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3"/>
  </p:notesMasterIdLst>
  <p:sldIdLst>
    <p:sldId id="283" r:id="rId2"/>
    <p:sldId id="445" r:id="rId3"/>
    <p:sldId id="275" r:id="rId4"/>
    <p:sldId id="1499" r:id="rId5"/>
    <p:sldId id="473" r:id="rId6"/>
    <p:sldId id="1379" r:id="rId7"/>
    <p:sldId id="1462" r:id="rId8"/>
    <p:sldId id="1438" r:id="rId9"/>
    <p:sldId id="1460" r:id="rId10"/>
    <p:sldId id="1505" r:id="rId11"/>
    <p:sldId id="1506" r:id="rId12"/>
    <p:sldId id="1507" r:id="rId13"/>
    <p:sldId id="1461" r:id="rId14"/>
    <p:sldId id="1389" r:id="rId15"/>
    <p:sldId id="1465" r:id="rId16"/>
    <p:sldId id="1508" r:id="rId17"/>
    <p:sldId id="1509" r:id="rId18"/>
    <p:sldId id="1510" r:id="rId19"/>
    <p:sldId id="1511" r:id="rId20"/>
    <p:sldId id="1512" r:id="rId21"/>
    <p:sldId id="1513" r:id="rId22"/>
    <p:sldId id="1514" r:id="rId23"/>
    <p:sldId id="1515" r:id="rId24"/>
    <p:sldId id="1516" r:id="rId25"/>
    <p:sldId id="1517" r:id="rId26"/>
    <p:sldId id="1518" r:id="rId27"/>
    <p:sldId id="1519" r:id="rId28"/>
    <p:sldId id="1520" r:id="rId29"/>
    <p:sldId id="1521" r:id="rId30"/>
    <p:sldId id="1522" r:id="rId31"/>
    <p:sldId id="1523" r:id="rId32"/>
    <p:sldId id="1524" r:id="rId33"/>
    <p:sldId id="1525" r:id="rId34"/>
    <p:sldId id="1526" r:id="rId35"/>
    <p:sldId id="1527" r:id="rId36"/>
    <p:sldId id="1528" r:id="rId37"/>
    <p:sldId id="1529" r:id="rId38"/>
    <p:sldId id="1530" r:id="rId39"/>
    <p:sldId id="1531" r:id="rId40"/>
    <p:sldId id="1532" r:id="rId41"/>
    <p:sldId id="1533" r:id="rId42"/>
    <p:sldId id="1534" r:id="rId43"/>
    <p:sldId id="1535" r:id="rId44"/>
    <p:sldId id="1536" r:id="rId45"/>
    <p:sldId id="1544" r:id="rId46"/>
    <p:sldId id="1538" r:id="rId47"/>
    <p:sldId id="1539" r:id="rId48"/>
    <p:sldId id="1540" r:id="rId49"/>
    <p:sldId id="1541" r:id="rId50"/>
    <p:sldId id="1542" r:id="rId51"/>
    <p:sldId id="1543" r:id="rId52"/>
  </p:sldIdLst>
  <p:sldSz cx="9144000" cy="5143500" type="screen16x9"/>
  <p:notesSz cx="9866313" cy="142954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BEE6"/>
    <a:srgbClr val="CE67A4"/>
    <a:srgbClr val="EE5500"/>
    <a:srgbClr val="FFFFFF"/>
    <a:srgbClr val="9AD35B"/>
    <a:srgbClr val="EE7B48"/>
    <a:srgbClr val="7F7F7F"/>
    <a:srgbClr val="008CCF"/>
    <a:srgbClr val="F29870"/>
    <a:srgbClr val="54C3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8" autoAdjust="0"/>
    <p:restoredTop sz="63059" autoAdjust="0"/>
  </p:normalViewPr>
  <p:slideViewPr>
    <p:cSldViewPr>
      <p:cViewPr varScale="1">
        <p:scale>
          <a:sx n="156" d="100"/>
          <a:sy n="156" d="100"/>
        </p:scale>
        <p:origin x="124" y="88"/>
      </p:cViewPr>
      <p:guideLst/>
    </p:cSldViewPr>
  </p:slideViewPr>
  <p:outlineViewPr>
    <p:cViewPr>
      <p:scale>
        <a:sx n="33" d="100"/>
        <a:sy n="33" d="100"/>
      </p:scale>
      <p:origin x="0" y="-2694"/>
    </p:cViewPr>
  </p:outlin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61" Type="http://schemas.microsoft.com/office/2016/11/relationships/changesInfo" Target="changesInfos/changesInfo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品川　麗子(SHINAGAWA-REIKO)" userId="S::shinagawa.reiko.cp@canon-its.co.jp::5dadbf10-5bcf-4334-961a-19a1ddd0628b" providerId="AD" clId="Web-{12C16403-6315-1230-CADC-28216986089A}"/>
    <pc:docChg chg="modSld">
      <pc:chgData name="品川　麗子(SHINAGAWA-REIKO)" userId="S::shinagawa.reiko.cp@canon-its.co.jp::5dadbf10-5bcf-4334-961a-19a1ddd0628b" providerId="AD" clId="Web-{12C16403-6315-1230-CADC-28216986089A}" dt="2024-08-20T01:39:25.433" v="28"/>
      <pc:docMkLst>
        <pc:docMk/>
      </pc:docMkLst>
      <pc:sldChg chg="modNotes">
        <pc:chgData name="品川　麗子(SHINAGAWA-REIKO)" userId="S::shinagawa.reiko.cp@canon-its.co.jp::5dadbf10-5bcf-4334-961a-19a1ddd0628b" providerId="AD" clId="Web-{12C16403-6315-1230-CADC-28216986089A}" dt="2024-08-20T01:36:49.865" v="0"/>
        <pc:sldMkLst>
          <pc:docMk/>
          <pc:sldMk cId="2034924173" sldId="445"/>
        </pc:sldMkLst>
      </pc:sldChg>
      <pc:sldChg chg="modNotes">
        <pc:chgData name="品川　麗子(SHINAGAWA-REIKO)" userId="S::shinagawa.reiko.cp@canon-its.co.jp::5dadbf10-5bcf-4334-961a-19a1ddd0628b" providerId="AD" clId="Web-{12C16403-6315-1230-CADC-28216986089A}" dt="2024-08-20T01:37:08.225" v="2"/>
        <pc:sldMkLst>
          <pc:docMk/>
          <pc:sldMk cId="2054469653" sldId="473"/>
        </pc:sldMkLst>
      </pc:sldChg>
      <pc:sldChg chg="modNotes">
        <pc:chgData name="品川　麗子(SHINAGAWA-REIKO)" userId="S::shinagawa.reiko.cp@canon-its.co.jp::5dadbf10-5bcf-4334-961a-19a1ddd0628b" providerId="AD" clId="Web-{12C16403-6315-1230-CADC-28216986089A}" dt="2024-08-20T01:37:10.429" v="3"/>
        <pc:sldMkLst>
          <pc:docMk/>
          <pc:sldMk cId="3077474756" sldId="1379"/>
        </pc:sldMkLst>
      </pc:sldChg>
      <pc:sldChg chg="modNotes">
        <pc:chgData name="品川　麗子(SHINAGAWA-REIKO)" userId="S::shinagawa.reiko.cp@canon-its.co.jp::5dadbf10-5bcf-4334-961a-19a1ddd0628b" providerId="AD" clId="Web-{12C16403-6315-1230-CADC-28216986089A}" dt="2024-08-20T01:37:52.633" v="11"/>
        <pc:sldMkLst>
          <pc:docMk/>
          <pc:sldMk cId="3370651887" sldId="1389"/>
        </pc:sldMkLst>
      </pc:sldChg>
      <pc:sldChg chg="modNotes">
        <pc:chgData name="品川　麗子(SHINAGAWA-REIKO)" userId="S::shinagawa.reiko.cp@canon-its.co.jp::5dadbf10-5bcf-4334-961a-19a1ddd0628b" providerId="AD" clId="Web-{12C16403-6315-1230-CADC-28216986089A}" dt="2024-08-20T01:37:21.054" v="5"/>
        <pc:sldMkLst>
          <pc:docMk/>
          <pc:sldMk cId="1697122901" sldId="1438"/>
        </pc:sldMkLst>
      </pc:sldChg>
      <pc:sldChg chg="modNotes">
        <pc:chgData name="品川　麗子(SHINAGAWA-REIKO)" userId="S::shinagawa.reiko.cp@canon-its.co.jp::5dadbf10-5bcf-4334-961a-19a1ddd0628b" providerId="AD" clId="Web-{12C16403-6315-1230-CADC-28216986089A}" dt="2024-08-20T01:37:25.523" v="6"/>
        <pc:sldMkLst>
          <pc:docMk/>
          <pc:sldMk cId="935589379" sldId="1460"/>
        </pc:sldMkLst>
      </pc:sldChg>
      <pc:sldChg chg="modNotes">
        <pc:chgData name="品川　麗子(SHINAGAWA-REIKO)" userId="S::shinagawa.reiko.cp@canon-its.co.jp::5dadbf10-5bcf-4334-961a-19a1ddd0628b" providerId="AD" clId="Web-{12C16403-6315-1230-CADC-28216986089A}" dt="2024-08-20T01:37:48.586" v="10"/>
        <pc:sldMkLst>
          <pc:docMk/>
          <pc:sldMk cId="457650496" sldId="1461"/>
        </pc:sldMkLst>
      </pc:sldChg>
      <pc:sldChg chg="modNotes">
        <pc:chgData name="品川　麗子(SHINAGAWA-REIKO)" userId="S::shinagawa.reiko.cp@canon-its.co.jp::5dadbf10-5bcf-4334-961a-19a1ddd0628b" providerId="AD" clId="Web-{12C16403-6315-1230-CADC-28216986089A}" dt="2024-08-20T01:37:17.273" v="4"/>
        <pc:sldMkLst>
          <pc:docMk/>
          <pc:sldMk cId="3946888630" sldId="1462"/>
        </pc:sldMkLst>
      </pc:sldChg>
      <pc:sldChg chg="modNotes">
        <pc:chgData name="品川　麗子(SHINAGAWA-REIKO)" userId="S::shinagawa.reiko.cp@canon-its.co.jp::5dadbf10-5bcf-4334-961a-19a1ddd0628b" providerId="AD" clId="Web-{12C16403-6315-1230-CADC-28216986089A}" dt="2024-08-20T01:37:57.102" v="12"/>
        <pc:sldMkLst>
          <pc:docMk/>
          <pc:sldMk cId="4272840129" sldId="1465"/>
        </pc:sldMkLst>
      </pc:sldChg>
      <pc:sldChg chg="modNotes">
        <pc:chgData name="品川　麗子(SHINAGAWA-REIKO)" userId="S::shinagawa.reiko.cp@canon-its.co.jp::5dadbf10-5bcf-4334-961a-19a1ddd0628b" providerId="AD" clId="Web-{12C16403-6315-1230-CADC-28216986089A}" dt="2024-08-20T01:37:00.506" v="1"/>
        <pc:sldMkLst>
          <pc:docMk/>
          <pc:sldMk cId="835581495" sldId="1499"/>
        </pc:sldMkLst>
      </pc:sldChg>
      <pc:sldChg chg="modNotes">
        <pc:chgData name="品川　麗子(SHINAGAWA-REIKO)" userId="S::shinagawa.reiko.cp@canon-its.co.jp::5dadbf10-5bcf-4334-961a-19a1ddd0628b" providerId="AD" clId="Web-{12C16403-6315-1230-CADC-28216986089A}" dt="2024-08-20T01:37:31.710" v="7"/>
        <pc:sldMkLst>
          <pc:docMk/>
          <pc:sldMk cId="395991370" sldId="1505"/>
        </pc:sldMkLst>
      </pc:sldChg>
      <pc:sldChg chg="modNotes">
        <pc:chgData name="品川　麗子(SHINAGAWA-REIKO)" userId="S::shinagawa.reiko.cp@canon-its.co.jp::5dadbf10-5bcf-4334-961a-19a1ddd0628b" providerId="AD" clId="Web-{12C16403-6315-1230-CADC-28216986089A}" dt="2024-08-20T01:37:35.445" v="8"/>
        <pc:sldMkLst>
          <pc:docMk/>
          <pc:sldMk cId="1083160352" sldId="1506"/>
        </pc:sldMkLst>
      </pc:sldChg>
      <pc:sldChg chg="modNotes">
        <pc:chgData name="品川　麗子(SHINAGAWA-REIKO)" userId="S::shinagawa.reiko.cp@canon-its.co.jp::5dadbf10-5bcf-4334-961a-19a1ddd0628b" providerId="AD" clId="Web-{12C16403-6315-1230-CADC-28216986089A}" dt="2024-08-20T01:37:40.304" v="9"/>
        <pc:sldMkLst>
          <pc:docMk/>
          <pc:sldMk cId="2428777589" sldId="1507"/>
        </pc:sldMkLst>
      </pc:sldChg>
      <pc:sldChg chg="modNotes">
        <pc:chgData name="品川　麗子(SHINAGAWA-REIKO)" userId="S::shinagawa.reiko.cp@canon-its.co.jp::5dadbf10-5bcf-4334-961a-19a1ddd0628b" providerId="AD" clId="Web-{12C16403-6315-1230-CADC-28216986089A}" dt="2024-08-20T01:38:03.649" v="13"/>
        <pc:sldMkLst>
          <pc:docMk/>
          <pc:sldMk cId="1449405051" sldId="1508"/>
        </pc:sldMkLst>
      </pc:sldChg>
      <pc:sldChg chg="modNotes">
        <pc:chgData name="品川　麗子(SHINAGAWA-REIKO)" userId="S::shinagawa.reiko.cp@canon-its.co.jp::5dadbf10-5bcf-4334-961a-19a1ddd0628b" providerId="AD" clId="Web-{12C16403-6315-1230-CADC-28216986089A}" dt="2024-08-20T01:38:11.227" v="14"/>
        <pc:sldMkLst>
          <pc:docMk/>
          <pc:sldMk cId="1022752246" sldId="1509"/>
        </pc:sldMkLst>
      </pc:sldChg>
      <pc:sldChg chg="modNotes">
        <pc:chgData name="品川　麗子(SHINAGAWA-REIKO)" userId="S::shinagawa.reiko.cp@canon-its.co.jp::5dadbf10-5bcf-4334-961a-19a1ddd0628b" providerId="AD" clId="Web-{12C16403-6315-1230-CADC-28216986089A}" dt="2024-08-20T01:38:13.915" v="15"/>
        <pc:sldMkLst>
          <pc:docMk/>
          <pc:sldMk cId="437143625" sldId="1510"/>
        </pc:sldMkLst>
      </pc:sldChg>
      <pc:sldChg chg="modNotes">
        <pc:chgData name="品川　麗子(SHINAGAWA-REIKO)" userId="S::shinagawa.reiko.cp@canon-its.co.jp::5dadbf10-5bcf-4334-961a-19a1ddd0628b" providerId="AD" clId="Web-{12C16403-6315-1230-CADC-28216986089A}" dt="2024-08-20T01:38:17.759" v="16"/>
        <pc:sldMkLst>
          <pc:docMk/>
          <pc:sldMk cId="2033337028" sldId="1511"/>
        </pc:sldMkLst>
      </pc:sldChg>
      <pc:sldChg chg="modNotes">
        <pc:chgData name="品川　麗子(SHINAGAWA-REIKO)" userId="S::shinagawa.reiko.cp@canon-its.co.jp::5dadbf10-5bcf-4334-961a-19a1ddd0628b" providerId="AD" clId="Web-{12C16403-6315-1230-CADC-28216986089A}" dt="2024-08-20T01:38:21.759" v="17"/>
        <pc:sldMkLst>
          <pc:docMk/>
          <pc:sldMk cId="2986469841" sldId="1512"/>
        </pc:sldMkLst>
      </pc:sldChg>
      <pc:sldChg chg="modNotes">
        <pc:chgData name="品川　麗子(SHINAGAWA-REIKO)" userId="S::shinagawa.reiko.cp@canon-its.co.jp::5dadbf10-5bcf-4334-961a-19a1ddd0628b" providerId="AD" clId="Web-{12C16403-6315-1230-CADC-28216986089A}" dt="2024-08-20T01:38:24.681" v="18"/>
        <pc:sldMkLst>
          <pc:docMk/>
          <pc:sldMk cId="577684750" sldId="1513"/>
        </pc:sldMkLst>
      </pc:sldChg>
      <pc:sldChg chg="modNotes">
        <pc:chgData name="品川　麗子(SHINAGAWA-REIKO)" userId="S::shinagawa.reiko.cp@canon-its.co.jp::5dadbf10-5bcf-4334-961a-19a1ddd0628b" providerId="AD" clId="Web-{12C16403-6315-1230-CADC-28216986089A}" dt="2024-08-20T01:38:30.994" v="19"/>
        <pc:sldMkLst>
          <pc:docMk/>
          <pc:sldMk cId="911615601" sldId="1514"/>
        </pc:sldMkLst>
      </pc:sldChg>
      <pc:sldChg chg="modNotes">
        <pc:chgData name="品川　麗子(SHINAGAWA-REIKO)" userId="S::shinagawa.reiko.cp@canon-its.co.jp::5dadbf10-5bcf-4334-961a-19a1ddd0628b" providerId="AD" clId="Web-{12C16403-6315-1230-CADC-28216986089A}" dt="2024-08-20T01:38:35.337" v="20"/>
        <pc:sldMkLst>
          <pc:docMk/>
          <pc:sldMk cId="886593405" sldId="1515"/>
        </pc:sldMkLst>
      </pc:sldChg>
      <pc:sldChg chg="modNotes">
        <pc:chgData name="品川　麗子(SHINAGAWA-REIKO)" userId="S::shinagawa.reiko.cp@canon-its.co.jp::5dadbf10-5bcf-4334-961a-19a1ddd0628b" providerId="AD" clId="Web-{12C16403-6315-1230-CADC-28216986089A}" dt="2024-08-20T01:38:38.884" v="21"/>
        <pc:sldMkLst>
          <pc:docMk/>
          <pc:sldMk cId="2757272343" sldId="1516"/>
        </pc:sldMkLst>
      </pc:sldChg>
      <pc:sldChg chg="modNotes">
        <pc:chgData name="品川　麗子(SHINAGAWA-REIKO)" userId="S::shinagawa.reiko.cp@canon-its.co.jp::5dadbf10-5bcf-4334-961a-19a1ddd0628b" providerId="AD" clId="Web-{12C16403-6315-1230-CADC-28216986089A}" dt="2024-08-20T01:38:42.010" v="22"/>
        <pc:sldMkLst>
          <pc:docMk/>
          <pc:sldMk cId="574237954" sldId="1517"/>
        </pc:sldMkLst>
      </pc:sldChg>
      <pc:sldChg chg="modNotes">
        <pc:chgData name="品川　麗子(SHINAGAWA-REIKO)" userId="S::shinagawa.reiko.cp@canon-its.co.jp::5dadbf10-5bcf-4334-961a-19a1ddd0628b" providerId="AD" clId="Web-{12C16403-6315-1230-CADC-28216986089A}" dt="2024-08-20T01:38:44.916" v="23"/>
        <pc:sldMkLst>
          <pc:docMk/>
          <pc:sldMk cId="2781596879" sldId="1518"/>
        </pc:sldMkLst>
      </pc:sldChg>
      <pc:sldChg chg="modNotes">
        <pc:chgData name="品川　麗子(SHINAGAWA-REIKO)" userId="S::shinagawa.reiko.cp@canon-its.co.jp::5dadbf10-5bcf-4334-961a-19a1ddd0628b" providerId="AD" clId="Web-{12C16403-6315-1230-CADC-28216986089A}" dt="2024-08-20T01:38:48.760" v="25"/>
        <pc:sldMkLst>
          <pc:docMk/>
          <pc:sldMk cId="1395593089" sldId="1519"/>
        </pc:sldMkLst>
      </pc:sldChg>
      <pc:sldChg chg="modNotes">
        <pc:chgData name="品川　麗子(SHINAGAWA-REIKO)" userId="S::shinagawa.reiko.cp@canon-its.co.jp::5dadbf10-5bcf-4334-961a-19a1ddd0628b" providerId="AD" clId="Web-{12C16403-6315-1230-CADC-28216986089A}" dt="2024-08-20T01:38:51.213" v="26"/>
        <pc:sldMkLst>
          <pc:docMk/>
          <pc:sldMk cId="4215960573" sldId="1520"/>
        </pc:sldMkLst>
      </pc:sldChg>
      <pc:sldChg chg="modNotes">
        <pc:chgData name="品川　麗子(SHINAGAWA-REIKO)" userId="S::shinagawa.reiko.cp@canon-its.co.jp::5dadbf10-5bcf-4334-961a-19a1ddd0628b" providerId="AD" clId="Web-{12C16403-6315-1230-CADC-28216986089A}" dt="2024-08-20T01:39:22.651" v="27"/>
        <pc:sldMkLst>
          <pc:docMk/>
          <pc:sldMk cId="3604678764" sldId="1531"/>
        </pc:sldMkLst>
      </pc:sldChg>
      <pc:sldChg chg="modNotes">
        <pc:chgData name="品川　麗子(SHINAGAWA-REIKO)" userId="S::shinagawa.reiko.cp@canon-its.co.jp::5dadbf10-5bcf-4334-961a-19a1ddd0628b" providerId="AD" clId="Web-{12C16403-6315-1230-CADC-28216986089A}" dt="2024-08-20T01:39:25.433" v="28"/>
        <pc:sldMkLst>
          <pc:docMk/>
          <pc:sldMk cId="3851966502" sldId="153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EAF24D-3992-46A0-84A4-D54BDCB9602F}"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kumimoji="1" lang="ja-JP" altLang="en-US"/>
        </a:p>
      </dgm:t>
    </dgm:pt>
    <dgm:pt modelId="{B84E3ADE-275A-441D-9ACE-C774B6DF1DF4}">
      <dgm:prSet phldrT="[テキスト]"/>
      <dgm:spPr/>
      <dgm:t>
        <a:bodyPr/>
        <a:lstStyle/>
        <a:p>
          <a:pPr algn="ctr"/>
          <a:endParaRPr kumimoji="1" lang="ja-JP" altLang="en-US" dirty="0"/>
        </a:p>
      </dgm:t>
    </dgm:pt>
    <dgm:pt modelId="{942BE7D8-F67B-4BC9-A88C-C47E574BEE3B}" type="parTrans" cxnId="{3AB85A77-CDEA-4E42-9219-3798828DBEAA}">
      <dgm:prSet/>
      <dgm:spPr/>
      <dgm:t>
        <a:bodyPr/>
        <a:lstStyle/>
        <a:p>
          <a:endParaRPr kumimoji="1" lang="ja-JP" altLang="en-US"/>
        </a:p>
      </dgm:t>
    </dgm:pt>
    <dgm:pt modelId="{E5E206DA-ACE9-4EE0-8009-065FF127E772}" type="sibTrans" cxnId="{3AB85A77-CDEA-4E42-9219-3798828DBEAA}">
      <dgm:prSet/>
      <dgm:spPr/>
      <dgm:t>
        <a:bodyPr/>
        <a:lstStyle/>
        <a:p>
          <a:endParaRPr kumimoji="1" lang="ja-JP" altLang="en-US"/>
        </a:p>
      </dgm:t>
    </dgm:pt>
    <dgm:pt modelId="{FA255B21-8622-49B9-A1D1-6C15E564BF4F}">
      <dgm:prSet phldrT="[テキスト]"/>
      <dgm:spPr/>
      <dgm:t>
        <a:bodyPr/>
        <a:lstStyle/>
        <a:p>
          <a:pPr algn="ctr"/>
          <a:endParaRPr kumimoji="1" lang="ja-JP" altLang="en-US" dirty="0"/>
        </a:p>
      </dgm:t>
    </dgm:pt>
    <dgm:pt modelId="{28E4161C-0A55-4837-A70E-3860140D4F5E}" type="parTrans" cxnId="{6DB11FAB-8906-47FB-B59C-BD8BFD409876}">
      <dgm:prSet/>
      <dgm:spPr/>
      <dgm:t>
        <a:bodyPr/>
        <a:lstStyle/>
        <a:p>
          <a:endParaRPr kumimoji="1" lang="ja-JP" altLang="en-US"/>
        </a:p>
      </dgm:t>
    </dgm:pt>
    <dgm:pt modelId="{67E37508-7D5C-4C07-9927-0C3CF918F7FA}" type="sibTrans" cxnId="{6DB11FAB-8906-47FB-B59C-BD8BFD409876}">
      <dgm:prSet/>
      <dgm:spPr/>
      <dgm:t>
        <a:bodyPr/>
        <a:lstStyle/>
        <a:p>
          <a:endParaRPr kumimoji="1" lang="ja-JP" altLang="en-US"/>
        </a:p>
      </dgm:t>
    </dgm:pt>
    <dgm:pt modelId="{B20EAC9C-8556-4D52-AD4C-E09E516BA116}">
      <dgm:prSet phldrT="[テキスト]"/>
      <dgm:spPr/>
      <dgm:t>
        <a:bodyPr/>
        <a:lstStyle/>
        <a:p>
          <a:pPr algn="ctr"/>
          <a:endParaRPr kumimoji="1" lang="en-US" altLang="ja-JP" dirty="0"/>
        </a:p>
      </dgm:t>
    </dgm:pt>
    <dgm:pt modelId="{87A9F301-D8DE-4D3A-8106-A75236BFC6E2}" type="sibTrans" cxnId="{530F3D24-FD8C-465C-A31E-DA0A284F0C4F}">
      <dgm:prSet/>
      <dgm:spPr/>
      <dgm:t>
        <a:bodyPr/>
        <a:lstStyle/>
        <a:p>
          <a:endParaRPr kumimoji="1" lang="ja-JP" altLang="en-US"/>
        </a:p>
      </dgm:t>
    </dgm:pt>
    <dgm:pt modelId="{03368139-9168-4668-913D-84067224DF48}" type="parTrans" cxnId="{530F3D24-FD8C-465C-A31E-DA0A284F0C4F}">
      <dgm:prSet/>
      <dgm:spPr/>
      <dgm:t>
        <a:bodyPr/>
        <a:lstStyle/>
        <a:p>
          <a:endParaRPr kumimoji="1" lang="ja-JP" altLang="en-US"/>
        </a:p>
      </dgm:t>
    </dgm:pt>
    <dgm:pt modelId="{07BC071E-64EF-4FDC-B002-BA9D7EBA0E2E}" type="pres">
      <dgm:prSet presAssocID="{81EAF24D-3992-46A0-84A4-D54BDCB9602F}" presName="rootnode" presStyleCnt="0">
        <dgm:presLayoutVars>
          <dgm:chMax/>
          <dgm:chPref/>
          <dgm:dir/>
          <dgm:animLvl val="lvl"/>
        </dgm:presLayoutVars>
      </dgm:prSet>
      <dgm:spPr/>
      <dgm:t>
        <a:bodyPr/>
        <a:lstStyle/>
        <a:p>
          <a:endParaRPr kumimoji="1" lang="ja-JP" altLang="en-US"/>
        </a:p>
      </dgm:t>
    </dgm:pt>
    <dgm:pt modelId="{B917AF45-D979-4D9F-9F4B-A88FDA61CD40}" type="pres">
      <dgm:prSet presAssocID="{B20EAC9C-8556-4D52-AD4C-E09E516BA116}" presName="composite" presStyleCnt="0"/>
      <dgm:spPr/>
    </dgm:pt>
    <dgm:pt modelId="{64DA5E5C-F2E8-4304-92AE-115E34A43C42}" type="pres">
      <dgm:prSet presAssocID="{B20EAC9C-8556-4D52-AD4C-E09E516BA116}" presName="LShape" presStyleLbl="alignNode1" presStyleIdx="0" presStyleCnt="5"/>
      <dgm:spPr/>
    </dgm:pt>
    <dgm:pt modelId="{B7301A12-B6AD-49C1-BF9C-95DA23F25C35}" type="pres">
      <dgm:prSet presAssocID="{B20EAC9C-8556-4D52-AD4C-E09E516BA116}" presName="ParentText" presStyleLbl="revTx" presStyleIdx="0" presStyleCnt="3">
        <dgm:presLayoutVars>
          <dgm:chMax val="0"/>
          <dgm:chPref val="0"/>
          <dgm:bulletEnabled val="1"/>
        </dgm:presLayoutVars>
      </dgm:prSet>
      <dgm:spPr/>
      <dgm:t>
        <a:bodyPr/>
        <a:lstStyle/>
        <a:p>
          <a:endParaRPr kumimoji="1" lang="ja-JP" altLang="en-US"/>
        </a:p>
      </dgm:t>
    </dgm:pt>
    <dgm:pt modelId="{730353E1-476D-4546-B8FE-CE42D4CAE6BA}" type="pres">
      <dgm:prSet presAssocID="{B20EAC9C-8556-4D52-AD4C-E09E516BA116}" presName="Triangle" presStyleLbl="alignNode1" presStyleIdx="1" presStyleCnt="5"/>
      <dgm:spPr/>
    </dgm:pt>
    <dgm:pt modelId="{0B48A699-F6B1-4B2D-9437-9E8EE4D9696A}" type="pres">
      <dgm:prSet presAssocID="{87A9F301-D8DE-4D3A-8106-A75236BFC6E2}" presName="sibTrans" presStyleCnt="0"/>
      <dgm:spPr/>
    </dgm:pt>
    <dgm:pt modelId="{20217E62-1A1F-4D53-8B6F-D278893A62F6}" type="pres">
      <dgm:prSet presAssocID="{87A9F301-D8DE-4D3A-8106-A75236BFC6E2}" presName="space" presStyleCnt="0"/>
      <dgm:spPr/>
    </dgm:pt>
    <dgm:pt modelId="{0F87906D-FAAA-4262-BEDA-6D3D5D1DE59E}" type="pres">
      <dgm:prSet presAssocID="{B84E3ADE-275A-441D-9ACE-C774B6DF1DF4}" presName="composite" presStyleCnt="0"/>
      <dgm:spPr/>
    </dgm:pt>
    <dgm:pt modelId="{DA996472-C416-42AD-BC14-A9C26AB366E5}" type="pres">
      <dgm:prSet presAssocID="{B84E3ADE-275A-441D-9ACE-C774B6DF1DF4}" presName="LShape" presStyleLbl="alignNode1" presStyleIdx="2" presStyleCnt="5"/>
      <dgm:spPr/>
    </dgm:pt>
    <dgm:pt modelId="{B8F8E810-802B-4301-A291-7428775B1CA6}" type="pres">
      <dgm:prSet presAssocID="{B84E3ADE-275A-441D-9ACE-C774B6DF1DF4}" presName="ParentText" presStyleLbl="revTx" presStyleIdx="1" presStyleCnt="3">
        <dgm:presLayoutVars>
          <dgm:chMax val="0"/>
          <dgm:chPref val="0"/>
          <dgm:bulletEnabled val="1"/>
        </dgm:presLayoutVars>
      </dgm:prSet>
      <dgm:spPr/>
      <dgm:t>
        <a:bodyPr/>
        <a:lstStyle/>
        <a:p>
          <a:endParaRPr kumimoji="1" lang="ja-JP" altLang="en-US"/>
        </a:p>
      </dgm:t>
    </dgm:pt>
    <dgm:pt modelId="{84A6A5A6-82E9-498C-9A90-E08458BCB20B}" type="pres">
      <dgm:prSet presAssocID="{B84E3ADE-275A-441D-9ACE-C774B6DF1DF4}" presName="Triangle" presStyleLbl="alignNode1" presStyleIdx="3" presStyleCnt="5"/>
      <dgm:spPr/>
    </dgm:pt>
    <dgm:pt modelId="{CF42A103-CAC3-4134-8305-A9E1FF33DC78}" type="pres">
      <dgm:prSet presAssocID="{E5E206DA-ACE9-4EE0-8009-065FF127E772}" presName="sibTrans" presStyleCnt="0"/>
      <dgm:spPr/>
    </dgm:pt>
    <dgm:pt modelId="{3EB1BD6D-ABA9-4EB8-97C0-BC988F6DD9B4}" type="pres">
      <dgm:prSet presAssocID="{E5E206DA-ACE9-4EE0-8009-065FF127E772}" presName="space" presStyleCnt="0"/>
      <dgm:spPr/>
    </dgm:pt>
    <dgm:pt modelId="{48DAABDA-DEF2-4BBD-9170-40D3038C24E5}" type="pres">
      <dgm:prSet presAssocID="{FA255B21-8622-49B9-A1D1-6C15E564BF4F}" presName="composite" presStyleCnt="0"/>
      <dgm:spPr/>
    </dgm:pt>
    <dgm:pt modelId="{C2A33B56-CC05-4A10-B805-C73DD0430019}" type="pres">
      <dgm:prSet presAssocID="{FA255B21-8622-49B9-A1D1-6C15E564BF4F}" presName="LShape" presStyleLbl="alignNode1" presStyleIdx="4" presStyleCnt="5"/>
      <dgm:spPr/>
    </dgm:pt>
    <dgm:pt modelId="{F3707D79-9894-45A5-9214-648B82D79104}" type="pres">
      <dgm:prSet presAssocID="{FA255B21-8622-49B9-A1D1-6C15E564BF4F}" presName="ParentText" presStyleLbl="revTx" presStyleIdx="2" presStyleCnt="3">
        <dgm:presLayoutVars>
          <dgm:chMax val="0"/>
          <dgm:chPref val="0"/>
          <dgm:bulletEnabled val="1"/>
        </dgm:presLayoutVars>
      </dgm:prSet>
      <dgm:spPr/>
      <dgm:t>
        <a:bodyPr/>
        <a:lstStyle/>
        <a:p>
          <a:endParaRPr kumimoji="1" lang="ja-JP" altLang="en-US"/>
        </a:p>
      </dgm:t>
    </dgm:pt>
  </dgm:ptLst>
  <dgm:cxnLst>
    <dgm:cxn modelId="{A58EA336-D8FD-4FB4-9346-1207D1B2DF87}" type="presOf" srcId="{FA255B21-8622-49B9-A1D1-6C15E564BF4F}" destId="{F3707D79-9894-45A5-9214-648B82D79104}" srcOrd="0" destOrd="0" presId="urn:microsoft.com/office/officeart/2009/3/layout/StepUpProcess"/>
    <dgm:cxn modelId="{8AF5EB82-E79E-4E9B-AEBB-722DEBA3824A}" type="presOf" srcId="{81EAF24D-3992-46A0-84A4-D54BDCB9602F}" destId="{07BC071E-64EF-4FDC-B002-BA9D7EBA0E2E}" srcOrd="0" destOrd="0" presId="urn:microsoft.com/office/officeart/2009/3/layout/StepUpProcess"/>
    <dgm:cxn modelId="{96B8E319-8872-40CB-985E-FB88D3F3EF0A}" type="presOf" srcId="{B20EAC9C-8556-4D52-AD4C-E09E516BA116}" destId="{B7301A12-B6AD-49C1-BF9C-95DA23F25C35}" srcOrd="0" destOrd="0" presId="urn:microsoft.com/office/officeart/2009/3/layout/StepUpProcess"/>
    <dgm:cxn modelId="{137D17C4-281A-49CC-919D-C7132BB7253E}" type="presOf" srcId="{B84E3ADE-275A-441D-9ACE-C774B6DF1DF4}" destId="{B8F8E810-802B-4301-A291-7428775B1CA6}" srcOrd="0" destOrd="0" presId="urn:microsoft.com/office/officeart/2009/3/layout/StepUpProcess"/>
    <dgm:cxn modelId="{6DB11FAB-8906-47FB-B59C-BD8BFD409876}" srcId="{81EAF24D-3992-46A0-84A4-D54BDCB9602F}" destId="{FA255B21-8622-49B9-A1D1-6C15E564BF4F}" srcOrd="2" destOrd="0" parTransId="{28E4161C-0A55-4837-A70E-3860140D4F5E}" sibTransId="{67E37508-7D5C-4C07-9927-0C3CF918F7FA}"/>
    <dgm:cxn modelId="{3AB85A77-CDEA-4E42-9219-3798828DBEAA}" srcId="{81EAF24D-3992-46A0-84A4-D54BDCB9602F}" destId="{B84E3ADE-275A-441D-9ACE-C774B6DF1DF4}" srcOrd="1" destOrd="0" parTransId="{942BE7D8-F67B-4BC9-A88C-C47E574BEE3B}" sibTransId="{E5E206DA-ACE9-4EE0-8009-065FF127E772}"/>
    <dgm:cxn modelId="{530F3D24-FD8C-465C-A31E-DA0A284F0C4F}" srcId="{81EAF24D-3992-46A0-84A4-D54BDCB9602F}" destId="{B20EAC9C-8556-4D52-AD4C-E09E516BA116}" srcOrd="0" destOrd="0" parTransId="{03368139-9168-4668-913D-84067224DF48}" sibTransId="{87A9F301-D8DE-4D3A-8106-A75236BFC6E2}"/>
    <dgm:cxn modelId="{0655D5D1-4401-488D-8E11-DB34D2EFC697}" type="presParOf" srcId="{07BC071E-64EF-4FDC-B002-BA9D7EBA0E2E}" destId="{B917AF45-D979-4D9F-9F4B-A88FDA61CD40}" srcOrd="0" destOrd="0" presId="urn:microsoft.com/office/officeart/2009/3/layout/StepUpProcess"/>
    <dgm:cxn modelId="{3D44EBE1-3258-4BD9-81E7-96E25891F02B}" type="presParOf" srcId="{B917AF45-D979-4D9F-9F4B-A88FDA61CD40}" destId="{64DA5E5C-F2E8-4304-92AE-115E34A43C42}" srcOrd="0" destOrd="0" presId="urn:microsoft.com/office/officeart/2009/3/layout/StepUpProcess"/>
    <dgm:cxn modelId="{50471A9B-A7AB-4635-A3DB-34AD493A1C83}" type="presParOf" srcId="{B917AF45-D979-4D9F-9F4B-A88FDA61CD40}" destId="{B7301A12-B6AD-49C1-BF9C-95DA23F25C35}" srcOrd="1" destOrd="0" presId="urn:microsoft.com/office/officeart/2009/3/layout/StepUpProcess"/>
    <dgm:cxn modelId="{F20C508B-EA44-4D31-BD8C-9DFF24155509}" type="presParOf" srcId="{B917AF45-D979-4D9F-9F4B-A88FDA61CD40}" destId="{730353E1-476D-4546-B8FE-CE42D4CAE6BA}" srcOrd="2" destOrd="0" presId="urn:microsoft.com/office/officeart/2009/3/layout/StepUpProcess"/>
    <dgm:cxn modelId="{0EAC5867-660D-4891-B781-D2F0375F3046}" type="presParOf" srcId="{07BC071E-64EF-4FDC-B002-BA9D7EBA0E2E}" destId="{0B48A699-F6B1-4B2D-9437-9E8EE4D9696A}" srcOrd="1" destOrd="0" presId="urn:microsoft.com/office/officeart/2009/3/layout/StepUpProcess"/>
    <dgm:cxn modelId="{A15C9909-5D82-4580-BC6D-1BD014CE9F69}" type="presParOf" srcId="{0B48A699-F6B1-4B2D-9437-9E8EE4D9696A}" destId="{20217E62-1A1F-4D53-8B6F-D278893A62F6}" srcOrd="0" destOrd="0" presId="urn:microsoft.com/office/officeart/2009/3/layout/StepUpProcess"/>
    <dgm:cxn modelId="{6E7FDEFF-7F7B-4875-AB70-3AB542A10101}" type="presParOf" srcId="{07BC071E-64EF-4FDC-B002-BA9D7EBA0E2E}" destId="{0F87906D-FAAA-4262-BEDA-6D3D5D1DE59E}" srcOrd="2" destOrd="0" presId="urn:microsoft.com/office/officeart/2009/3/layout/StepUpProcess"/>
    <dgm:cxn modelId="{0A9B5D7F-9048-4890-BC1A-09D944C667CE}" type="presParOf" srcId="{0F87906D-FAAA-4262-BEDA-6D3D5D1DE59E}" destId="{DA996472-C416-42AD-BC14-A9C26AB366E5}" srcOrd="0" destOrd="0" presId="urn:microsoft.com/office/officeart/2009/3/layout/StepUpProcess"/>
    <dgm:cxn modelId="{D6E1C46C-0D16-483F-AF70-6914E5969AA6}" type="presParOf" srcId="{0F87906D-FAAA-4262-BEDA-6D3D5D1DE59E}" destId="{B8F8E810-802B-4301-A291-7428775B1CA6}" srcOrd="1" destOrd="0" presId="urn:microsoft.com/office/officeart/2009/3/layout/StepUpProcess"/>
    <dgm:cxn modelId="{379BD4D0-63FA-4C91-A36A-3A0A2BDBAD62}" type="presParOf" srcId="{0F87906D-FAAA-4262-BEDA-6D3D5D1DE59E}" destId="{84A6A5A6-82E9-498C-9A90-E08458BCB20B}" srcOrd="2" destOrd="0" presId="urn:microsoft.com/office/officeart/2009/3/layout/StepUpProcess"/>
    <dgm:cxn modelId="{908A5F6D-DA32-4B12-AE12-6811982478B5}" type="presParOf" srcId="{07BC071E-64EF-4FDC-B002-BA9D7EBA0E2E}" destId="{CF42A103-CAC3-4134-8305-A9E1FF33DC78}" srcOrd="3" destOrd="0" presId="urn:microsoft.com/office/officeart/2009/3/layout/StepUpProcess"/>
    <dgm:cxn modelId="{D1309305-7417-42C1-9476-9E87F25017F7}" type="presParOf" srcId="{CF42A103-CAC3-4134-8305-A9E1FF33DC78}" destId="{3EB1BD6D-ABA9-4EB8-97C0-BC988F6DD9B4}" srcOrd="0" destOrd="0" presId="urn:microsoft.com/office/officeart/2009/3/layout/StepUpProcess"/>
    <dgm:cxn modelId="{ABBDB7AD-1F6C-47DB-AD5E-9936704524A9}" type="presParOf" srcId="{07BC071E-64EF-4FDC-B002-BA9D7EBA0E2E}" destId="{48DAABDA-DEF2-4BBD-9170-40D3038C24E5}" srcOrd="4" destOrd="0" presId="urn:microsoft.com/office/officeart/2009/3/layout/StepUpProcess"/>
    <dgm:cxn modelId="{C193F14C-B260-42C6-85E3-0FCB0D3A09A0}" type="presParOf" srcId="{48DAABDA-DEF2-4BBD-9170-40D3038C24E5}" destId="{C2A33B56-CC05-4A10-B805-C73DD0430019}" srcOrd="0" destOrd="0" presId="urn:microsoft.com/office/officeart/2009/3/layout/StepUpProcess"/>
    <dgm:cxn modelId="{0A8976CD-5CBC-44B6-822B-E04EFE82F064}" type="presParOf" srcId="{48DAABDA-DEF2-4BBD-9170-40D3038C24E5}" destId="{F3707D79-9894-45A5-9214-648B82D79104}"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DA5E5C-F2E8-4304-92AE-115E34A43C42}">
      <dsp:nvSpPr>
        <dsp:cNvPr id="0" name=""/>
        <dsp:cNvSpPr/>
      </dsp:nvSpPr>
      <dsp:spPr>
        <a:xfrm rot="5400000">
          <a:off x="921229" y="788220"/>
          <a:ext cx="1360106" cy="2263185"/>
        </a:xfrm>
        <a:prstGeom prst="corner">
          <a:avLst>
            <a:gd name="adj1" fmla="val 16120"/>
            <a:gd name="adj2" fmla="val 16110"/>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301A12-B6AD-49C1-BF9C-95DA23F25C35}">
      <dsp:nvSpPr>
        <dsp:cNvPr id="0" name=""/>
        <dsp:cNvSpPr/>
      </dsp:nvSpPr>
      <dsp:spPr>
        <a:xfrm>
          <a:off x="694194" y="1464425"/>
          <a:ext cx="2043216" cy="1790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980" tIns="220980" rIns="220980" bIns="220980" numCol="1" spcCol="1270" anchor="t" anchorCtr="0">
          <a:noAutofit/>
        </a:bodyPr>
        <a:lstStyle/>
        <a:p>
          <a:pPr lvl="0" algn="ctr" defTabSz="2578100">
            <a:lnSpc>
              <a:spcPct val="90000"/>
            </a:lnSpc>
            <a:spcBef>
              <a:spcPct val="0"/>
            </a:spcBef>
            <a:spcAft>
              <a:spcPct val="35000"/>
            </a:spcAft>
          </a:pPr>
          <a:endParaRPr kumimoji="1" lang="en-US" altLang="ja-JP" sz="5800" kern="1200" dirty="0"/>
        </a:p>
      </dsp:txBody>
      <dsp:txXfrm>
        <a:off x="694194" y="1464425"/>
        <a:ext cx="2043216" cy="1790999"/>
      </dsp:txXfrm>
    </dsp:sp>
    <dsp:sp modelId="{730353E1-476D-4546-B8FE-CE42D4CAE6BA}">
      <dsp:nvSpPr>
        <dsp:cNvPr id="0" name=""/>
        <dsp:cNvSpPr/>
      </dsp:nvSpPr>
      <dsp:spPr>
        <a:xfrm>
          <a:off x="2351898" y="621601"/>
          <a:ext cx="385512" cy="385512"/>
        </a:xfrm>
        <a:prstGeom prst="triangle">
          <a:avLst>
            <a:gd name="adj" fmla="val 100000"/>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996472-C416-42AD-BC14-A9C26AB366E5}">
      <dsp:nvSpPr>
        <dsp:cNvPr id="0" name=""/>
        <dsp:cNvSpPr/>
      </dsp:nvSpPr>
      <dsp:spPr>
        <a:xfrm rot="5400000">
          <a:off x="3422526" y="169271"/>
          <a:ext cx="1360106" cy="2263185"/>
        </a:xfrm>
        <a:prstGeom prst="corner">
          <a:avLst>
            <a:gd name="adj1" fmla="val 16120"/>
            <a:gd name="adj2" fmla="val 16110"/>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F8E810-802B-4301-A291-7428775B1CA6}">
      <dsp:nvSpPr>
        <dsp:cNvPr id="0" name=""/>
        <dsp:cNvSpPr/>
      </dsp:nvSpPr>
      <dsp:spPr>
        <a:xfrm>
          <a:off x="3195490" y="845476"/>
          <a:ext cx="2043216" cy="1790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980" tIns="220980" rIns="220980" bIns="220980" numCol="1" spcCol="1270" anchor="t" anchorCtr="0">
          <a:noAutofit/>
        </a:bodyPr>
        <a:lstStyle/>
        <a:p>
          <a:pPr lvl="0" algn="ctr" defTabSz="2578100">
            <a:lnSpc>
              <a:spcPct val="90000"/>
            </a:lnSpc>
            <a:spcBef>
              <a:spcPct val="0"/>
            </a:spcBef>
            <a:spcAft>
              <a:spcPct val="35000"/>
            </a:spcAft>
          </a:pPr>
          <a:endParaRPr kumimoji="1" lang="ja-JP" altLang="en-US" sz="5800" kern="1200" dirty="0"/>
        </a:p>
      </dsp:txBody>
      <dsp:txXfrm>
        <a:off x="3195490" y="845476"/>
        <a:ext cx="2043216" cy="1790999"/>
      </dsp:txXfrm>
    </dsp:sp>
    <dsp:sp modelId="{84A6A5A6-82E9-498C-9A90-E08458BCB20B}">
      <dsp:nvSpPr>
        <dsp:cNvPr id="0" name=""/>
        <dsp:cNvSpPr/>
      </dsp:nvSpPr>
      <dsp:spPr>
        <a:xfrm>
          <a:off x="4853195" y="2653"/>
          <a:ext cx="385512" cy="385512"/>
        </a:xfrm>
        <a:prstGeom prst="triangle">
          <a:avLst>
            <a:gd name="adj" fmla="val 100000"/>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A33B56-CC05-4A10-B805-C73DD0430019}">
      <dsp:nvSpPr>
        <dsp:cNvPr id="0" name=""/>
        <dsp:cNvSpPr/>
      </dsp:nvSpPr>
      <dsp:spPr>
        <a:xfrm rot="5400000">
          <a:off x="5923822" y="-449676"/>
          <a:ext cx="1360106" cy="2263185"/>
        </a:xfrm>
        <a:prstGeom prst="corner">
          <a:avLst>
            <a:gd name="adj1" fmla="val 16120"/>
            <a:gd name="adj2" fmla="val 16110"/>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707D79-9894-45A5-9214-648B82D79104}">
      <dsp:nvSpPr>
        <dsp:cNvPr id="0" name=""/>
        <dsp:cNvSpPr/>
      </dsp:nvSpPr>
      <dsp:spPr>
        <a:xfrm>
          <a:off x="5696787" y="226528"/>
          <a:ext cx="2043216" cy="1790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980" tIns="220980" rIns="220980" bIns="220980" numCol="1" spcCol="1270" anchor="t" anchorCtr="0">
          <a:noAutofit/>
        </a:bodyPr>
        <a:lstStyle/>
        <a:p>
          <a:pPr lvl="0" algn="ctr" defTabSz="2578100">
            <a:lnSpc>
              <a:spcPct val="90000"/>
            </a:lnSpc>
            <a:spcBef>
              <a:spcPct val="0"/>
            </a:spcBef>
            <a:spcAft>
              <a:spcPct val="35000"/>
            </a:spcAft>
          </a:pPr>
          <a:endParaRPr kumimoji="1" lang="ja-JP" altLang="en-US" sz="5800" kern="1200" dirty="0"/>
        </a:p>
      </dsp:txBody>
      <dsp:txXfrm>
        <a:off x="5696787" y="226528"/>
        <a:ext cx="2043216" cy="1790999"/>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1" cy="714772"/>
          </a:xfrm>
          <a:prstGeom prst="rect">
            <a:avLst/>
          </a:prstGeom>
        </p:spPr>
        <p:txBody>
          <a:bodyPr vert="horz" lIns="132181" tIns="66091" rIns="132181" bIns="66091" rtlCol="0"/>
          <a:lstStyle>
            <a:lvl1pPr algn="l">
              <a:defRPr sz="1700"/>
            </a:lvl1pPr>
          </a:lstStyle>
          <a:p>
            <a:endParaRPr kumimoji="1" lang="ja-JP" altLang="en-US"/>
          </a:p>
        </p:txBody>
      </p:sp>
      <p:sp>
        <p:nvSpPr>
          <p:cNvPr id="3" name="日付プレースホルダー 2"/>
          <p:cNvSpPr>
            <a:spLocks noGrp="1"/>
          </p:cNvSpPr>
          <p:nvPr>
            <p:ph type="dt" idx="1"/>
          </p:nvPr>
        </p:nvSpPr>
        <p:spPr>
          <a:xfrm>
            <a:off x="5588630" y="0"/>
            <a:ext cx="4275401" cy="714772"/>
          </a:xfrm>
          <a:prstGeom prst="rect">
            <a:avLst/>
          </a:prstGeom>
        </p:spPr>
        <p:txBody>
          <a:bodyPr vert="horz" lIns="132181" tIns="66091" rIns="132181" bIns="66091" rtlCol="0"/>
          <a:lstStyle>
            <a:lvl1pPr algn="r">
              <a:defRPr sz="1700"/>
            </a:lvl1pPr>
          </a:lstStyle>
          <a:p>
            <a:fld id="{B150248C-AF63-4BD2-AD88-4B686589BEBC}" type="datetimeFigureOut">
              <a:rPr kumimoji="1" lang="ja-JP" altLang="en-US" smtClean="0"/>
              <a:t>2024/8/20</a:t>
            </a:fld>
            <a:endParaRPr kumimoji="1" lang="ja-JP" altLang="en-US"/>
          </a:p>
        </p:txBody>
      </p:sp>
      <p:sp>
        <p:nvSpPr>
          <p:cNvPr id="4" name="スライド イメージ プレースホルダー 3"/>
          <p:cNvSpPr>
            <a:spLocks noGrp="1" noRot="1" noChangeAspect="1"/>
          </p:cNvSpPr>
          <p:nvPr>
            <p:ph type="sldImg" idx="2"/>
          </p:nvPr>
        </p:nvSpPr>
        <p:spPr>
          <a:xfrm>
            <a:off x="169863" y="1074738"/>
            <a:ext cx="9526587" cy="5359400"/>
          </a:xfrm>
          <a:prstGeom prst="rect">
            <a:avLst/>
          </a:prstGeom>
          <a:noFill/>
          <a:ln w="12700">
            <a:solidFill>
              <a:prstClr val="black"/>
            </a:solidFill>
          </a:ln>
        </p:spPr>
        <p:txBody>
          <a:bodyPr vert="horz" lIns="132181" tIns="66091" rIns="132181" bIns="66091" rtlCol="0" anchor="ctr"/>
          <a:lstStyle/>
          <a:p>
            <a:endParaRPr lang="ja-JP" altLang="en-US"/>
          </a:p>
        </p:txBody>
      </p:sp>
      <p:sp>
        <p:nvSpPr>
          <p:cNvPr id="5" name="ノート プレースホルダー 4"/>
          <p:cNvSpPr>
            <a:spLocks noGrp="1"/>
          </p:cNvSpPr>
          <p:nvPr>
            <p:ph type="body" sz="quarter" idx="3"/>
          </p:nvPr>
        </p:nvSpPr>
        <p:spPr>
          <a:xfrm>
            <a:off x="986632" y="6790336"/>
            <a:ext cx="7893050" cy="6432947"/>
          </a:xfrm>
          <a:prstGeom prst="rect">
            <a:avLst/>
          </a:prstGeom>
        </p:spPr>
        <p:txBody>
          <a:bodyPr vert="horz" lIns="132181" tIns="66091" rIns="132181" bIns="6609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13578187"/>
            <a:ext cx="4275401" cy="714772"/>
          </a:xfrm>
          <a:prstGeom prst="rect">
            <a:avLst/>
          </a:prstGeom>
        </p:spPr>
        <p:txBody>
          <a:bodyPr vert="horz" lIns="132181" tIns="66091" rIns="132181" bIns="66091" rtlCol="0" anchor="b"/>
          <a:lstStyle>
            <a:lvl1pPr algn="l">
              <a:defRPr sz="1700"/>
            </a:lvl1pPr>
          </a:lstStyle>
          <a:p>
            <a:endParaRPr kumimoji="1" lang="ja-JP" altLang="en-US"/>
          </a:p>
        </p:txBody>
      </p:sp>
      <p:sp>
        <p:nvSpPr>
          <p:cNvPr id="7" name="スライド番号プレースホルダー 6"/>
          <p:cNvSpPr>
            <a:spLocks noGrp="1"/>
          </p:cNvSpPr>
          <p:nvPr>
            <p:ph type="sldNum" sz="quarter" idx="5"/>
          </p:nvPr>
        </p:nvSpPr>
        <p:spPr>
          <a:xfrm>
            <a:off x="5588630" y="13578187"/>
            <a:ext cx="4275401" cy="714772"/>
          </a:xfrm>
          <a:prstGeom prst="rect">
            <a:avLst/>
          </a:prstGeom>
        </p:spPr>
        <p:txBody>
          <a:bodyPr vert="horz" lIns="132181" tIns="66091" rIns="132181" bIns="66091" rtlCol="0" anchor="b"/>
          <a:lstStyle>
            <a:lvl1pPr algn="r">
              <a:defRPr sz="1700"/>
            </a:lvl1pPr>
          </a:lstStyle>
          <a:p>
            <a:fld id="{BF87BCA9-3BA0-4426-9EA6-B6C30ED0242E}" type="slidenum">
              <a:rPr kumimoji="1" lang="ja-JP" altLang="en-US" smtClean="0"/>
              <a:t>‹#›</a:t>
            </a:fld>
            <a:endParaRPr kumimoji="1" lang="ja-JP" altLang="en-US"/>
          </a:p>
        </p:txBody>
      </p:sp>
    </p:spTree>
    <p:extLst>
      <p:ext uri="{BB962C8B-B14F-4D97-AF65-F5344CB8AC3E}">
        <p14:creationId xmlns:p14="http://schemas.microsoft.com/office/powerpoint/2010/main" val="259952717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F87BCA9-3BA0-4426-9EA6-B6C30ED0242E}" type="slidenum">
              <a:rPr kumimoji="1" lang="ja-JP" altLang="en-US" smtClean="0"/>
              <a:t>1</a:t>
            </a:fld>
            <a:endParaRPr kumimoji="1" lang="ja-JP" altLang="en-US"/>
          </a:p>
        </p:txBody>
      </p:sp>
    </p:spTree>
    <p:extLst>
      <p:ext uri="{BB962C8B-B14F-4D97-AF65-F5344CB8AC3E}">
        <p14:creationId xmlns:p14="http://schemas.microsoft.com/office/powerpoint/2010/main" val="89904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1321811" fontAlgn="base">
              <a:defRPr/>
            </a:pPr>
            <a:endParaRPr lang="ja-JP" altLang="en-US" b="0" i="0" dirty="0">
              <a:solidFill>
                <a:srgbClr val="000000"/>
              </a:solidFill>
              <a:effectLst/>
              <a:latin typeface="Noto Sans JP"/>
              <a:ea typeface="ＭＳ Ｐゴシック"/>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10</a:t>
            </a:fld>
            <a:endParaRPr kumimoji="1" lang="ja-JP" altLang="en-US"/>
          </a:p>
        </p:txBody>
      </p:sp>
    </p:spTree>
    <p:extLst>
      <p:ext uri="{BB962C8B-B14F-4D97-AF65-F5344CB8AC3E}">
        <p14:creationId xmlns:p14="http://schemas.microsoft.com/office/powerpoint/2010/main" val="2629196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endParaRPr lang="ja-JP" altLang="en-US" b="1" i="0" dirty="0">
              <a:solidFill>
                <a:srgbClr val="0F1C50"/>
              </a:solidFill>
              <a:effectLst/>
              <a:latin typeface="Noto Sans JP"/>
              <a:ea typeface="ＭＳ Ｐゴシック"/>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11</a:t>
            </a:fld>
            <a:endParaRPr kumimoji="1" lang="ja-JP" altLang="en-US"/>
          </a:p>
        </p:txBody>
      </p:sp>
    </p:spTree>
    <p:extLst>
      <p:ext uri="{BB962C8B-B14F-4D97-AF65-F5344CB8AC3E}">
        <p14:creationId xmlns:p14="http://schemas.microsoft.com/office/powerpoint/2010/main" val="3831803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solidFill>
                <a:prstClr val="black"/>
              </a:solidFill>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12</a:t>
            </a:fld>
            <a:endParaRPr kumimoji="1" lang="ja-JP" altLang="en-US"/>
          </a:p>
        </p:txBody>
      </p:sp>
    </p:spTree>
    <p:extLst>
      <p:ext uri="{BB962C8B-B14F-4D97-AF65-F5344CB8AC3E}">
        <p14:creationId xmlns:p14="http://schemas.microsoft.com/office/powerpoint/2010/main" val="622237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latinLnBrk="0"/>
            <a:endParaRPr lang="ja-JP" altLang="en-US" b="0" i="0" dirty="0">
              <a:solidFill>
                <a:srgbClr val="000000"/>
              </a:solidFill>
              <a:effectLst/>
              <a:latin typeface="Hiragino Kaku Gothic ProN"/>
              <a:ea typeface="ＭＳ Ｐゴシック"/>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13</a:t>
            </a:fld>
            <a:endParaRPr kumimoji="1" lang="ja-JP" altLang="en-US"/>
          </a:p>
        </p:txBody>
      </p:sp>
    </p:spTree>
    <p:extLst>
      <p:ext uri="{BB962C8B-B14F-4D97-AF65-F5344CB8AC3E}">
        <p14:creationId xmlns:p14="http://schemas.microsoft.com/office/powerpoint/2010/main" val="161064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1321811" fontAlgn="base">
              <a:defRPr/>
            </a:pPr>
            <a:endParaRPr lang="ja-JP" altLang="en-US" b="0" i="0" dirty="0">
              <a:solidFill>
                <a:srgbClr val="000000"/>
              </a:solidFill>
              <a:effectLst/>
              <a:latin typeface="Noto Sans JP"/>
              <a:ea typeface="ＭＳ Ｐゴシック"/>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14</a:t>
            </a:fld>
            <a:endParaRPr kumimoji="1" lang="ja-JP" altLang="en-US"/>
          </a:p>
        </p:txBody>
      </p:sp>
    </p:spTree>
    <p:extLst>
      <p:ext uri="{BB962C8B-B14F-4D97-AF65-F5344CB8AC3E}">
        <p14:creationId xmlns:p14="http://schemas.microsoft.com/office/powerpoint/2010/main" val="2413611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1321811">
              <a:defRPr/>
            </a:pPr>
            <a:endParaRPr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15</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90898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16</a:t>
            </a:fld>
            <a:endParaRPr kumimoji="1" lang="ja-JP" altLang="en-US"/>
          </a:p>
        </p:txBody>
      </p:sp>
    </p:spTree>
    <p:extLst>
      <p:ext uri="{BB962C8B-B14F-4D97-AF65-F5344CB8AC3E}">
        <p14:creationId xmlns:p14="http://schemas.microsoft.com/office/powerpoint/2010/main" val="3277846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latinLnBrk="0"/>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17</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1504699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latinLnBrk="0"/>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18</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4024901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latinLnBrk="0"/>
            <a:endParaRPr lang="ja-JP" altLang="en-US" b="1" dirty="0">
              <a:solidFill>
                <a:srgbClr val="1F497D"/>
              </a:solidFill>
              <a:ea typeface="ＭＳ Ｐゴシック"/>
              <a:cs typeface="Calibri"/>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19</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584179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endParaRPr lang="en-US" altLang="ja-JP" b="1" dirty="0">
              <a:solidFill>
                <a:srgbClr val="000000"/>
              </a:solidFill>
              <a:ea typeface="ＭＳ Ｐゴシック"/>
              <a:cs typeface="Calibri"/>
            </a:endParaRPr>
          </a:p>
        </p:txBody>
      </p:sp>
      <p:sp>
        <p:nvSpPr>
          <p:cNvPr id="4" name="スライド番号プレースホルダー 3"/>
          <p:cNvSpPr>
            <a:spLocks noGrp="1"/>
          </p:cNvSpPr>
          <p:nvPr>
            <p:ph type="sldNum" sz="quarter" idx="10"/>
          </p:nvPr>
        </p:nvSpPr>
        <p:spPr/>
        <p:txBody>
          <a:bodyPr/>
          <a:lstStyle/>
          <a:p>
            <a:fld id="{BF87BCA9-3BA0-4426-9EA6-B6C30ED0242E}" type="slidenum">
              <a:rPr kumimoji="1" lang="ja-JP" altLang="en-US" smtClean="0"/>
              <a:t>2</a:t>
            </a:fld>
            <a:endParaRPr kumimoji="1" lang="ja-JP" altLang="en-US"/>
          </a:p>
        </p:txBody>
      </p:sp>
    </p:spTree>
    <p:extLst>
      <p:ext uri="{BB962C8B-B14F-4D97-AF65-F5344CB8AC3E}">
        <p14:creationId xmlns:p14="http://schemas.microsoft.com/office/powerpoint/2010/main" val="2547156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lang="ja-JP" altLang="en-US" b="0" i="0" dirty="0">
              <a:solidFill>
                <a:srgbClr val="0F0F0F"/>
              </a:solidFill>
              <a:effectLst/>
              <a:latin typeface="メイリオ"/>
              <a:ea typeface="メイリオ"/>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20</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3144311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1321811" fontAlgn="base">
              <a:defRPr/>
            </a:pPr>
            <a:endParaRPr lang="ja-JP" altLang="en-US" b="0" i="0" dirty="0">
              <a:solidFill>
                <a:srgbClr val="FFC000"/>
              </a:solidFill>
              <a:effectLst/>
              <a:latin typeface="Calibri"/>
              <a:ea typeface="ＭＳ Ｐゴシック"/>
              <a:cs typeface="Calibri"/>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21</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2431569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latinLnBrk="0"/>
            <a:endParaRPr lang="ja-JP" altLang="en-US" b="0" i="0" dirty="0">
              <a:solidFill>
                <a:srgbClr val="000000"/>
              </a:solidFill>
              <a:effectLst/>
              <a:latin typeface="Noto Sans JP"/>
              <a:ea typeface="ＭＳ Ｐゴシック"/>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22</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3147130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lang="ja-JP" altLang="en-US" b="0" i="0" dirty="0">
              <a:solidFill>
                <a:srgbClr val="000000"/>
              </a:solidFill>
              <a:effectLst/>
              <a:latin typeface="Noto Sans JP"/>
              <a:ea typeface="ＭＳ Ｐゴシック"/>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23</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3522342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lang="ja-JP" altLang="en-US" dirty="0">
              <a:latin typeface="Noto Sans JP"/>
              <a:ea typeface="ＭＳ Ｐゴシック"/>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24</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2134259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lang="ja-JP" altLang="en-US" b="0" i="0" dirty="0">
              <a:solidFill>
                <a:srgbClr val="000000"/>
              </a:solidFill>
              <a:effectLst/>
              <a:latin typeface="Noto Sans JP"/>
              <a:ea typeface="ＭＳ Ｐゴシック"/>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25</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3929059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latinLnBrk="0"/>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26</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3728237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1321811" fontAlgn="base">
              <a:defRPr/>
            </a:pPr>
            <a:endParaRPr lang="en-US" altLang="ja-JP" b="0" i="0" dirty="0">
              <a:effectLst/>
              <a:cs typeface="+mn-lt"/>
            </a:endParaRPr>
          </a:p>
        </p:txBody>
      </p:sp>
      <p:sp>
        <p:nvSpPr>
          <p:cNvPr id="4" name="スライド番号プレースホルダー 3"/>
          <p:cNvSpPr>
            <a:spLocks noGrp="1"/>
          </p:cNvSpPr>
          <p:nvPr>
            <p:ph type="sldNum" sz="quarter" idx="5"/>
          </p:nvPr>
        </p:nvSpPr>
        <p:spPr/>
        <p:txBody>
          <a:bodyPr/>
          <a:lstStyle/>
          <a:p>
            <a:pPr defTabSz="1321811">
              <a:defRPr/>
            </a:pPr>
            <a:fld id="{BF87BCA9-3BA0-4426-9EA6-B6C30ED0242E}" type="slidenum">
              <a:rPr lang="ja-JP" altLang="en-US">
                <a:solidFill>
                  <a:prstClr val="black"/>
                </a:solidFill>
                <a:latin typeface="Calibri"/>
                <a:ea typeface="ＭＳ Ｐゴシック" panose="020B0600070205080204" pitchFamily="50" charset="-128"/>
              </a:rPr>
              <a:pPr defTabSz="1321811">
                <a:defRPr/>
              </a:pPr>
              <a:t>27</a:t>
            </a:fld>
            <a:endParaRPr lang="ja-JP" altLang="en-US">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19049724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600"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28</a:t>
            </a:fld>
            <a:endParaRPr kumimoji="1" lang="ja-JP" altLang="en-US"/>
          </a:p>
        </p:txBody>
      </p:sp>
    </p:spTree>
    <p:extLst>
      <p:ext uri="{BB962C8B-B14F-4D97-AF65-F5344CB8AC3E}">
        <p14:creationId xmlns:p14="http://schemas.microsoft.com/office/powerpoint/2010/main" val="17468700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361794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3</a:t>
            </a:fld>
            <a:endParaRPr kumimoji="1" lang="ja-JP" altLang="en-US"/>
          </a:p>
        </p:txBody>
      </p:sp>
    </p:spTree>
    <p:extLst>
      <p:ext uri="{BB962C8B-B14F-4D97-AF65-F5344CB8AC3E}">
        <p14:creationId xmlns:p14="http://schemas.microsoft.com/office/powerpoint/2010/main" val="22111486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71981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3003508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5047042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858063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8250214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40534232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001352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3195660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39</a:t>
            </a:fld>
            <a:endParaRPr kumimoji="1" lang="ja-JP" altLang="en-US"/>
          </a:p>
        </p:txBody>
      </p:sp>
    </p:spTree>
    <p:extLst>
      <p:ext uri="{BB962C8B-B14F-4D97-AF65-F5344CB8AC3E}">
        <p14:creationId xmlns:p14="http://schemas.microsoft.com/office/powerpoint/2010/main" val="38718627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40</a:t>
            </a:fld>
            <a:endParaRPr kumimoji="1" lang="ja-JP" altLang="en-US"/>
          </a:p>
        </p:txBody>
      </p:sp>
    </p:spTree>
    <p:extLst>
      <p:ext uri="{BB962C8B-B14F-4D97-AF65-F5344CB8AC3E}">
        <p14:creationId xmlns:p14="http://schemas.microsoft.com/office/powerpoint/2010/main" val="87583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endParaRPr lang="ja-JP" altLang="en-US" dirty="0">
              <a:ea typeface="ＭＳ Ｐゴシック"/>
              <a:cs typeface="Calibri"/>
            </a:endParaRPr>
          </a:p>
        </p:txBody>
      </p:sp>
      <p:sp>
        <p:nvSpPr>
          <p:cNvPr id="4" name="スライド番号プレースホルダー 3"/>
          <p:cNvSpPr>
            <a:spLocks noGrp="1"/>
          </p:cNvSpPr>
          <p:nvPr>
            <p:ph type="sldNum" sz="quarter" idx="10"/>
          </p:nvPr>
        </p:nvSpPr>
        <p:spPr/>
        <p:txBody>
          <a:bodyPr/>
          <a:lstStyle/>
          <a:p>
            <a:fld id="{BF87BCA9-3BA0-4426-9EA6-B6C30ED0242E}" type="slidenum">
              <a:rPr kumimoji="1" lang="ja-JP" altLang="en-US" smtClean="0"/>
              <a:t>4</a:t>
            </a:fld>
            <a:endParaRPr kumimoji="1" lang="ja-JP" altLang="en-US"/>
          </a:p>
        </p:txBody>
      </p:sp>
    </p:spTree>
    <p:extLst>
      <p:ext uri="{BB962C8B-B14F-4D97-AF65-F5344CB8AC3E}">
        <p14:creationId xmlns:p14="http://schemas.microsoft.com/office/powerpoint/2010/main" val="8252175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F87BCA9-3BA0-4426-9EA6-B6C30ED0242E}" type="slidenum">
              <a:rPr kumimoji="1" lang="ja-JP" altLang="en-US" smtClean="0"/>
              <a:t>43</a:t>
            </a:fld>
            <a:endParaRPr kumimoji="1" lang="ja-JP" altLang="en-US"/>
          </a:p>
        </p:txBody>
      </p:sp>
    </p:spTree>
    <p:extLst>
      <p:ext uri="{BB962C8B-B14F-4D97-AF65-F5344CB8AC3E}">
        <p14:creationId xmlns:p14="http://schemas.microsoft.com/office/powerpoint/2010/main" val="24000770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latinLnBrk="0"/>
            <a:endParaRPr lang="ja-JP" altLang="en-US" b="0" i="0" dirty="0">
              <a:solidFill>
                <a:srgbClr val="000000"/>
              </a:solidFill>
              <a:effectLst/>
              <a:latin typeface="Noto Sans JP"/>
            </a:endParaRPr>
          </a:p>
        </p:txBody>
      </p:sp>
      <p:sp>
        <p:nvSpPr>
          <p:cNvPr id="4" name="スライド番号プレースホルダー 3"/>
          <p:cNvSpPr>
            <a:spLocks noGrp="1"/>
          </p:cNvSpPr>
          <p:nvPr>
            <p:ph type="sldNum" sz="quarter" idx="5"/>
          </p:nvPr>
        </p:nvSpPr>
        <p:spPr/>
        <p:txBody>
          <a:bodyPr/>
          <a:lstStyle/>
          <a:p>
            <a:pPr marL="0" marR="0" lvl="0" indent="0" algn="r" defTabSz="1321811"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7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pPr marL="0" marR="0" lvl="0" indent="0" algn="r" defTabSz="1321811" rtl="0" eaLnBrk="1" fontAlgn="auto" latinLnBrk="0" hangingPunct="1">
                <a:lnSpc>
                  <a:spcPct val="100000"/>
                </a:lnSpc>
                <a:spcBef>
                  <a:spcPts val="0"/>
                </a:spcBef>
                <a:spcAft>
                  <a:spcPts val="0"/>
                </a:spcAft>
                <a:buClrTx/>
                <a:buSzTx/>
                <a:buFontTx/>
                <a:buNone/>
                <a:tabLst/>
                <a:defRPr/>
              </a:pPr>
              <a:t>45</a:t>
            </a:fld>
            <a:endParaRPr kumimoji="1" lang="ja-JP" altLang="en-US" sz="17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0843845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87BCA9-3BA0-4426-9EA6-B6C30ED0242E}"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127849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a:endParaRPr lang="ja-JP" altLang="en-US" dirty="0">
              <a:solidFill>
                <a:srgbClr val="000000"/>
              </a:solidFill>
              <a:latin typeface="Calibri"/>
              <a:ea typeface="ＭＳ Ｐゴシック"/>
              <a:cs typeface="Calibri"/>
            </a:endParaRPr>
          </a:p>
        </p:txBody>
      </p:sp>
      <p:sp>
        <p:nvSpPr>
          <p:cNvPr id="4" name="スライド番号プレースホルダー 3"/>
          <p:cNvSpPr>
            <a:spLocks noGrp="1"/>
          </p:cNvSpPr>
          <p:nvPr>
            <p:ph type="sldNum" sz="quarter" idx="10"/>
          </p:nvPr>
        </p:nvSpPr>
        <p:spPr/>
        <p:txBody>
          <a:bodyPr/>
          <a:lstStyle/>
          <a:p>
            <a:fld id="{BF87BCA9-3BA0-4426-9EA6-B6C30ED0242E}" type="slidenum">
              <a:rPr kumimoji="1" lang="ja-JP" altLang="en-US" smtClean="0"/>
              <a:t>5</a:t>
            </a:fld>
            <a:endParaRPr kumimoji="1" lang="ja-JP" altLang="en-US"/>
          </a:p>
        </p:txBody>
      </p:sp>
    </p:spTree>
    <p:extLst>
      <p:ext uri="{BB962C8B-B14F-4D97-AF65-F5344CB8AC3E}">
        <p14:creationId xmlns:p14="http://schemas.microsoft.com/office/powerpoint/2010/main" val="415431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6</a:t>
            </a:fld>
            <a:endParaRPr kumimoji="1" lang="ja-JP" altLang="en-US"/>
          </a:p>
        </p:txBody>
      </p:sp>
    </p:spTree>
    <p:extLst>
      <p:ext uri="{BB962C8B-B14F-4D97-AF65-F5344CB8AC3E}">
        <p14:creationId xmlns:p14="http://schemas.microsoft.com/office/powerpoint/2010/main" val="1464891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7</a:t>
            </a:fld>
            <a:endParaRPr kumimoji="1" lang="ja-JP" altLang="en-US"/>
          </a:p>
        </p:txBody>
      </p:sp>
    </p:spTree>
    <p:extLst>
      <p:ext uri="{BB962C8B-B14F-4D97-AF65-F5344CB8AC3E}">
        <p14:creationId xmlns:p14="http://schemas.microsoft.com/office/powerpoint/2010/main" val="167761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8</a:t>
            </a:fld>
            <a:endParaRPr kumimoji="1" lang="ja-JP" altLang="en-US"/>
          </a:p>
        </p:txBody>
      </p:sp>
    </p:spTree>
    <p:extLst>
      <p:ext uri="{BB962C8B-B14F-4D97-AF65-F5344CB8AC3E}">
        <p14:creationId xmlns:p14="http://schemas.microsoft.com/office/powerpoint/2010/main" val="2109288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9</a:t>
            </a:fld>
            <a:endParaRPr kumimoji="1" lang="ja-JP" altLang="en-US"/>
          </a:p>
        </p:txBody>
      </p:sp>
    </p:spTree>
    <p:extLst>
      <p:ext uri="{BB962C8B-B14F-4D97-AF65-F5344CB8AC3E}">
        <p14:creationId xmlns:p14="http://schemas.microsoft.com/office/powerpoint/2010/main" val="110311823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wmf"/><Relationship Id="rId7" Type="http://schemas.openxmlformats.org/officeDocument/2006/relationships/image" Target="../media/image15.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 Id="rId9" Type="http://schemas.openxmlformats.org/officeDocument/2006/relationships/image" Target="../media/image8.emf"/></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1.wmf"/><Relationship Id="rId7" Type="http://schemas.openxmlformats.org/officeDocument/2006/relationships/image" Target="../media/image21.emf"/><Relationship Id="rId2" Type="http://schemas.openxmlformats.org/officeDocument/2006/relationships/image" Target="../media/image17.emf"/><Relationship Id="rId1" Type="http://schemas.openxmlformats.org/officeDocument/2006/relationships/slideMaster" Target="../slideMasters/slideMaster1.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 Id="rId9" Type="http://schemas.openxmlformats.org/officeDocument/2006/relationships/image" Target="../media/image8.emf"/></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emf"/><Relationship Id="rId1" Type="http://schemas.openxmlformats.org/officeDocument/2006/relationships/slideMaster" Target="../slideMasters/slideMaster1.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image" Target="../media/image33.emf"/><Relationship Id="rId7" Type="http://schemas.openxmlformats.org/officeDocument/2006/relationships/image" Target="../media/image25.emf"/><Relationship Id="rId2" Type="http://schemas.openxmlformats.org/officeDocument/2006/relationships/image" Target="../media/image32.emf"/><Relationship Id="rId1" Type="http://schemas.openxmlformats.org/officeDocument/2006/relationships/slideMaster" Target="../slideMasters/slideMaster1.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image" Target="../media/image33.emf"/><Relationship Id="rId7" Type="http://schemas.openxmlformats.org/officeDocument/2006/relationships/image" Target="../media/image25.emf"/><Relationship Id="rId2" Type="http://schemas.openxmlformats.org/officeDocument/2006/relationships/image" Target="../media/image32.emf"/><Relationship Id="rId1" Type="http://schemas.openxmlformats.org/officeDocument/2006/relationships/slideMaster" Target="../slideMasters/slideMaster1.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wmf"/><Relationship Id="rId7" Type="http://schemas.openxmlformats.org/officeDocument/2006/relationships/image" Target="../media/image15.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 Id="rId9" Type="http://schemas.openxmlformats.org/officeDocument/2006/relationships/image" Target="../media/image8.emf"/></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1.wmf"/><Relationship Id="rId7" Type="http://schemas.openxmlformats.org/officeDocument/2006/relationships/image" Target="../media/image21.emf"/><Relationship Id="rId2" Type="http://schemas.openxmlformats.org/officeDocument/2006/relationships/image" Target="../media/image17.emf"/><Relationship Id="rId1" Type="http://schemas.openxmlformats.org/officeDocument/2006/relationships/slideMaster" Target="../slideMasters/slideMaster1.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 Id="rId9" Type="http://schemas.openxmlformats.org/officeDocument/2006/relationships/image" Target="../media/image8.emf"/></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emf"/><Relationship Id="rId1" Type="http://schemas.openxmlformats.org/officeDocument/2006/relationships/slideMaster" Target="../slideMasters/slideMaster1.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image" Target="../media/image8.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op">
    <p:bg>
      <p:bgPr>
        <a:solidFill>
          <a:schemeClr val="tx2"/>
        </a:solidFill>
        <a:effectLst/>
      </p:bgPr>
    </p:bg>
    <p:spTree>
      <p:nvGrpSpPr>
        <p:cNvPr id="1" name=""/>
        <p:cNvGrpSpPr/>
        <p:nvPr/>
      </p:nvGrpSpPr>
      <p:grpSpPr>
        <a:xfrm>
          <a:off x="0" y="0"/>
          <a:ext cx="0" cy="0"/>
          <a:chOff x="0" y="0"/>
          <a:chExt cx="0" cy="0"/>
        </a:xfrm>
      </p:grpSpPr>
      <p:sp>
        <p:nvSpPr>
          <p:cNvPr id="4" name="正方形/長方形 3"/>
          <p:cNvSpPr/>
          <p:nvPr userDrawn="1"/>
        </p:nvSpPr>
        <p:spPr>
          <a:xfrm>
            <a:off x="0" y="576000"/>
            <a:ext cx="9144000" cy="399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userDrawn="1"/>
        </p:nvPicPr>
        <p:blipFill rotWithShape="1">
          <a:blip r:embed="rId2" cstate="print">
            <a:extLst>
              <a:ext uri="{28A0092B-C50C-407E-A947-70E740481C1C}">
                <a14:useLocalDpi xmlns:a14="http://schemas.microsoft.com/office/drawing/2010/main" val="0"/>
              </a:ext>
            </a:extLst>
          </a:blip>
          <a:srcRect t="17418" r="3269"/>
          <a:stretch/>
        </p:blipFill>
        <p:spPr>
          <a:xfrm>
            <a:off x="5364088" y="0"/>
            <a:ext cx="3780420" cy="1123630"/>
          </a:xfrm>
          <a:prstGeom prst="rect">
            <a:avLst/>
          </a:prstGeom>
        </p:spPr>
      </p:pic>
      <p:pic>
        <p:nvPicPr>
          <p:cNvPr id="19" name="図 18"/>
          <p:cNvPicPr>
            <a:picLocks noChangeAspect="1"/>
          </p:cNvPicPr>
          <p:nvPr userDrawn="1"/>
        </p:nvPicPr>
        <p:blipFill rotWithShape="1">
          <a:blip r:embed="rId3" cstate="print">
            <a:extLst>
              <a:ext uri="{28A0092B-C50C-407E-A947-70E740481C1C}">
                <a14:useLocalDpi xmlns:a14="http://schemas.microsoft.com/office/drawing/2010/main" val="0"/>
              </a:ext>
            </a:extLst>
          </a:blip>
          <a:srcRect r="22655"/>
          <a:stretch/>
        </p:blipFill>
        <p:spPr>
          <a:xfrm>
            <a:off x="7092281" y="954854"/>
            <a:ext cx="2052228" cy="3017319"/>
          </a:xfrm>
          <a:prstGeom prst="rect">
            <a:avLst/>
          </a:prstGeom>
        </p:spPr>
      </p:pic>
      <p:sp>
        <p:nvSpPr>
          <p:cNvPr id="5"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bg1"/>
                </a:solidFill>
              </a:defRPr>
            </a:lvl1pPr>
          </a:lstStyle>
          <a:p>
            <a:r>
              <a:rPr lang="en-US" altLang="ja-JP"/>
              <a:t>©2024 Canon IT Solutions Inc.  All rights reserved.</a:t>
            </a:r>
            <a:endParaRPr lang="ja-JP" altLang="en-US" dirty="0"/>
          </a:p>
        </p:txBody>
      </p:sp>
      <p:pic>
        <p:nvPicPr>
          <p:cNvPr id="7" name="図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26369" y="2294080"/>
            <a:ext cx="558856" cy="368708"/>
          </a:xfrm>
          <a:prstGeom prst="rect">
            <a:avLst/>
          </a:prstGeom>
        </p:spPr>
      </p:pic>
      <p:pic>
        <p:nvPicPr>
          <p:cNvPr id="8" name="図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89643" y="1563638"/>
            <a:ext cx="268324" cy="506660"/>
          </a:xfrm>
          <a:prstGeom prst="rect">
            <a:avLst/>
          </a:prstGeom>
        </p:spPr>
      </p:pic>
      <p:pic>
        <p:nvPicPr>
          <p:cNvPr id="9" name="図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416316" y="1326874"/>
            <a:ext cx="491409" cy="599380"/>
          </a:xfrm>
          <a:prstGeom prst="rect">
            <a:avLst/>
          </a:prstGeom>
        </p:spPr>
      </p:pic>
      <p:pic>
        <p:nvPicPr>
          <p:cNvPr id="10" name="図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36396" y="3316474"/>
            <a:ext cx="518382" cy="638008"/>
          </a:xfrm>
          <a:prstGeom prst="rect">
            <a:avLst/>
          </a:prstGeom>
        </p:spPr>
      </p:pic>
      <p:pic>
        <p:nvPicPr>
          <p:cNvPr id="11" name="図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732240" y="2230025"/>
            <a:ext cx="1242338" cy="855563"/>
          </a:xfrm>
          <a:prstGeom prst="rect">
            <a:avLst/>
          </a:prstGeom>
        </p:spPr>
      </p:pic>
      <p:sp>
        <p:nvSpPr>
          <p:cNvPr id="2" name="タイトル 1"/>
          <p:cNvSpPr>
            <a:spLocks noGrp="1"/>
          </p:cNvSpPr>
          <p:nvPr>
            <p:ph type="title"/>
          </p:nvPr>
        </p:nvSpPr>
        <p:spPr>
          <a:xfrm>
            <a:off x="358775" y="1670176"/>
            <a:ext cx="6193445" cy="1476164"/>
          </a:xfrm>
          <a:prstGeom prst="rect">
            <a:avLst/>
          </a:prstGeom>
        </p:spPr>
        <p:txBody>
          <a:bodyPr lIns="0" tIns="0" rIns="0" bIns="0" anchor="ctr" anchorCtr="0"/>
          <a:lstStyle>
            <a:lvl1pPr algn="l">
              <a:lnSpc>
                <a:spcPct val="110000"/>
              </a:lnSpc>
              <a:defRPr sz="2800" b="1">
                <a:solidFill>
                  <a:schemeClr val="tx2"/>
                </a:solidFill>
              </a:defRPr>
            </a:lvl1pPr>
          </a:lstStyle>
          <a:p>
            <a:r>
              <a:rPr kumimoji="1" lang="ja-JP" altLang="en-US"/>
              <a:t>マスター タイトルの書式設定</a:t>
            </a:r>
            <a:endParaRPr kumimoji="1" lang="ja-JP" altLang="en-US" dirty="0"/>
          </a:p>
        </p:txBody>
      </p:sp>
      <p:pic>
        <p:nvPicPr>
          <p:cNvPr id="13" name="図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984268" y="387105"/>
            <a:ext cx="1814671" cy="400331"/>
          </a:xfrm>
          <a:prstGeom prst="rect">
            <a:avLst/>
          </a:prstGeom>
        </p:spPr>
      </p:pic>
      <p:grpSp>
        <p:nvGrpSpPr>
          <p:cNvPr id="18" name="グループ化 17"/>
          <p:cNvGrpSpPr/>
          <p:nvPr userDrawn="1"/>
        </p:nvGrpSpPr>
        <p:grpSpPr>
          <a:xfrm>
            <a:off x="5285767" y="182770"/>
            <a:ext cx="978421" cy="192736"/>
            <a:chOff x="5220072" y="159482"/>
            <a:chExt cx="978421" cy="192736"/>
          </a:xfrm>
        </p:grpSpPr>
        <p:pic>
          <p:nvPicPr>
            <p:cNvPr id="12" name="図 11">
              <a:extLst>
                <a:ext uri="{FF2B5EF4-FFF2-40B4-BE49-F238E27FC236}">
                  <a16:creationId xmlns:a16="http://schemas.microsoft.com/office/drawing/2014/main" id="{4D1CD444-5459-AA4B-A08B-5554E81CFD1F}"/>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220072" y="159482"/>
              <a:ext cx="720941" cy="192736"/>
            </a:xfrm>
            <a:prstGeom prst="rect">
              <a:avLst/>
            </a:prstGeom>
          </p:spPr>
        </p:pic>
        <p:grpSp>
          <p:nvGrpSpPr>
            <p:cNvPr id="17" name="グループ化 16"/>
            <p:cNvGrpSpPr/>
            <p:nvPr userDrawn="1"/>
          </p:nvGrpSpPr>
          <p:grpSpPr>
            <a:xfrm>
              <a:off x="5976156" y="159482"/>
              <a:ext cx="222337" cy="72008"/>
              <a:chOff x="5976156" y="159482"/>
              <a:chExt cx="222337" cy="72008"/>
            </a:xfrm>
          </p:grpSpPr>
          <p:sp>
            <p:nvSpPr>
              <p:cNvPr id="14" name="円/楕円 13"/>
              <p:cNvSpPr/>
              <p:nvPr userDrawn="1"/>
            </p:nvSpPr>
            <p:spPr>
              <a:xfrm>
                <a:off x="5976156" y="15948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6083306" y="170286"/>
                <a:ext cx="50400" cy="5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6162493" y="17748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0" name="スライド番号プレースホルダー 5"/>
          <p:cNvSpPr>
            <a:spLocks noGrp="1"/>
          </p:cNvSpPr>
          <p:nvPr>
            <p:ph type="sldNum" sz="quarter" idx="4"/>
          </p:nvPr>
        </p:nvSpPr>
        <p:spPr>
          <a:xfrm>
            <a:off x="8425225" y="4803998"/>
            <a:ext cx="360000" cy="135000"/>
          </a:xfrm>
          <a:prstGeom prst="rect">
            <a:avLst/>
          </a:prstGeom>
        </p:spPr>
        <p:txBody>
          <a:bodyPr vert="horz" lIns="0" tIns="0" rIns="0" bIns="0" rtlCol="0" anchor="b" anchorCtr="0"/>
          <a:lstStyle>
            <a:lvl1pPr algn="r">
              <a:defRPr sz="900">
                <a:solidFill>
                  <a:schemeClr val="tx2"/>
                </a:solidFill>
              </a:defRPr>
            </a:lvl1pPr>
          </a:lstStyle>
          <a:p>
            <a:fld id="{78AE49ED-73EF-499C-8307-28EB0E7CF529}" type="slidenum">
              <a:rPr lang="ja-JP" altLang="en-US" smtClean="0"/>
              <a:pPr/>
              <a:t>‹#›</a:t>
            </a:fld>
            <a:endParaRPr lang="ja-JP" altLang="en-US" dirty="0"/>
          </a:p>
        </p:txBody>
      </p:sp>
    </p:spTree>
    <p:extLst>
      <p:ext uri="{BB962C8B-B14F-4D97-AF65-F5344CB8AC3E}">
        <p14:creationId xmlns:p14="http://schemas.microsoft.com/office/powerpoint/2010/main" val="3752093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Agenda">
    <p:bg>
      <p:bgPr>
        <a:solidFill>
          <a:schemeClr val="bg1"/>
        </a:solidFill>
        <a:effectLst/>
      </p:bgPr>
    </p:bg>
    <p:spTree>
      <p:nvGrpSpPr>
        <p:cNvPr id="1" name=""/>
        <p:cNvGrpSpPr/>
        <p:nvPr/>
      </p:nvGrpSpPr>
      <p:grpSpPr>
        <a:xfrm>
          <a:off x="0" y="0"/>
          <a:ext cx="0" cy="0"/>
          <a:chOff x="0" y="0"/>
          <a:chExt cx="0" cy="0"/>
        </a:xfrm>
      </p:grpSpPr>
      <p:sp>
        <p:nvSpPr>
          <p:cNvPr id="3" name="正方形/長方形 2"/>
          <p:cNvSpPr/>
          <p:nvPr userDrawn="1"/>
        </p:nvSpPr>
        <p:spPr>
          <a:xfrm>
            <a:off x="0" y="0"/>
            <a:ext cx="43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l="15347" r="1" b="29513"/>
          <a:stretch/>
        </p:blipFill>
        <p:spPr>
          <a:xfrm>
            <a:off x="0" y="3471501"/>
            <a:ext cx="2792392" cy="1692187"/>
          </a:xfrm>
          <a:prstGeom prst="rect">
            <a:avLst/>
          </a:prstGeom>
        </p:spPr>
      </p:pic>
      <p:pic>
        <p:nvPicPr>
          <p:cNvPr id="8" name="Picture 5" descr="\\psf\Host\Volumes\IOHD\G5-temp01_n\SuperStream\SS_Branding_2015\SuperStream_Logo_201506\corporate\ms_office\logo_corp_nega.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272200" y="279525"/>
            <a:ext cx="1440000" cy="255000"/>
          </a:xfrm>
          <a:prstGeom prst="rect">
            <a:avLst/>
          </a:prstGeom>
          <a:noFill/>
          <a:extLst>
            <a:ext uri="{909E8E84-426E-40DD-AFC4-6F175D3DCCD1}">
              <a14:hiddenFill xmlns:a14="http://schemas.microsoft.com/office/drawing/2010/main">
                <a:solidFill>
                  <a:srgbClr val="FFFFFF"/>
                </a:solidFill>
              </a14:hiddenFill>
            </a:ext>
          </a:extLst>
        </p:spPr>
      </p:pic>
      <p:sp>
        <p:nvSpPr>
          <p:cNvPr id="9"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sp>
        <p:nvSpPr>
          <p:cNvPr id="10" name="テキスト プレースホルダー 13"/>
          <p:cNvSpPr>
            <a:spLocks noGrp="1"/>
          </p:cNvSpPr>
          <p:nvPr>
            <p:ph type="body" sz="quarter" idx="14"/>
          </p:nvPr>
        </p:nvSpPr>
        <p:spPr>
          <a:xfrm>
            <a:off x="3167843" y="807554"/>
            <a:ext cx="5631095" cy="3727637"/>
          </a:xfrm>
          <a:prstGeom prst="rect">
            <a:avLst/>
          </a:prstGeom>
        </p:spPr>
        <p:txBody>
          <a:bodyPr lIns="0" tIns="0" rIns="0" bIns="0" anchor="t" anchorCtr="0"/>
          <a:lstStyle>
            <a:lvl1pPr marL="0" indent="0">
              <a:lnSpc>
                <a:spcPct val="100000"/>
              </a:lnSpc>
              <a:spcBef>
                <a:spcPts val="0"/>
              </a:spcBef>
              <a:spcAft>
                <a:spcPts val="0"/>
              </a:spcAft>
              <a:buFontTx/>
              <a:buNone/>
              <a:tabLst/>
              <a:defRPr sz="1800" b="1">
                <a:solidFill>
                  <a:schemeClr val="accent3"/>
                </a:solidFill>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a:t>マスター テキストの書式設定</a:t>
            </a:r>
          </a:p>
        </p:txBody>
      </p:sp>
      <p:pic>
        <p:nvPicPr>
          <p:cNvPr id="11" name="図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0581" y="2794363"/>
            <a:ext cx="330128" cy="321104"/>
          </a:xfrm>
          <a:prstGeom prst="rect">
            <a:avLst/>
          </a:prstGeom>
        </p:spPr>
      </p:pic>
      <p:pic>
        <p:nvPicPr>
          <p:cNvPr id="12" name="図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0264642">
            <a:off x="317732" y="3810908"/>
            <a:ext cx="290393" cy="413662"/>
          </a:xfrm>
          <a:prstGeom prst="rect">
            <a:avLst/>
          </a:prstGeom>
        </p:spPr>
      </p:pic>
      <p:pic>
        <p:nvPicPr>
          <p:cNvPr id="13" name="図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90687" y="4197219"/>
            <a:ext cx="458341" cy="384385"/>
          </a:xfrm>
          <a:prstGeom prst="rect">
            <a:avLst/>
          </a:prstGeom>
        </p:spPr>
      </p:pic>
      <p:pic>
        <p:nvPicPr>
          <p:cNvPr id="14" name="図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87724" y="4011910"/>
            <a:ext cx="336509" cy="523281"/>
          </a:xfrm>
          <a:prstGeom prst="rect">
            <a:avLst/>
          </a:prstGeom>
        </p:spPr>
      </p:pic>
      <p:pic>
        <p:nvPicPr>
          <p:cNvPr id="15" name="図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27584" y="3003798"/>
            <a:ext cx="950255" cy="853634"/>
          </a:xfrm>
          <a:prstGeom prst="rect">
            <a:avLst/>
          </a:prstGeom>
        </p:spPr>
      </p:pic>
      <p:pic>
        <p:nvPicPr>
          <p:cNvPr id="16" name="図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08304" y="303498"/>
            <a:ext cx="1490635" cy="328846"/>
          </a:xfrm>
          <a:prstGeom prst="rect">
            <a:avLst/>
          </a:prstGeom>
        </p:spPr>
      </p:pic>
      <p:sp>
        <p:nvSpPr>
          <p:cNvPr id="18" name="スライド番号プレースホルダー 5"/>
          <p:cNvSpPr>
            <a:spLocks noGrp="1"/>
          </p:cNvSpPr>
          <p:nvPr>
            <p:ph type="sldNum" sz="quarter" idx="4"/>
          </p:nvPr>
        </p:nvSpPr>
        <p:spPr>
          <a:xfrm>
            <a:off x="8425225" y="4803998"/>
            <a:ext cx="360000" cy="135000"/>
          </a:xfrm>
          <a:prstGeom prst="rect">
            <a:avLst/>
          </a:prstGeom>
        </p:spPr>
        <p:txBody>
          <a:bodyPr vert="horz" lIns="0" tIns="0" rIns="0" bIns="0" rtlCol="0" anchor="b" anchorCtr="0"/>
          <a:lstStyle>
            <a:lvl1pPr algn="r">
              <a:defRPr sz="900">
                <a:solidFill>
                  <a:schemeClr val="tx1">
                    <a:lumMod val="50000"/>
                    <a:lumOff val="50000"/>
                  </a:schemeClr>
                </a:solidFill>
              </a:defRPr>
            </a:lvl1pPr>
          </a:lstStyle>
          <a:p>
            <a:fld id="{78AE49ED-73EF-499C-8307-28EB0E7CF529}" type="slidenum">
              <a:rPr lang="ja-JP" altLang="en-US" smtClean="0"/>
              <a:pPr/>
              <a:t>‹#›</a:t>
            </a:fld>
            <a:endParaRPr lang="ja-JP" altLang="en-US" dirty="0"/>
          </a:p>
        </p:txBody>
      </p:sp>
    </p:spTree>
    <p:extLst>
      <p:ext uri="{BB962C8B-B14F-4D97-AF65-F5344CB8AC3E}">
        <p14:creationId xmlns:p14="http://schemas.microsoft.com/office/powerpoint/2010/main" val="1995048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hapter">
    <p:spTree>
      <p:nvGrpSpPr>
        <p:cNvPr id="1" name=""/>
        <p:cNvGrpSpPr/>
        <p:nvPr/>
      </p:nvGrpSpPr>
      <p:grpSpPr>
        <a:xfrm>
          <a:off x="0" y="0"/>
          <a:ext cx="0" cy="0"/>
          <a:chOff x="0" y="0"/>
          <a:chExt cx="0" cy="0"/>
        </a:xfrm>
      </p:grpSpPr>
      <p:sp>
        <p:nvSpPr>
          <p:cNvPr id="7" name="正方形/長方形 6"/>
          <p:cNvSpPr/>
          <p:nvPr userDrawn="1"/>
        </p:nvSpPr>
        <p:spPr>
          <a:xfrm>
            <a:off x="0" y="0"/>
            <a:ext cx="1440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l="33463" b="24413"/>
          <a:stretch/>
        </p:blipFill>
        <p:spPr>
          <a:xfrm>
            <a:off x="-508" y="1437624"/>
            <a:ext cx="2434051" cy="3708411"/>
          </a:xfrm>
          <a:prstGeom prst="rect">
            <a:avLst/>
          </a:prstGeom>
        </p:spPr>
      </p:pic>
      <p:sp>
        <p:nvSpPr>
          <p:cNvPr id="3" name="スライド番号プレースホルダー 2"/>
          <p:cNvSpPr>
            <a:spLocks noGrp="1"/>
          </p:cNvSpPr>
          <p:nvPr>
            <p:ph type="sldNum" sz="quarter" idx="10"/>
          </p:nvPr>
        </p:nvSpPr>
        <p:spPr>
          <a:xfrm>
            <a:off x="8424000" y="4860000"/>
            <a:ext cx="360000" cy="135000"/>
          </a:xfrm>
        </p:spPr>
        <p:txBody>
          <a:bodyPr/>
          <a:lstStyle/>
          <a:p>
            <a:fld id="{78AE49ED-73EF-499C-8307-28EB0E7CF529}" type="slidenum">
              <a:rPr lang="ja-JP" altLang="en-US" smtClean="0"/>
              <a:pPr/>
              <a:t>‹#›</a:t>
            </a:fld>
            <a:endParaRPr lang="ja-JP" altLang="en-US" dirty="0"/>
          </a:p>
        </p:txBody>
      </p:sp>
      <p:sp>
        <p:nvSpPr>
          <p:cNvPr id="6" name="タイトル 1"/>
          <p:cNvSpPr>
            <a:spLocks noGrp="1"/>
          </p:cNvSpPr>
          <p:nvPr>
            <p:ph type="title"/>
          </p:nvPr>
        </p:nvSpPr>
        <p:spPr>
          <a:xfrm>
            <a:off x="1871700" y="1275605"/>
            <a:ext cx="6840500" cy="2016225"/>
          </a:xfrm>
          <a:prstGeom prst="rect">
            <a:avLst/>
          </a:prstGeom>
        </p:spPr>
        <p:txBody>
          <a:bodyPr lIns="0" tIns="0" rIns="0" bIns="0" anchor="ctr" anchorCtr="0"/>
          <a:lstStyle>
            <a:lvl1pPr algn="l">
              <a:lnSpc>
                <a:spcPct val="100000"/>
              </a:lnSpc>
              <a:defRPr sz="2400" b="1">
                <a:solidFill>
                  <a:schemeClr val="accent3"/>
                </a:solidFill>
              </a:defRPr>
            </a:lvl1pPr>
          </a:lstStyle>
          <a:p>
            <a:r>
              <a:rPr kumimoji="1" lang="ja-JP" altLang="en-US"/>
              <a:t>マスター タイトルの書式設定</a:t>
            </a:r>
            <a:endParaRPr kumimoji="1" lang="ja-JP" altLang="en-US" dirty="0"/>
          </a:p>
        </p:txBody>
      </p:sp>
      <p:pic>
        <p:nvPicPr>
          <p:cNvPr id="8" name="Picture 5" descr="\\psf\Host\Volumes\IOHD\G5-temp01_n\SuperStream\SS_Branding_2015\SuperStream_Logo_201506\corporate\ms_office\logo_corp_nega.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272200" y="279525"/>
            <a:ext cx="1440000" cy="255000"/>
          </a:xfrm>
          <a:prstGeom prst="rect">
            <a:avLst/>
          </a:prstGeom>
          <a:noFill/>
          <a:extLst>
            <a:ext uri="{909E8E84-426E-40DD-AFC4-6F175D3DCCD1}">
              <a14:hiddenFill xmlns:a14="http://schemas.microsoft.com/office/drawing/2010/main">
                <a:solidFill>
                  <a:srgbClr val="FFFFFF"/>
                </a:solidFill>
              </a14:hiddenFill>
            </a:ext>
          </a:extLst>
        </p:spPr>
      </p:pic>
      <p:sp>
        <p:nvSpPr>
          <p:cNvPr id="11"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pic>
        <p:nvPicPr>
          <p:cNvPr id="9" name="図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7991" y="749002"/>
            <a:ext cx="590787" cy="550580"/>
          </a:xfrm>
          <a:prstGeom prst="rect">
            <a:avLst/>
          </a:prstGeom>
        </p:spPr>
      </p:pic>
      <p:pic>
        <p:nvPicPr>
          <p:cNvPr id="10" name="図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3090" y="2823778"/>
            <a:ext cx="335554" cy="512746"/>
          </a:xfrm>
          <a:prstGeom prst="rect">
            <a:avLst/>
          </a:prstGeom>
        </p:spPr>
      </p:pic>
      <p:pic>
        <p:nvPicPr>
          <p:cNvPr id="12" name="図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39084" y="1934005"/>
            <a:ext cx="478408" cy="410715"/>
          </a:xfrm>
          <a:prstGeom prst="rect">
            <a:avLst/>
          </a:prstGeom>
        </p:spPr>
      </p:pic>
      <p:pic>
        <p:nvPicPr>
          <p:cNvPr id="13" name="図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03548" y="4271353"/>
            <a:ext cx="472936" cy="351380"/>
          </a:xfrm>
          <a:prstGeom prst="rect">
            <a:avLst/>
          </a:prstGeom>
        </p:spPr>
      </p:pic>
      <p:pic>
        <p:nvPicPr>
          <p:cNvPr id="14" name="図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223628" y="3829750"/>
            <a:ext cx="515904" cy="304006"/>
          </a:xfrm>
          <a:prstGeom prst="rect">
            <a:avLst/>
          </a:prstGeom>
        </p:spPr>
      </p:pic>
      <p:pic>
        <p:nvPicPr>
          <p:cNvPr id="15" name="図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08304" y="303498"/>
            <a:ext cx="1490635" cy="328846"/>
          </a:xfrm>
          <a:prstGeom prst="rect">
            <a:avLst/>
          </a:prstGeom>
        </p:spPr>
      </p:pic>
    </p:spTree>
    <p:extLst>
      <p:ext uri="{BB962C8B-B14F-4D97-AF65-F5344CB8AC3E}">
        <p14:creationId xmlns:p14="http://schemas.microsoft.com/office/powerpoint/2010/main" val="781947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6" name="正方形/長方形 5"/>
          <p:cNvSpPr/>
          <p:nvPr userDrawn="1"/>
        </p:nvSpPr>
        <p:spPr>
          <a:xfrm>
            <a:off x="0" y="4583498"/>
            <a:ext cx="9144000" cy="57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r="27795" b="36032"/>
          <a:stretch/>
        </p:blipFill>
        <p:spPr>
          <a:xfrm>
            <a:off x="5903640" y="3028747"/>
            <a:ext cx="3240360" cy="2137488"/>
          </a:xfrm>
          <a:prstGeom prst="rect">
            <a:avLst/>
          </a:prstGeom>
        </p:spPr>
      </p:pic>
      <p:sp>
        <p:nvSpPr>
          <p:cNvPr id="7"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bg1"/>
                </a:solidFill>
              </a:defRPr>
            </a:lvl1pPr>
          </a:lstStyle>
          <a:p>
            <a:r>
              <a:rPr lang="en-US" altLang="ja-JP"/>
              <a:t>©2024 Canon IT Solutions Inc.  All rights reserved.</a:t>
            </a:r>
            <a:endParaRPr lang="ja-JP" altLang="en-US" dirty="0"/>
          </a:p>
        </p:txBody>
      </p:sp>
      <p:sp>
        <p:nvSpPr>
          <p:cNvPr id="3" name="スライド番号プレースホルダー 2"/>
          <p:cNvSpPr>
            <a:spLocks noGrp="1"/>
          </p:cNvSpPr>
          <p:nvPr>
            <p:ph type="sldNum" sz="quarter" idx="10"/>
          </p:nvPr>
        </p:nvSpPr>
        <p:spPr/>
        <p:txBody>
          <a:bodyPr/>
          <a:lstStyle/>
          <a:p>
            <a:fld id="{78AE49ED-73EF-499C-8307-28EB0E7CF529}" type="slidenum">
              <a:rPr lang="ja-JP" altLang="en-US" smtClean="0"/>
              <a:pPr/>
              <a:t>‹#›</a:t>
            </a:fld>
            <a:endParaRPr lang="ja-JP" altLang="en-US" dirty="0"/>
          </a:p>
        </p:txBody>
      </p:sp>
      <p:pic>
        <p:nvPicPr>
          <p:cNvPr id="8" name="図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82236" y="4434845"/>
            <a:ext cx="326068" cy="524890"/>
          </a:xfrm>
          <a:prstGeom prst="rect">
            <a:avLst/>
          </a:prstGeom>
        </p:spPr>
      </p:pic>
      <p:pic>
        <p:nvPicPr>
          <p:cNvPr id="9" name="図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68444" y="3972363"/>
            <a:ext cx="298228" cy="368132"/>
          </a:xfrm>
          <a:prstGeom prst="rect">
            <a:avLst/>
          </a:prstGeom>
        </p:spPr>
      </p:pic>
      <p:pic>
        <p:nvPicPr>
          <p:cNvPr id="11" name="図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60309" y="3142113"/>
            <a:ext cx="415869" cy="515148"/>
          </a:xfrm>
          <a:prstGeom prst="rect">
            <a:avLst/>
          </a:prstGeom>
        </p:spPr>
      </p:pic>
      <p:pic>
        <p:nvPicPr>
          <p:cNvPr id="12" name="図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633020" y="3595673"/>
            <a:ext cx="328501" cy="501818"/>
          </a:xfrm>
          <a:prstGeom prst="rect">
            <a:avLst/>
          </a:prstGeom>
        </p:spPr>
      </p:pic>
      <p:pic>
        <p:nvPicPr>
          <p:cNvPr id="13" name="図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048746" y="2592668"/>
            <a:ext cx="460056" cy="685890"/>
          </a:xfrm>
          <a:prstGeom prst="rect">
            <a:avLst/>
          </a:prstGeom>
        </p:spPr>
      </p:pic>
      <p:pic>
        <p:nvPicPr>
          <p:cNvPr id="14" name="図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08304" y="303498"/>
            <a:ext cx="1490635" cy="328846"/>
          </a:xfrm>
          <a:prstGeom prst="rect">
            <a:avLst/>
          </a:prstGeom>
        </p:spPr>
      </p:pic>
      <p:sp>
        <p:nvSpPr>
          <p:cNvPr id="10" name="タイトル 1"/>
          <p:cNvSpPr>
            <a:spLocks noGrp="1"/>
          </p:cNvSpPr>
          <p:nvPr>
            <p:ph type="title" hasCustomPrompt="1"/>
          </p:nvPr>
        </p:nvSpPr>
        <p:spPr>
          <a:xfrm>
            <a:off x="358775" y="1311610"/>
            <a:ext cx="7093285" cy="1980220"/>
          </a:xfrm>
          <a:prstGeom prst="rect">
            <a:avLst/>
          </a:prstGeom>
        </p:spPr>
        <p:txBody>
          <a:bodyPr lIns="0" tIns="0" rIns="0" bIns="0" anchor="ctr" anchorCtr="0"/>
          <a:lstStyle>
            <a:lvl1pPr algn="l">
              <a:lnSpc>
                <a:spcPct val="110000"/>
              </a:lnSpc>
              <a:spcAft>
                <a:spcPts val="0"/>
              </a:spcAft>
              <a:defRPr sz="2400" b="1">
                <a:solidFill>
                  <a:schemeClr val="accent3"/>
                </a:solidFill>
              </a:defRPr>
            </a:lvl1pPr>
          </a:lstStyle>
          <a:p>
            <a:r>
              <a:rPr kumimoji="1" lang="ja-JP" altLang="en-US" dirty="0"/>
              <a:t>マスター タイトルの書式設定</a:t>
            </a:r>
            <a:r>
              <a:rPr kumimoji="1" lang="en-US" altLang="ja-JP" dirty="0"/>
              <a:t>A</a:t>
            </a:r>
            <a:endParaRPr kumimoji="1" lang="ja-JP" altLang="en-US" dirty="0"/>
          </a:p>
        </p:txBody>
      </p:sp>
    </p:spTree>
    <p:extLst>
      <p:ext uri="{BB962C8B-B14F-4D97-AF65-F5344CB8AC3E}">
        <p14:creationId xmlns:p14="http://schemas.microsoft.com/office/powerpoint/2010/main" val="2835132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ack Cover">
    <p:bg>
      <p:bgPr>
        <a:solidFill>
          <a:schemeClr val="accent3"/>
        </a:solidFill>
        <a:effectLst/>
      </p:bgPr>
    </p:bg>
    <p:spTree>
      <p:nvGrpSpPr>
        <p:cNvPr id="1" name=""/>
        <p:cNvGrpSpPr/>
        <p:nvPr/>
      </p:nvGrpSpPr>
      <p:grpSpPr>
        <a:xfrm>
          <a:off x="0" y="0"/>
          <a:ext cx="0" cy="0"/>
          <a:chOff x="0" y="0"/>
          <a:chExt cx="0" cy="0"/>
        </a:xfrm>
      </p:grpSpPr>
      <p:sp>
        <p:nvSpPr>
          <p:cNvPr id="5" name="正方形/長方形 4"/>
          <p:cNvSpPr/>
          <p:nvPr userDrawn="1"/>
        </p:nvSpPr>
        <p:spPr>
          <a:xfrm>
            <a:off x="0" y="576000"/>
            <a:ext cx="9144000" cy="399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t="16938" r="30206"/>
          <a:stretch/>
        </p:blipFill>
        <p:spPr>
          <a:xfrm>
            <a:off x="6155795" y="0"/>
            <a:ext cx="2988332" cy="2112802"/>
          </a:xfrm>
          <a:prstGeom prst="rect">
            <a:avLst/>
          </a:prstGeom>
        </p:spPr>
      </p:pic>
      <p:pic>
        <p:nvPicPr>
          <p:cNvPr id="11" name="図 10"/>
          <p:cNvPicPr>
            <a:picLocks noChangeAspect="1"/>
          </p:cNvPicPr>
          <p:nvPr userDrawn="1"/>
        </p:nvPicPr>
        <p:blipFill rotWithShape="1">
          <a:blip r:embed="rId3" cstate="print">
            <a:extLst>
              <a:ext uri="{28A0092B-C50C-407E-A947-70E740481C1C}">
                <a14:useLocalDpi xmlns:a14="http://schemas.microsoft.com/office/drawing/2010/main" val="0"/>
              </a:ext>
            </a:extLst>
          </a:blip>
          <a:srcRect r="24315" b="28117"/>
          <a:stretch/>
        </p:blipFill>
        <p:spPr>
          <a:xfrm>
            <a:off x="6263933" y="3019264"/>
            <a:ext cx="2880321" cy="2124236"/>
          </a:xfrm>
          <a:prstGeom prst="rect">
            <a:avLst/>
          </a:prstGeom>
        </p:spPr>
      </p:pic>
      <p:sp>
        <p:nvSpPr>
          <p:cNvPr id="4"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bg1"/>
                </a:solidFill>
              </a:defRPr>
            </a:lvl1pPr>
          </a:lstStyle>
          <a:p>
            <a:r>
              <a:rPr lang="en-US" altLang="ja-JP"/>
              <a:t>©2024 Canon IT Solutions Inc.  All rights reserved.</a:t>
            </a:r>
            <a:endParaRPr lang="ja-JP" altLang="en-US" dirty="0"/>
          </a:p>
        </p:txBody>
      </p:sp>
      <p:pic>
        <p:nvPicPr>
          <p:cNvPr id="6" name="図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812360" y="483518"/>
            <a:ext cx="337945" cy="222249"/>
          </a:xfrm>
          <a:prstGeom prst="rect">
            <a:avLst/>
          </a:prstGeom>
        </p:spPr>
      </p:pic>
      <p:pic>
        <p:nvPicPr>
          <p:cNvPr id="7" name="図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68444" y="771550"/>
            <a:ext cx="307200" cy="485559"/>
          </a:xfrm>
          <a:prstGeom prst="rect">
            <a:avLst/>
          </a:prstGeom>
        </p:spPr>
      </p:pic>
      <p:pic>
        <p:nvPicPr>
          <p:cNvPr id="8" name="図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443469" y="3948039"/>
            <a:ext cx="504310" cy="481551"/>
          </a:xfrm>
          <a:prstGeom prst="rect">
            <a:avLst/>
          </a:prstGeom>
        </p:spPr>
      </p:pic>
      <p:pic>
        <p:nvPicPr>
          <p:cNvPr id="9" name="図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72300" y="4429590"/>
            <a:ext cx="311641" cy="384689"/>
          </a:xfrm>
          <a:prstGeom prst="rect">
            <a:avLst/>
          </a:prstGeom>
        </p:spPr>
      </p:pic>
      <p:pic>
        <p:nvPicPr>
          <p:cNvPr id="10" name="図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7324344" y="3687874"/>
            <a:ext cx="519193" cy="551406"/>
          </a:xfrm>
          <a:prstGeom prst="rect">
            <a:avLst/>
          </a:prstGeom>
        </p:spPr>
      </p:pic>
      <p:sp>
        <p:nvSpPr>
          <p:cNvPr id="12" name="スライド番号プレースホルダー 5"/>
          <p:cNvSpPr>
            <a:spLocks noGrp="1"/>
          </p:cNvSpPr>
          <p:nvPr>
            <p:ph type="sldNum" sz="quarter" idx="4"/>
          </p:nvPr>
        </p:nvSpPr>
        <p:spPr>
          <a:xfrm>
            <a:off x="8425225" y="4803998"/>
            <a:ext cx="360000" cy="135000"/>
          </a:xfrm>
          <a:prstGeom prst="rect">
            <a:avLst/>
          </a:prstGeom>
        </p:spPr>
        <p:txBody>
          <a:bodyPr vert="horz" lIns="0" tIns="0" rIns="0" bIns="0" rtlCol="0" anchor="b" anchorCtr="0"/>
          <a:lstStyle>
            <a:lvl1pPr algn="r">
              <a:defRPr sz="900">
                <a:solidFill>
                  <a:schemeClr val="bg1"/>
                </a:solidFill>
              </a:defRPr>
            </a:lvl1pPr>
          </a:lstStyle>
          <a:p>
            <a:fld id="{78AE49ED-73EF-499C-8307-28EB0E7CF529}" type="slidenum">
              <a:rPr lang="ja-JP" altLang="en-US" smtClean="0"/>
              <a:pPr/>
              <a:t>‹#›</a:t>
            </a:fld>
            <a:endParaRPr lang="ja-JP" altLang="en-US" dirty="0"/>
          </a:p>
        </p:txBody>
      </p:sp>
    </p:spTree>
    <p:extLst>
      <p:ext uri="{BB962C8B-B14F-4D97-AF65-F5344CB8AC3E}">
        <p14:creationId xmlns:p14="http://schemas.microsoft.com/office/powerpoint/2010/main" val="101689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ack Cover">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0" y="576000"/>
            <a:ext cx="9144000" cy="399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t="16938" r="30206"/>
          <a:stretch/>
        </p:blipFill>
        <p:spPr>
          <a:xfrm>
            <a:off x="6155795" y="0"/>
            <a:ext cx="2988332" cy="2112802"/>
          </a:xfrm>
          <a:prstGeom prst="rect">
            <a:avLst/>
          </a:prstGeom>
        </p:spPr>
      </p:pic>
      <p:pic>
        <p:nvPicPr>
          <p:cNvPr id="11" name="図 10"/>
          <p:cNvPicPr>
            <a:picLocks noChangeAspect="1"/>
          </p:cNvPicPr>
          <p:nvPr userDrawn="1"/>
        </p:nvPicPr>
        <p:blipFill rotWithShape="1">
          <a:blip r:embed="rId3" cstate="print">
            <a:extLst>
              <a:ext uri="{28A0092B-C50C-407E-A947-70E740481C1C}">
                <a14:useLocalDpi xmlns:a14="http://schemas.microsoft.com/office/drawing/2010/main" val="0"/>
              </a:ext>
            </a:extLst>
          </a:blip>
          <a:srcRect r="24315" b="28117"/>
          <a:stretch/>
        </p:blipFill>
        <p:spPr>
          <a:xfrm>
            <a:off x="6263933" y="3019264"/>
            <a:ext cx="2880321" cy="2124236"/>
          </a:xfrm>
          <a:prstGeom prst="rect">
            <a:avLst/>
          </a:prstGeom>
        </p:spPr>
      </p:pic>
      <p:sp>
        <p:nvSpPr>
          <p:cNvPr id="4"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bg1"/>
                </a:solidFill>
              </a:defRPr>
            </a:lvl1pPr>
          </a:lstStyle>
          <a:p>
            <a:r>
              <a:rPr lang="en-US" altLang="ja-JP"/>
              <a:t>©2024 Canon IT Solutions Inc.  All rights reserved.</a:t>
            </a:r>
            <a:endParaRPr lang="ja-JP" altLang="en-US" dirty="0"/>
          </a:p>
        </p:txBody>
      </p:sp>
      <p:pic>
        <p:nvPicPr>
          <p:cNvPr id="6" name="図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812360" y="483518"/>
            <a:ext cx="337945" cy="222249"/>
          </a:xfrm>
          <a:prstGeom prst="rect">
            <a:avLst/>
          </a:prstGeom>
        </p:spPr>
      </p:pic>
      <p:pic>
        <p:nvPicPr>
          <p:cNvPr id="7" name="図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68444" y="771550"/>
            <a:ext cx="307200" cy="485559"/>
          </a:xfrm>
          <a:prstGeom prst="rect">
            <a:avLst/>
          </a:prstGeom>
        </p:spPr>
      </p:pic>
      <p:pic>
        <p:nvPicPr>
          <p:cNvPr id="8" name="図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443469" y="3948039"/>
            <a:ext cx="504310" cy="481551"/>
          </a:xfrm>
          <a:prstGeom prst="rect">
            <a:avLst/>
          </a:prstGeom>
        </p:spPr>
      </p:pic>
      <p:pic>
        <p:nvPicPr>
          <p:cNvPr id="9" name="図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72300" y="4429590"/>
            <a:ext cx="311641" cy="384689"/>
          </a:xfrm>
          <a:prstGeom prst="rect">
            <a:avLst/>
          </a:prstGeom>
        </p:spPr>
      </p:pic>
      <p:pic>
        <p:nvPicPr>
          <p:cNvPr id="10" name="図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7324344" y="3687874"/>
            <a:ext cx="519193" cy="551406"/>
          </a:xfrm>
          <a:prstGeom prst="rect">
            <a:avLst/>
          </a:prstGeom>
        </p:spPr>
      </p:pic>
      <p:sp>
        <p:nvSpPr>
          <p:cNvPr id="12" name="スライド番号プレースホルダー 5"/>
          <p:cNvSpPr>
            <a:spLocks noGrp="1"/>
          </p:cNvSpPr>
          <p:nvPr>
            <p:ph type="sldNum" sz="quarter" idx="4"/>
          </p:nvPr>
        </p:nvSpPr>
        <p:spPr>
          <a:xfrm>
            <a:off x="8425225" y="4803998"/>
            <a:ext cx="360000" cy="135000"/>
          </a:xfrm>
          <a:prstGeom prst="rect">
            <a:avLst/>
          </a:prstGeom>
        </p:spPr>
        <p:txBody>
          <a:bodyPr vert="horz" lIns="0" tIns="0" rIns="0" bIns="0" rtlCol="0" anchor="b" anchorCtr="0"/>
          <a:lstStyle>
            <a:lvl1pPr algn="r">
              <a:defRPr sz="900">
                <a:solidFill>
                  <a:schemeClr val="bg1"/>
                </a:solidFill>
              </a:defRPr>
            </a:lvl1pPr>
          </a:lstStyle>
          <a:p>
            <a:fld id="{78AE49ED-73EF-499C-8307-28EB0E7CF529}" type="slidenum">
              <a:rPr lang="ja-JP" altLang="en-US" smtClean="0"/>
              <a:pPr/>
              <a:t>‹#›</a:t>
            </a:fld>
            <a:endParaRPr lang="ja-JP" altLang="en-US" dirty="0"/>
          </a:p>
        </p:txBody>
      </p:sp>
    </p:spTree>
    <p:extLst>
      <p:ext uri="{BB962C8B-B14F-4D97-AF65-F5344CB8AC3E}">
        <p14:creationId xmlns:p14="http://schemas.microsoft.com/office/powerpoint/2010/main" val="25090232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General_AC">
    <p:spTree>
      <p:nvGrpSpPr>
        <p:cNvPr id="1" name=""/>
        <p:cNvGrpSpPr/>
        <p:nvPr/>
      </p:nvGrpSpPr>
      <p:grpSpPr>
        <a:xfrm>
          <a:off x="0" y="0"/>
          <a:ext cx="0" cy="0"/>
          <a:chOff x="0" y="0"/>
          <a:chExt cx="0" cy="0"/>
        </a:xfrm>
      </p:grpSpPr>
      <p:sp>
        <p:nvSpPr>
          <p:cNvPr id="7" name="正方形/長方形 6"/>
          <p:cNvSpPr/>
          <p:nvPr userDrawn="1"/>
        </p:nvSpPr>
        <p:spPr>
          <a:xfrm>
            <a:off x="0" y="0"/>
            <a:ext cx="9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userDrawn="1"/>
        </p:nvPicPr>
        <p:blipFill rotWithShape="1">
          <a:blip r:embed="rId2" cstate="print">
            <a:extLst>
              <a:ext uri="{28A0092B-C50C-407E-A947-70E740481C1C}">
                <a14:useLocalDpi xmlns:a14="http://schemas.microsoft.com/office/drawing/2010/main" val="0"/>
              </a:ext>
            </a:extLst>
          </a:blip>
          <a:srcRect t="48226" r="28485"/>
          <a:stretch/>
        </p:blipFill>
        <p:spPr>
          <a:xfrm>
            <a:off x="6749590" y="0"/>
            <a:ext cx="2394918" cy="599346"/>
          </a:xfrm>
          <a:prstGeom prst="rect">
            <a:avLst/>
          </a:prstGeom>
        </p:spPr>
      </p:pic>
      <p:sp>
        <p:nvSpPr>
          <p:cNvPr id="6" name="スライド番号プレースホルダー 5"/>
          <p:cNvSpPr>
            <a:spLocks noGrp="1"/>
          </p:cNvSpPr>
          <p:nvPr>
            <p:ph type="sldNum" sz="quarter" idx="12"/>
          </p:nvPr>
        </p:nvSpPr>
        <p:spPr>
          <a:xfrm>
            <a:off x="8532000" y="4932000"/>
            <a:ext cx="360000" cy="135000"/>
          </a:xfrm>
        </p:spPr>
        <p:txBody>
          <a:bodyPr/>
          <a:lstStyle/>
          <a:p>
            <a:fld id="{78AE49ED-73EF-499C-8307-28EB0E7CF529}" type="slidenum">
              <a:rPr kumimoji="1" lang="ja-JP" altLang="en-US" smtClean="0"/>
              <a:t>‹#›</a:t>
            </a:fld>
            <a:endParaRPr kumimoji="1" lang="ja-JP" altLang="en-US" dirty="0"/>
          </a:p>
        </p:txBody>
      </p:sp>
      <p:sp>
        <p:nvSpPr>
          <p:cNvPr id="2" name="タイトル 1"/>
          <p:cNvSpPr>
            <a:spLocks noGrp="1"/>
          </p:cNvSpPr>
          <p:nvPr>
            <p:ph type="title" hasCustomPrompt="1"/>
          </p:nvPr>
        </p:nvSpPr>
        <p:spPr>
          <a:xfrm>
            <a:off x="288000" y="216000"/>
            <a:ext cx="7200000" cy="360000"/>
          </a:xfrm>
          <a:prstGeom prst="rect">
            <a:avLst/>
          </a:prstGeom>
        </p:spPr>
        <p:txBody>
          <a:bodyPr lIns="0" tIns="0" rIns="0" bIns="0" anchor="t" anchorCtr="0"/>
          <a:lstStyle>
            <a:lvl1pPr algn="l">
              <a:lnSpc>
                <a:spcPct val="100000"/>
              </a:lnSpc>
              <a:defRPr sz="2400" b="1">
                <a:solidFill>
                  <a:schemeClr val="tx2"/>
                </a:solidFill>
                <a:latin typeface="+mj-lt"/>
              </a:defRPr>
            </a:lvl1pPr>
          </a:lstStyle>
          <a:p>
            <a:r>
              <a:rPr kumimoji="1" lang="ja-JP" altLang="en-US" dirty="0"/>
              <a:t>フォントサイズ</a:t>
            </a:r>
            <a:r>
              <a:rPr kumimoji="1" lang="en-US" altLang="ja-JP" dirty="0"/>
              <a:t>24 </a:t>
            </a:r>
            <a:r>
              <a:rPr kumimoji="1" lang="ja-JP" altLang="en-US" dirty="0"/>
              <a:t>（メイリオ見出し）</a:t>
            </a:r>
          </a:p>
        </p:txBody>
      </p:sp>
      <p:sp>
        <p:nvSpPr>
          <p:cNvPr id="8" name="フッター プレースホルダー 1"/>
          <p:cNvSpPr>
            <a:spLocks noGrp="1"/>
          </p:cNvSpPr>
          <p:nvPr>
            <p:ph type="ftr" sz="quarter" idx="3"/>
          </p:nvPr>
        </p:nvSpPr>
        <p:spPr>
          <a:xfrm>
            <a:off x="252000" y="4932000"/>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pic>
        <p:nvPicPr>
          <p:cNvPr id="12" name="図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74965" y="231490"/>
            <a:ext cx="1223974" cy="270018"/>
          </a:xfrm>
          <a:prstGeom prst="rect">
            <a:avLst/>
          </a:prstGeom>
        </p:spPr>
      </p:pic>
    </p:spTree>
    <p:extLst>
      <p:ext uri="{BB962C8B-B14F-4D97-AF65-F5344CB8AC3E}">
        <p14:creationId xmlns:p14="http://schemas.microsoft.com/office/powerpoint/2010/main" val="1801409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3" name="正方形/長方形 2"/>
          <p:cNvSpPr/>
          <p:nvPr userDrawn="1"/>
        </p:nvSpPr>
        <p:spPr>
          <a:xfrm>
            <a:off x="0" y="0"/>
            <a:ext cx="432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l="15347" r="1" b="29513"/>
          <a:stretch/>
        </p:blipFill>
        <p:spPr>
          <a:xfrm>
            <a:off x="0" y="3471501"/>
            <a:ext cx="2792392" cy="1692187"/>
          </a:xfrm>
          <a:prstGeom prst="rect">
            <a:avLst/>
          </a:prstGeom>
        </p:spPr>
      </p:pic>
      <p:pic>
        <p:nvPicPr>
          <p:cNvPr id="8" name="Picture 5" descr="\\psf\Host\Volumes\IOHD\G5-temp01_n\SuperStream\SS_Branding_2015\SuperStream_Logo_201506\corporate\ms_office\logo_corp_nega.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272200" y="279525"/>
            <a:ext cx="1440000" cy="255000"/>
          </a:xfrm>
          <a:prstGeom prst="rect">
            <a:avLst/>
          </a:prstGeom>
          <a:noFill/>
          <a:extLst>
            <a:ext uri="{909E8E84-426E-40DD-AFC4-6F175D3DCCD1}">
              <a14:hiddenFill xmlns:a14="http://schemas.microsoft.com/office/drawing/2010/main">
                <a:solidFill>
                  <a:srgbClr val="FFFFFF"/>
                </a:solidFill>
              </a14:hiddenFill>
            </a:ext>
          </a:extLst>
        </p:spPr>
      </p:pic>
      <p:sp>
        <p:nvSpPr>
          <p:cNvPr id="9"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sp>
        <p:nvSpPr>
          <p:cNvPr id="10" name="テキスト プレースホルダー 13"/>
          <p:cNvSpPr>
            <a:spLocks noGrp="1"/>
          </p:cNvSpPr>
          <p:nvPr>
            <p:ph type="body" sz="quarter" idx="14"/>
          </p:nvPr>
        </p:nvSpPr>
        <p:spPr>
          <a:xfrm>
            <a:off x="3167843" y="807554"/>
            <a:ext cx="5631095" cy="3727637"/>
          </a:xfrm>
          <a:prstGeom prst="rect">
            <a:avLst/>
          </a:prstGeom>
        </p:spPr>
        <p:txBody>
          <a:bodyPr lIns="0" tIns="0" rIns="0" bIns="0" anchor="t" anchorCtr="0"/>
          <a:lstStyle>
            <a:lvl1pPr marL="0" indent="0">
              <a:lnSpc>
                <a:spcPct val="100000"/>
              </a:lnSpc>
              <a:spcBef>
                <a:spcPts val="0"/>
              </a:spcBef>
              <a:spcAft>
                <a:spcPts val="0"/>
              </a:spcAft>
              <a:buFontTx/>
              <a:buNone/>
              <a:tabLst/>
              <a:defRPr sz="1800" b="1">
                <a:solidFill>
                  <a:schemeClr val="tx2"/>
                </a:solidFill>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a:t>マスター テキストの書式設定</a:t>
            </a:r>
          </a:p>
        </p:txBody>
      </p:sp>
      <p:pic>
        <p:nvPicPr>
          <p:cNvPr id="11" name="図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0581" y="2794363"/>
            <a:ext cx="330128" cy="321104"/>
          </a:xfrm>
          <a:prstGeom prst="rect">
            <a:avLst/>
          </a:prstGeom>
        </p:spPr>
      </p:pic>
      <p:pic>
        <p:nvPicPr>
          <p:cNvPr id="12" name="図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0264642">
            <a:off x="317732" y="3810908"/>
            <a:ext cx="290393" cy="413662"/>
          </a:xfrm>
          <a:prstGeom prst="rect">
            <a:avLst/>
          </a:prstGeom>
        </p:spPr>
      </p:pic>
      <p:pic>
        <p:nvPicPr>
          <p:cNvPr id="13" name="図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90687" y="4197219"/>
            <a:ext cx="458341" cy="384385"/>
          </a:xfrm>
          <a:prstGeom prst="rect">
            <a:avLst/>
          </a:prstGeom>
        </p:spPr>
      </p:pic>
      <p:pic>
        <p:nvPicPr>
          <p:cNvPr id="14" name="図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87724" y="4011910"/>
            <a:ext cx="336509" cy="523281"/>
          </a:xfrm>
          <a:prstGeom prst="rect">
            <a:avLst/>
          </a:prstGeom>
        </p:spPr>
      </p:pic>
      <p:pic>
        <p:nvPicPr>
          <p:cNvPr id="15" name="図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27584" y="3003798"/>
            <a:ext cx="950255" cy="853634"/>
          </a:xfrm>
          <a:prstGeom prst="rect">
            <a:avLst/>
          </a:prstGeom>
        </p:spPr>
      </p:pic>
      <p:pic>
        <p:nvPicPr>
          <p:cNvPr id="16" name="図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08304" y="303498"/>
            <a:ext cx="1490635" cy="328846"/>
          </a:xfrm>
          <a:prstGeom prst="rect">
            <a:avLst/>
          </a:prstGeom>
        </p:spPr>
      </p:pic>
      <p:sp>
        <p:nvSpPr>
          <p:cNvPr id="18" name="スライド番号プレースホルダー 5"/>
          <p:cNvSpPr>
            <a:spLocks noGrp="1"/>
          </p:cNvSpPr>
          <p:nvPr>
            <p:ph type="sldNum" sz="quarter" idx="4"/>
          </p:nvPr>
        </p:nvSpPr>
        <p:spPr>
          <a:xfrm>
            <a:off x="8425225" y="4803998"/>
            <a:ext cx="360000" cy="135000"/>
          </a:xfrm>
          <a:prstGeom prst="rect">
            <a:avLst/>
          </a:prstGeom>
        </p:spPr>
        <p:txBody>
          <a:bodyPr vert="horz" lIns="0" tIns="0" rIns="0" bIns="0" rtlCol="0" anchor="b" anchorCtr="0"/>
          <a:lstStyle>
            <a:lvl1pPr algn="r">
              <a:defRPr sz="900">
                <a:solidFill>
                  <a:schemeClr val="tx1">
                    <a:lumMod val="50000"/>
                    <a:lumOff val="50000"/>
                  </a:schemeClr>
                </a:solidFill>
              </a:defRPr>
            </a:lvl1pPr>
          </a:lstStyle>
          <a:p>
            <a:fld id="{78AE49ED-73EF-499C-8307-28EB0E7CF529}" type="slidenum">
              <a:rPr lang="ja-JP" altLang="en-US" smtClean="0"/>
              <a:pPr/>
              <a:t>‹#›</a:t>
            </a:fld>
            <a:endParaRPr lang="ja-JP" altLang="en-US" dirty="0"/>
          </a:p>
        </p:txBody>
      </p:sp>
    </p:spTree>
    <p:extLst>
      <p:ext uri="{BB962C8B-B14F-4D97-AF65-F5344CB8AC3E}">
        <p14:creationId xmlns:p14="http://schemas.microsoft.com/office/powerpoint/2010/main" val="4102734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正方形/長方形 6"/>
          <p:cNvSpPr/>
          <p:nvPr userDrawn="1"/>
        </p:nvSpPr>
        <p:spPr>
          <a:xfrm>
            <a:off x="0" y="0"/>
            <a:ext cx="1440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l="33463" b="24413"/>
          <a:stretch/>
        </p:blipFill>
        <p:spPr>
          <a:xfrm>
            <a:off x="-508" y="1437624"/>
            <a:ext cx="2434051" cy="3708411"/>
          </a:xfrm>
          <a:prstGeom prst="rect">
            <a:avLst/>
          </a:prstGeom>
        </p:spPr>
      </p:pic>
      <p:sp>
        <p:nvSpPr>
          <p:cNvPr id="3" name="スライド番号プレースホルダー 2"/>
          <p:cNvSpPr>
            <a:spLocks noGrp="1"/>
          </p:cNvSpPr>
          <p:nvPr>
            <p:ph type="sldNum" sz="quarter" idx="10"/>
          </p:nvPr>
        </p:nvSpPr>
        <p:spPr>
          <a:xfrm>
            <a:off x="8424000" y="4860000"/>
            <a:ext cx="360000" cy="135000"/>
          </a:xfrm>
        </p:spPr>
        <p:txBody>
          <a:bodyPr/>
          <a:lstStyle/>
          <a:p>
            <a:fld id="{78AE49ED-73EF-499C-8307-28EB0E7CF529}" type="slidenum">
              <a:rPr lang="ja-JP" altLang="en-US" smtClean="0"/>
              <a:pPr/>
              <a:t>‹#›</a:t>
            </a:fld>
            <a:endParaRPr lang="ja-JP" altLang="en-US" dirty="0"/>
          </a:p>
        </p:txBody>
      </p:sp>
      <p:sp>
        <p:nvSpPr>
          <p:cNvPr id="6" name="タイトル 1"/>
          <p:cNvSpPr>
            <a:spLocks noGrp="1"/>
          </p:cNvSpPr>
          <p:nvPr>
            <p:ph type="title"/>
          </p:nvPr>
        </p:nvSpPr>
        <p:spPr>
          <a:xfrm>
            <a:off x="1871700" y="1275605"/>
            <a:ext cx="6840500" cy="2016225"/>
          </a:xfrm>
          <a:prstGeom prst="rect">
            <a:avLst/>
          </a:prstGeom>
        </p:spPr>
        <p:txBody>
          <a:bodyPr lIns="0" tIns="0" rIns="0" bIns="0" anchor="ctr" anchorCtr="0"/>
          <a:lstStyle>
            <a:lvl1pPr algn="l">
              <a:lnSpc>
                <a:spcPct val="100000"/>
              </a:lnSpc>
              <a:defRPr sz="2400" b="1">
                <a:solidFill>
                  <a:schemeClr val="tx2"/>
                </a:solidFill>
              </a:defRPr>
            </a:lvl1pPr>
          </a:lstStyle>
          <a:p>
            <a:r>
              <a:rPr kumimoji="1" lang="ja-JP" altLang="en-US"/>
              <a:t>マスター タイトルの書式設定</a:t>
            </a:r>
            <a:endParaRPr kumimoji="1" lang="ja-JP" altLang="en-US" dirty="0"/>
          </a:p>
        </p:txBody>
      </p:sp>
      <p:pic>
        <p:nvPicPr>
          <p:cNvPr id="8" name="Picture 5" descr="\\psf\Host\Volumes\IOHD\G5-temp01_n\SuperStream\SS_Branding_2015\SuperStream_Logo_201506\corporate\ms_office\logo_corp_nega.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272200" y="279525"/>
            <a:ext cx="1440000" cy="255000"/>
          </a:xfrm>
          <a:prstGeom prst="rect">
            <a:avLst/>
          </a:prstGeom>
          <a:noFill/>
          <a:extLst>
            <a:ext uri="{909E8E84-426E-40DD-AFC4-6F175D3DCCD1}">
              <a14:hiddenFill xmlns:a14="http://schemas.microsoft.com/office/drawing/2010/main">
                <a:solidFill>
                  <a:srgbClr val="FFFFFF"/>
                </a:solidFill>
              </a14:hiddenFill>
            </a:ext>
          </a:extLst>
        </p:spPr>
      </p:pic>
      <p:sp>
        <p:nvSpPr>
          <p:cNvPr id="11"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pic>
        <p:nvPicPr>
          <p:cNvPr id="9" name="図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7991" y="749002"/>
            <a:ext cx="590787" cy="550580"/>
          </a:xfrm>
          <a:prstGeom prst="rect">
            <a:avLst/>
          </a:prstGeom>
        </p:spPr>
      </p:pic>
      <p:pic>
        <p:nvPicPr>
          <p:cNvPr id="10" name="図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3090" y="2823778"/>
            <a:ext cx="335554" cy="512746"/>
          </a:xfrm>
          <a:prstGeom prst="rect">
            <a:avLst/>
          </a:prstGeom>
        </p:spPr>
      </p:pic>
      <p:pic>
        <p:nvPicPr>
          <p:cNvPr id="12" name="図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39084" y="1934005"/>
            <a:ext cx="478408" cy="410715"/>
          </a:xfrm>
          <a:prstGeom prst="rect">
            <a:avLst/>
          </a:prstGeom>
        </p:spPr>
      </p:pic>
      <p:pic>
        <p:nvPicPr>
          <p:cNvPr id="13" name="図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03548" y="4271353"/>
            <a:ext cx="472936" cy="351380"/>
          </a:xfrm>
          <a:prstGeom prst="rect">
            <a:avLst/>
          </a:prstGeom>
        </p:spPr>
      </p:pic>
      <p:pic>
        <p:nvPicPr>
          <p:cNvPr id="14" name="図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223628" y="3829750"/>
            <a:ext cx="515904" cy="304006"/>
          </a:xfrm>
          <a:prstGeom prst="rect">
            <a:avLst/>
          </a:prstGeom>
        </p:spPr>
      </p:pic>
      <p:pic>
        <p:nvPicPr>
          <p:cNvPr id="15" name="図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08304" y="303498"/>
            <a:ext cx="1490635" cy="328846"/>
          </a:xfrm>
          <a:prstGeom prst="rect">
            <a:avLst/>
          </a:prstGeom>
        </p:spPr>
      </p:pic>
    </p:spTree>
    <p:extLst>
      <p:ext uri="{BB962C8B-B14F-4D97-AF65-F5344CB8AC3E}">
        <p14:creationId xmlns:p14="http://schemas.microsoft.com/office/powerpoint/2010/main" val="2782559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6" name="正方形/長方形 5"/>
          <p:cNvSpPr/>
          <p:nvPr userDrawn="1"/>
        </p:nvSpPr>
        <p:spPr>
          <a:xfrm>
            <a:off x="0" y="4583498"/>
            <a:ext cx="9144000" cy="5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r="27795" b="36032"/>
          <a:stretch/>
        </p:blipFill>
        <p:spPr>
          <a:xfrm>
            <a:off x="5903640" y="3028747"/>
            <a:ext cx="3240360" cy="2137488"/>
          </a:xfrm>
          <a:prstGeom prst="rect">
            <a:avLst/>
          </a:prstGeom>
        </p:spPr>
      </p:pic>
      <p:sp>
        <p:nvSpPr>
          <p:cNvPr id="7"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bg1"/>
                </a:solidFill>
              </a:defRPr>
            </a:lvl1pPr>
          </a:lstStyle>
          <a:p>
            <a:r>
              <a:rPr lang="en-US" altLang="ja-JP"/>
              <a:t>©2024 Canon IT Solutions Inc.  All rights reserved.</a:t>
            </a:r>
            <a:endParaRPr lang="ja-JP" altLang="en-US" dirty="0"/>
          </a:p>
        </p:txBody>
      </p:sp>
      <p:sp>
        <p:nvSpPr>
          <p:cNvPr id="3" name="スライド番号プレースホルダー 2"/>
          <p:cNvSpPr>
            <a:spLocks noGrp="1"/>
          </p:cNvSpPr>
          <p:nvPr>
            <p:ph type="sldNum" sz="quarter" idx="10"/>
          </p:nvPr>
        </p:nvSpPr>
        <p:spPr/>
        <p:txBody>
          <a:bodyPr/>
          <a:lstStyle/>
          <a:p>
            <a:fld id="{78AE49ED-73EF-499C-8307-28EB0E7CF529}" type="slidenum">
              <a:rPr lang="ja-JP" altLang="en-US" smtClean="0"/>
              <a:pPr/>
              <a:t>‹#›</a:t>
            </a:fld>
            <a:endParaRPr lang="ja-JP" altLang="en-US" dirty="0"/>
          </a:p>
        </p:txBody>
      </p:sp>
      <p:pic>
        <p:nvPicPr>
          <p:cNvPr id="8" name="図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82236" y="4434845"/>
            <a:ext cx="326068" cy="524890"/>
          </a:xfrm>
          <a:prstGeom prst="rect">
            <a:avLst/>
          </a:prstGeom>
        </p:spPr>
      </p:pic>
      <p:pic>
        <p:nvPicPr>
          <p:cNvPr id="9" name="図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68444" y="3972363"/>
            <a:ext cx="298228" cy="368132"/>
          </a:xfrm>
          <a:prstGeom prst="rect">
            <a:avLst/>
          </a:prstGeom>
        </p:spPr>
      </p:pic>
      <p:pic>
        <p:nvPicPr>
          <p:cNvPr id="11" name="図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560309" y="3142113"/>
            <a:ext cx="415869" cy="515148"/>
          </a:xfrm>
          <a:prstGeom prst="rect">
            <a:avLst/>
          </a:prstGeom>
        </p:spPr>
      </p:pic>
      <p:pic>
        <p:nvPicPr>
          <p:cNvPr id="12" name="図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633020" y="3595673"/>
            <a:ext cx="328501" cy="501818"/>
          </a:xfrm>
          <a:prstGeom prst="rect">
            <a:avLst/>
          </a:prstGeom>
        </p:spPr>
      </p:pic>
      <p:pic>
        <p:nvPicPr>
          <p:cNvPr id="13" name="図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048746" y="2592668"/>
            <a:ext cx="460056" cy="685890"/>
          </a:xfrm>
          <a:prstGeom prst="rect">
            <a:avLst/>
          </a:prstGeom>
        </p:spPr>
      </p:pic>
      <p:pic>
        <p:nvPicPr>
          <p:cNvPr id="14" name="図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08304" y="303498"/>
            <a:ext cx="1490635" cy="328846"/>
          </a:xfrm>
          <a:prstGeom prst="rect">
            <a:avLst/>
          </a:prstGeom>
        </p:spPr>
      </p:pic>
      <p:sp>
        <p:nvSpPr>
          <p:cNvPr id="10" name="タイトル 1"/>
          <p:cNvSpPr>
            <a:spLocks noGrp="1"/>
          </p:cNvSpPr>
          <p:nvPr>
            <p:ph type="title" hasCustomPrompt="1"/>
          </p:nvPr>
        </p:nvSpPr>
        <p:spPr>
          <a:xfrm>
            <a:off x="358775" y="1311610"/>
            <a:ext cx="7093285" cy="1980220"/>
          </a:xfrm>
          <a:prstGeom prst="rect">
            <a:avLst/>
          </a:prstGeom>
        </p:spPr>
        <p:txBody>
          <a:bodyPr lIns="0" tIns="0" rIns="0" bIns="0" anchor="ctr" anchorCtr="0"/>
          <a:lstStyle>
            <a:lvl1pPr algn="l">
              <a:lnSpc>
                <a:spcPct val="110000"/>
              </a:lnSpc>
              <a:spcAft>
                <a:spcPts val="0"/>
              </a:spcAft>
              <a:defRPr sz="2400" b="1">
                <a:solidFill>
                  <a:schemeClr val="tx2"/>
                </a:solidFill>
              </a:defRPr>
            </a:lvl1pPr>
          </a:lstStyle>
          <a:p>
            <a:r>
              <a:rPr kumimoji="1" lang="ja-JP" altLang="en-US" dirty="0"/>
              <a:t>マスター タイトルの書式設定</a:t>
            </a:r>
            <a:r>
              <a:rPr kumimoji="1" lang="en-US" altLang="ja-JP" dirty="0"/>
              <a:t>A</a:t>
            </a:r>
            <a:endParaRPr kumimoji="1" lang="ja-JP" altLang="en-US" dirty="0"/>
          </a:p>
        </p:txBody>
      </p:sp>
    </p:spTree>
    <p:extLst>
      <p:ext uri="{BB962C8B-B14F-4D97-AF65-F5344CB8AC3E}">
        <p14:creationId xmlns:p14="http://schemas.microsoft.com/office/powerpoint/2010/main" val="8498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_AC">
    <p:spTree>
      <p:nvGrpSpPr>
        <p:cNvPr id="1" name=""/>
        <p:cNvGrpSpPr/>
        <p:nvPr/>
      </p:nvGrpSpPr>
      <p:grpSpPr>
        <a:xfrm>
          <a:off x="0" y="0"/>
          <a:ext cx="0" cy="0"/>
          <a:chOff x="0" y="0"/>
          <a:chExt cx="0" cy="0"/>
        </a:xfrm>
      </p:grpSpPr>
      <p:sp>
        <p:nvSpPr>
          <p:cNvPr id="7" name="正方形/長方形 6"/>
          <p:cNvSpPr/>
          <p:nvPr userDrawn="1"/>
        </p:nvSpPr>
        <p:spPr>
          <a:xfrm>
            <a:off x="0" y="0"/>
            <a:ext cx="9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userDrawn="1"/>
        </p:nvPicPr>
        <p:blipFill rotWithShape="1">
          <a:blip r:embed="rId2" cstate="print">
            <a:extLst>
              <a:ext uri="{28A0092B-C50C-407E-A947-70E740481C1C}">
                <a14:useLocalDpi xmlns:a14="http://schemas.microsoft.com/office/drawing/2010/main" val="0"/>
              </a:ext>
            </a:extLst>
          </a:blip>
          <a:srcRect t="48226" r="28485"/>
          <a:stretch/>
        </p:blipFill>
        <p:spPr>
          <a:xfrm>
            <a:off x="6749590" y="0"/>
            <a:ext cx="2394918" cy="599346"/>
          </a:xfrm>
          <a:prstGeom prst="rect">
            <a:avLst/>
          </a:prstGeom>
        </p:spPr>
      </p:pic>
      <p:sp>
        <p:nvSpPr>
          <p:cNvPr id="6" name="スライド番号プレースホルダー 5"/>
          <p:cNvSpPr>
            <a:spLocks noGrp="1"/>
          </p:cNvSpPr>
          <p:nvPr>
            <p:ph type="sldNum" sz="quarter" idx="12"/>
          </p:nvPr>
        </p:nvSpPr>
        <p:spPr>
          <a:xfrm>
            <a:off x="8424000" y="4860000"/>
            <a:ext cx="360000" cy="135000"/>
          </a:xfrm>
        </p:spPr>
        <p:txBody>
          <a:bodyPr/>
          <a:lstStyle/>
          <a:p>
            <a:fld id="{78AE49ED-73EF-499C-8307-28EB0E7CF529}" type="slidenum">
              <a:rPr kumimoji="1" lang="ja-JP" altLang="en-US" smtClean="0"/>
              <a:t>‹#›</a:t>
            </a:fld>
            <a:endParaRPr kumimoji="1" lang="ja-JP" altLang="en-US" dirty="0"/>
          </a:p>
        </p:txBody>
      </p:sp>
      <p:sp>
        <p:nvSpPr>
          <p:cNvPr id="14" name="テキスト プレースホルダー 13"/>
          <p:cNvSpPr>
            <a:spLocks noGrp="1"/>
          </p:cNvSpPr>
          <p:nvPr>
            <p:ph type="body" sz="quarter" idx="14"/>
          </p:nvPr>
        </p:nvSpPr>
        <p:spPr>
          <a:xfrm>
            <a:off x="358775" y="951570"/>
            <a:ext cx="8426450" cy="3780420"/>
          </a:xfrm>
          <a:prstGeom prst="rect">
            <a:avLst/>
          </a:prstGeom>
        </p:spPr>
        <p:txBody>
          <a:bodyPr lIns="0" tIns="0" rIns="0" bIns="0"/>
          <a:lstStyle>
            <a:lvl1pPr marL="0" indent="0">
              <a:lnSpc>
                <a:spcPts val="1700"/>
              </a:lnSpc>
              <a:spcBef>
                <a:spcPts val="0"/>
              </a:spcBef>
              <a:buNone/>
              <a:defRPr sz="1200">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a:t>マスター テキストの書式設定</a:t>
            </a:r>
          </a:p>
        </p:txBody>
      </p:sp>
      <p:sp>
        <p:nvSpPr>
          <p:cNvPr id="2" name="タイトル 1"/>
          <p:cNvSpPr>
            <a:spLocks noGrp="1"/>
          </p:cNvSpPr>
          <p:nvPr>
            <p:ph type="title"/>
          </p:nvPr>
        </p:nvSpPr>
        <p:spPr>
          <a:xfrm>
            <a:off x="358775" y="267494"/>
            <a:ext cx="7093545" cy="584267"/>
          </a:xfrm>
          <a:prstGeom prst="rect">
            <a:avLst/>
          </a:prstGeom>
        </p:spPr>
        <p:txBody>
          <a:bodyPr lIns="0" tIns="0" rIns="0" bIns="0" anchor="t" anchorCtr="0"/>
          <a:lstStyle>
            <a:lvl1pPr algn="l">
              <a:lnSpc>
                <a:spcPct val="100000"/>
              </a:lnSpc>
              <a:defRPr sz="2200" b="1">
                <a:solidFill>
                  <a:schemeClr val="tx2"/>
                </a:solidFill>
              </a:defRPr>
            </a:lvl1pPr>
          </a:lstStyle>
          <a:p>
            <a:r>
              <a:rPr kumimoji="1" lang="ja-JP" altLang="en-US"/>
              <a:t>マスター タイトルの書式設定</a:t>
            </a:r>
            <a:endParaRPr kumimoji="1" lang="ja-JP" altLang="en-US" dirty="0"/>
          </a:p>
        </p:txBody>
      </p:sp>
      <p:sp>
        <p:nvSpPr>
          <p:cNvPr id="8"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pic>
        <p:nvPicPr>
          <p:cNvPr id="12" name="図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74965" y="231490"/>
            <a:ext cx="1223974" cy="270018"/>
          </a:xfrm>
          <a:prstGeom prst="rect">
            <a:avLst/>
          </a:prstGeom>
        </p:spPr>
      </p:pic>
    </p:spTree>
    <p:extLst>
      <p:ext uri="{BB962C8B-B14F-4D97-AF65-F5344CB8AC3E}">
        <p14:creationId xmlns:p14="http://schemas.microsoft.com/office/powerpoint/2010/main" val="2043694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General_AC">
    <p:spTree>
      <p:nvGrpSpPr>
        <p:cNvPr id="1" name=""/>
        <p:cNvGrpSpPr/>
        <p:nvPr/>
      </p:nvGrpSpPr>
      <p:grpSpPr>
        <a:xfrm>
          <a:off x="0" y="0"/>
          <a:ext cx="0" cy="0"/>
          <a:chOff x="0" y="0"/>
          <a:chExt cx="0" cy="0"/>
        </a:xfrm>
      </p:grpSpPr>
      <p:pic>
        <p:nvPicPr>
          <p:cNvPr id="3" name="図 2" descr="背景パターン&#10;&#10;自動的に生成された説明">
            <a:extLst>
              <a:ext uri="{FF2B5EF4-FFF2-40B4-BE49-F238E27FC236}">
                <a16:creationId xmlns:a16="http://schemas.microsoft.com/office/drawing/2014/main" id="{8985B231-AAD4-F5F5-FF3D-F3CD8583C2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282" y="-144016"/>
            <a:ext cx="9199282" cy="5308054"/>
          </a:xfrm>
          <a:prstGeom prst="rect">
            <a:avLst/>
          </a:prstGeom>
        </p:spPr>
      </p:pic>
      <p:pic>
        <p:nvPicPr>
          <p:cNvPr id="4" name="図 3"/>
          <p:cNvPicPr>
            <a:picLocks noChangeAspect="1"/>
          </p:cNvPicPr>
          <p:nvPr userDrawn="1"/>
        </p:nvPicPr>
        <p:blipFill rotWithShape="1">
          <a:blip r:embed="rId3" cstate="print">
            <a:extLst>
              <a:ext uri="{28A0092B-C50C-407E-A947-70E740481C1C}">
                <a14:useLocalDpi xmlns:a14="http://schemas.microsoft.com/office/drawing/2010/main" val="0"/>
              </a:ext>
            </a:extLst>
          </a:blip>
          <a:srcRect t="48226" r="28485"/>
          <a:stretch/>
        </p:blipFill>
        <p:spPr>
          <a:xfrm>
            <a:off x="6749590" y="0"/>
            <a:ext cx="2394918" cy="599346"/>
          </a:xfrm>
          <a:prstGeom prst="rect">
            <a:avLst/>
          </a:prstGeom>
        </p:spPr>
      </p:pic>
      <p:sp>
        <p:nvSpPr>
          <p:cNvPr id="6" name="スライド番号プレースホルダー 5"/>
          <p:cNvSpPr>
            <a:spLocks noGrp="1"/>
          </p:cNvSpPr>
          <p:nvPr>
            <p:ph type="sldNum" sz="quarter" idx="12"/>
          </p:nvPr>
        </p:nvSpPr>
        <p:spPr>
          <a:xfrm>
            <a:off x="8424000" y="4860000"/>
            <a:ext cx="360000" cy="135000"/>
          </a:xfrm>
        </p:spPr>
        <p:txBody>
          <a:bodyPr/>
          <a:lstStyle/>
          <a:p>
            <a:fld id="{78AE49ED-73EF-499C-8307-28EB0E7CF529}" type="slidenum">
              <a:rPr kumimoji="1" lang="ja-JP" altLang="en-US" smtClean="0"/>
              <a:t>‹#›</a:t>
            </a:fld>
            <a:endParaRPr kumimoji="1" lang="ja-JP" altLang="en-US" dirty="0"/>
          </a:p>
        </p:txBody>
      </p:sp>
      <p:sp>
        <p:nvSpPr>
          <p:cNvPr id="14" name="テキスト プレースホルダー 13"/>
          <p:cNvSpPr>
            <a:spLocks noGrp="1"/>
          </p:cNvSpPr>
          <p:nvPr>
            <p:ph type="body" sz="quarter" idx="14"/>
          </p:nvPr>
        </p:nvSpPr>
        <p:spPr>
          <a:xfrm>
            <a:off x="358775" y="951570"/>
            <a:ext cx="8426450" cy="3780420"/>
          </a:xfrm>
          <a:prstGeom prst="rect">
            <a:avLst/>
          </a:prstGeom>
        </p:spPr>
        <p:txBody>
          <a:bodyPr lIns="0" tIns="0" rIns="0" bIns="0"/>
          <a:lstStyle>
            <a:lvl1pPr marL="0" indent="0">
              <a:lnSpc>
                <a:spcPts val="1700"/>
              </a:lnSpc>
              <a:spcBef>
                <a:spcPts val="0"/>
              </a:spcBef>
              <a:buNone/>
              <a:defRPr sz="1200">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a:t>マスター テキストの書式設定</a:t>
            </a:r>
          </a:p>
        </p:txBody>
      </p:sp>
      <p:sp>
        <p:nvSpPr>
          <p:cNvPr id="2" name="タイトル 1"/>
          <p:cNvSpPr>
            <a:spLocks noGrp="1"/>
          </p:cNvSpPr>
          <p:nvPr>
            <p:ph type="title"/>
          </p:nvPr>
        </p:nvSpPr>
        <p:spPr>
          <a:xfrm>
            <a:off x="358775" y="267494"/>
            <a:ext cx="7093545" cy="584267"/>
          </a:xfrm>
          <a:prstGeom prst="rect">
            <a:avLst/>
          </a:prstGeom>
        </p:spPr>
        <p:txBody>
          <a:bodyPr lIns="0" tIns="0" rIns="0" bIns="0" anchor="t" anchorCtr="0"/>
          <a:lstStyle>
            <a:lvl1pPr algn="l">
              <a:lnSpc>
                <a:spcPct val="100000"/>
              </a:lnSpc>
              <a:defRPr sz="2200" b="1">
                <a:solidFill>
                  <a:schemeClr val="tx2"/>
                </a:solidFill>
              </a:defRPr>
            </a:lvl1pPr>
          </a:lstStyle>
          <a:p>
            <a:r>
              <a:rPr kumimoji="1" lang="ja-JP" altLang="en-US"/>
              <a:t>マスター タイトルの書式設定</a:t>
            </a:r>
            <a:endParaRPr kumimoji="1" lang="ja-JP" altLang="en-US" dirty="0"/>
          </a:p>
        </p:txBody>
      </p:sp>
      <p:sp>
        <p:nvSpPr>
          <p:cNvPr id="8"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pic>
        <p:nvPicPr>
          <p:cNvPr id="12" name="図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12678" y="267494"/>
            <a:ext cx="1223974" cy="270018"/>
          </a:xfrm>
          <a:prstGeom prst="rect">
            <a:avLst/>
          </a:prstGeom>
        </p:spPr>
      </p:pic>
      <p:pic>
        <p:nvPicPr>
          <p:cNvPr id="5" name="Picture 117">
            <a:extLst>
              <a:ext uri="{FF2B5EF4-FFF2-40B4-BE49-F238E27FC236}">
                <a16:creationId xmlns:a16="http://schemas.microsoft.com/office/drawing/2014/main" id="{93EB806B-FC3D-6BA0-F916-BF89FB90949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36512" y="933124"/>
            <a:ext cx="8783929" cy="54450"/>
          </a:xfrm>
          <a:prstGeom prst="rect">
            <a:avLst/>
          </a:prstGeom>
          <a:noFill/>
        </p:spPr>
      </p:pic>
      <p:sp>
        <p:nvSpPr>
          <p:cNvPr id="9" name="正方形/長方形 8">
            <a:extLst>
              <a:ext uri="{FF2B5EF4-FFF2-40B4-BE49-F238E27FC236}">
                <a16:creationId xmlns:a16="http://schemas.microsoft.com/office/drawing/2014/main" id="{FE4C9F57-7596-CD63-5137-B9B28664D78A}"/>
              </a:ext>
            </a:extLst>
          </p:cNvPr>
          <p:cNvSpPr/>
          <p:nvPr userDrawn="1"/>
        </p:nvSpPr>
        <p:spPr>
          <a:xfrm>
            <a:off x="179512" y="161719"/>
            <a:ext cx="45719" cy="46581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65195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General_AC">
    <p:spTree>
      <p:nvGrpSpPr>
        <p:cNvPr id="1" name=""/>
        <p:cNvGrpSpPr/>
        <p:nvPr/>
      </p:nvGrpSpPr>
      <p:grpSpPr>
        <a:xfrm>
          <a:off x="0" y="0"/>
          <a:ext cx="0" cy="0"/>
          <a:chOff x="0" y="0"/>
          <a:chExt cx="0" cy="0"/>
        </a:xfrm>
      </p:grpSpPr>
      <p:pic>
        <p:nvPicPr>
          <p:cNvPr id="3" name="図 2" descr="背景パターン&#10;&#10;自動的に生成された説明">
            <a:extLst>
              <a:ext uri="{FF2B5EF4-FFF2-40B4-BE49-F238E27FC236}">
                <a16:creationId xmlns:a16="http://schemas.microsoft.com/office/drawing/2014/main" id="{8985B231-AAD4-F5F5-FF3D-F3CD8583C2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282" y="-144016"/>
            <a:ext cx="9199282" cy="5308054"/>
          </a:xfrm>
          <a:prstGeom prst="rect">
            <a:avLst/>
          </a:prstGeom>
        </p:spPr>
      </p:pic>
      <p:pic>
        <p:nvPicPr>
          <p:cNvPr id="4" name="図 3"/>
          <p:cNvPicPr>
            <a:picLocks noChangeAspect="1"/>
          </p:cNvPicPr>
          <p:nvPr userDrawn="1"/>
        </p:nvPicPr>
        <p:blipFill rotWithShape="1">
          <a:blip r:embed="rId3" cstate="print">
            <a:extLst>
              <a:ext uri="{28A0092B-C50C-407E-A947-70E740481C1C}">
                <a14:useLocalDpi xmlns:a14="http://schemas.microsoft.com/office/drawing/2010/main" val="0"/>
              </a:ext>
            </a:extLst>
          </a:blip>
          <a:srcRect t="48226" r="28485"/>
          <a:stretch/>
        </p:blipFill>
        <p:spPr>
          <a:xfrm>
            <a:off x="6749590" y="0"/>
            <a:ext cx="2394918" cy="599346"/>
          </a:xfrm>
          <a:prstGeom prst="rect">
            <a:avLst/>
          </a:prstGeom>
        </p:spPr>
      </p:pic>
      <p:sp>
        <p:nvSpPr>
          <p:cNvPr id="6" name="スライド番号プレースホルダー 5"/>
          <p:cNvSpPr>
            <a:spLocks noGrp="1"/>
          </p:cNvSpPr>
          <p:nvPr>
            <p:ph type="sldNum" sz="quarter" idx="12"/>
          </p:nvPr>
        </p:nvSpPr>
        <p:spPr>
          <a:xfrm>
            <a:off x="8424000" y="4860000"/>
            <a:ext cx="360000" cy="135000"/>
          </a:xfrm>
        </p:spPr>
        <p:txBody>
          <a:bodyPr/>
          <a:lstStyle/>
          <a:p>
            <a:fld id="{78AE49ED-73EF-499C-8307-28EB0E7CF529}" type="slidenum">
              <a:rPr kumimoji="1" lang="ja-JP" altLang="en-US" smtClean="0"/>
              <a:t>‹#›</a:t>
            </a:fld>
            <a:endParaRPr kumimoji="1" lang="ja-JP" altLang="en-US" dirty="0"/>
          </a:p>
        </p:txBody>
      </p:sp>
      <p:sp>
        <p:nvSpPr>
          <p:cNvPr id="8"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pic>
        <p:nvPicPr>
          <p:cNvPr id="12" name="図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12678" y="267494"/>
            <a:ext cx="1223974" cy="270018"/>
          </a:xfrm>
          <a:prstGeom prst="rect">
            <a:avLst/>
          </a:prstGeom>
        </p:spPr>
      </p:pic>
    </p:spTree>
    <p:extLst>
      <p:ext uri="{BB962C8B-B14F-4D97-AF65-F5344CB8AC3E}">
        <p14:creationId xmlns:p14="http://schemas.microsoft.com/office/powerpoint/2010/main" val="881589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eneral_HR">
    <p:spTree>
      <p:nvGrpSpPr>
        <p:cNvPr id="1" name=""/>
        <p:cNvGrpSpPr/>
        <p:nvPr/>
      </p:nvGrpSpPr>
      <p:grpSpPr>
        <a:xfrm>
          <a:off x="0" y="0"/>
          <a:ext cx="0" cy="0"/>
          <a:chOff x="0" y="0"/>
          <a:chExt cx="0" cy="0"/>
        </a:xfrm>
      </p:grpSpPr>
      <p:sp>
        <p:nvSpPr>
          <p:cNvPr id="11" name="正方形/長方形 10"/>
          <p:cNvSpPr/>
          <p:nvPr userDrawn="1"/>
        </p:nvSpPr>
        <p:spPr>
          <a:xfrm>
            <a:off x="0" y="0"/>
            <a:ext cx="9144000" cy="1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userDrawn="1"/>
        </p:nvPicPr>
        <p:blipFill rotWithShape="1">
          <a:blip r:embed="rId2" cstate="print">
            <a:extLst>
              <a:ext uri="{28A0092B-C50C-407E-A947-70E740481C1C}">
                <a14:useLocalDpi xmlns:a14="http://schemas.microsoft.com/office/drawing/2010/main" val="0"/>
              </a:ext>
            </a:extLst>
          </a:blip>
          <a:srcRect t="48226" r="28485"/>
          <a:stretch/>
        </p:blipFill>
        <p:spPr>
          <a:xfrm>
            <a:off x="6749590" y="0"/>
            <a:ext cx="2394918" cy="599346"/>
          </a:xfrm>
          <a:prstGeom prst="rect">
            <a:avLst/>
          </a:prstGeom>
        </p:spPr>
      </p:pic>
      <p:pic>
        <p:nvPicPr>
          <p:cNvPr id="10" name="図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74965" y="231490"/>
            <a:ext cx="1223974" cy="270018"/>
          </a:xfrm>
          <a:prstGeom prst="rect">
            <a:avLst/>
          </a:prstGeom>
        </p:spPr>
      </p:pic>
      <p:sp>
        <p:nvSpPr>
          <p:cNvPr id="6" name="スライド番号プレースホルダー 5"/>
          <p:cNvSpPr>
            <a:spLocks noGrp="1"/>
          </p:cNvSpPr>
          <p:nvPr>
            <p:ph type="sldNum" sz="quarter" idx="12"/>
          </p:nvPr>
        </p:nvSpPr>
        <p:spPr>
          <a:xfrm>
            <a:off x="8424000" y="4860000"/>
            <a:ext cx="360000" cy="135000"/>
          </a:xfrm>
        </p:spPr>
        <p:txBody>
          <a:bodyPr/>
          <a:lstStyle/>
          <a:p>
            <a:fld id="{78AE49ED-73EF-499C-8307-28EB0E7CF529}" type="slidenum">
              <a:rPr kumimoji="1" lang="ja-JP" altLang="en-US" smtClean="0"/>
              <a:t>‹#›</a:t>
            </a:fld>
            <a:endParaRPr kumimoji="1" lang="ja-JP" altLang="en-US" dirty="0"/>
          </a:p>
        </p:txBody>
      </p:sp>
      <p:sp>
        <p:nvSpPr>
          <p:cNvPr id="14" name="テキスト プレースホルダー 13"/>
          <p:cNvSpPr>
            <a:spLocks noGrp="1"/>
          </p:cNvSpPr>
          <p:nvPr>
            <p:ph type="body" sz="quarter" idx="14"/>
          </p:nvPr>
        </p:nvSpPr>
        <p:spPr>
          <a:xfrm>
            <a:off x="358775" y="951570"/>
            <a:ext cx="8426450" cy="3780420"/>
          </a:xfrm>
          <a:prstGeom prst="rect">
            <a:avLst/>
          </a:prstGeom>
        </p:spPr>
        <p:txBody>
          <a:bodyPr lIns="0" tIns="0" rIns="0" bIns="0"/>
          <a:lstStyle>
            <a:lvl1pPr marL="0" indent="0">
              <a:lnSpc>
                <a:spcPts val="1700"/>
              </a:lnSpc>
              <a:spcBef>
                <a:spcPts val="0"/>
              </a:spcBef>
              <a:buNone/>
              <a:defRPr sz="1200">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a:t>マスター テキストの書式設定</a:t>
            </a:r>
          </a:p>
        </p:txBody>
      </p:sp>
      <p:sp>
        <p:nvSpPr>
          <p:cNvPr id="2" name="タイトル 1"/>
          <p:cNvSpPr>
            <a:spLocks noGrp="1"/>
          </p:cNvSpPr>
          <p:nvPr>
            <p:ph type="title"/>
          </p:nvPr>
        </p:nvSpPr>
        <p:spPr>
          <a:xfrm>
            <a:off x="358775" y="267494"/>
            <a:ext cx="7057541" cy="584267"/>
          </a:xfrm>
          <a:prstGeom prst="rect">
            <a:avLst/>
          </a:prstGeom>
        </p:spPr>
        <p:txBody>
          <a:bodyPr lIns="0" tIns="0" rIns="0" bIns="0" anchor="t" anchorCtr="0"/>
          <a:lstStyle>
            <a:lvl1pPr algn="l">
              <a:lnSpc>
                <a:spcPct val="100000"/>
              </a:lnSpc>
              <a:defRPr sz="2200" b="1">
                <a:solidFill>
                  <a:schemeClr val="accent3"/>
                </a:solidFill>
              </a:defRPr>
            </a:lvl1pPr>
          </a:lstStyle>
          <a:p>
            <a:r>
              <a:rPr kumimoji="1" lang="ja-JP" altLang="en-US"/>
              <a:t>マスター タイトルの書式設定</a:t>
            </a:r>
            <a:endParaRPr kumimoji="1" lang="ja-JP" altLang="en-US" dirty="0"/>
          </a:p>
        </p:txBody>
      </p:sp>
      <p:sp>
        <p:nvSpPr>
          <p:cNvPr id="8"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spTree>
    <p:extLst>
      <p:ext uri="{BB962C8B-B14F-4D97-AF65-F5344CB8AC3E}">
        <p14:creationId xmlns:p14="http://schemas.microsoft.com/office/powerpoint/2010/main" val="4074571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op">
    <p:bg>
      <p:bgPr>
        <a:solidFill>
          <a:schemeClr val="accent3"/>
        </a:solidFill>
        <a:effectLst/>
      </p:bgPr>
    </p:bg>
    <p:spTree>
      <p:nvGrpSpPr>
        <p:cNvPr id="1" name=""/>
        <p:cNvGrpSpPr/>
        <p:nvPr/>
      </p:nvGrpSpPr>
      <p:grpSpPr>
        <a:xfrm>
          <a:off x="0" y="0"/>
          <a:ext cx="0" cy="0"/>
          <a:chOff x="0" y="0"/>
          <a:chExt cx="0" cy="0"/>
        </a:xfrm>
      </p:grpSpPr>
      <p:sp>
        <p:nvSpPr>
          <p:cNvPr id="4" name="正方形/長方形 3"/>
          <p:cNvSpPr/>
          <p:nvPr userDrawn="1"/>
        </p:nvSpPr>
        <p:spPr>
          <a:xfrm>
            <a:off x="0" y="576000"/>
            <a:ext cx="9144000" cy="399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userDrawn="1"/>
        </p:nvPicPr>
        <p:blipFill rotWithShape="1">
          <a:blip r:embed="rId2" cstate="print">
            <a:extLst>
              <a:ext uri="{28A0092B-C50C-407E-A947-70E740481C1C}">
                <a14:useLocalDpi xmlns:a14="http://schemas.microsoft.com/office/drawing/2010/main" val="0"/>
              </a:ext>
            </a:extLst>
          </a:blip>
          <a:srcRect t="17418" r="3269"/>
          <a:stretch/>
        </p:blipFill>
        <p:spPr>
          <a:xfrm>
            <a:off x="5364088" y="0"/>
            <a:ext cx="3780420" cy="1123630"/>
          </a:xfrm>
          <a:prstGeom prst="rect">
            <a:avLst/>
          </a:prstGeom>
        </p:spPr>
      </p:pic>
      <p:pic>
        <p:nvPicPr>
          <p:cNvPr id="19" name="図 18"/>
          <p:cNvPicPr>
            <a:picLocks noChangeAspect="1"/>
          </p:cNvPicPr>
          <p:nvPr userDrawn="1"/>
        </p:nvPicPr>
        <p:blipFill rotWithShape="1">
          <a:blip r:embed="rId3" cstate="print">
            <a:extLst>
              <a:ext uri="{28A0092B-C50C-407E-A947-70E740481C1C}">
                <a14:useLocalDpi xmlns:a14="http://schemas.microsoft.com/office/drawing/2010/main" val="0"/>
              </a:ext>
            </a:extLst>
          </a:blip>
          <a:srcRect r="22655"/>
          <a:stretch/>
        </p:blipFill>
        <p:spPr>
          <a:xfrm>
            <a:off x="7092281" y="954854"/>
            <a:ext cx="2052228" cy="3017319"/>
          </a:xfrm>
          <a:prstGeom prst="rect">
            <a:avLst/>
          </a:prstGeom>
        </p:spPr>
      </p:pic>
      <p:sp>
        <p:nvSpPr>
          <p:cNvPr id="5"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bg1"/>
                </a:solidFill>
              </a:defRPr>
            </a:lvl1pPr>
          </a:lstStyle>
          <a:p>
            <a:r>
              <a:rPr lang="en-US" altLang="ja-JP"/>
              <a:t>©2024 Canon IT Solutions Inc.  All rights reserved.</a:t>
            </a:r>
            <a:endParaRPr lang="ja-JP" altLang="en-US" dirty="0"/>
          </a:p>
        </p:txBody>
      </p:sp>
      <p:pic>
        <p:nvPicPr>
          <p:cNvPr id="7" name="図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26369" y="2294080"/>
            <a:ext cx="558856" cy="368708"/>
          </a:xfrm>
          <a:prstGeom prst="rect">
            <a:avLst/>
          </a:prstGeom>
        </p:spPr>
      </p:pic>
      <p:pic>
        <p:nvPicPr>
          <p:cNvPr id="8" name="図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89643" y="1563638"/>
            <a:ext cx="268324" cy="506660"/>
          </a:xfrm>
          <a:prstGeom prst="rect">
            <a:avLst/>
          </a:prstGeom>
        </p:spPr>
      </p:pic>
      <p:pic>
        <p:nvPicPr>
          <p:cNvPr id="9" name="図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416316" y="1326874"/>
            <a:ext cx="491409" cy="599380"/>
          </a:xfrm>
          <a:prstGeom prst="rect">
            <a:avLst/>
          </a:prstGeom>
        </p:spPr>
      </p:pic>
      <p:pic>
        <p:nvPicPr>
          <p:cNvPr id="10" name="図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36396" y="3316474"/>
            <a:ext cx="518382" cy="638008"/>
          </a:xfrm>
          <a:prstGeom prst="rect">
            <a:avLst/>
          </a:prstGeom>
        </p:spPr>
      </p:pic>
      <p:pic>
        <p:nvPicPr>
          <p:cNvPr id="11" name="図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732240" y="2230025"/>
            <a:ext cx="1242338" cy="855563"/>
          </a:xfrm>
          <a:prstGeom prst="rect">
            <a:avLst/>
          </a:prstGeom>
        </p:spPr>
      </p:pic>
      <p:sp>
        <p:nvSpPr>
          <p:cNvPr id="2" name="タイトル 1"/>
          <p:cNvSpPr>
            <a:spLocks noGrp="1"/>
          </p:cNvSpPr>
          <p:nvPr>
            <p:ph type="title"/>
          </p:nvPr>
        </p:nvSpPr>
        <p:spPr>
          <a:xfrm>
            <a:off x="358775" y="1670176"/>
            <a:ext cx="6193445" cy="1476164"/>
          </a:xfrm>
          <a:prstGeom prst="rect">
            <a:avLst/>
          </a:prstGeom>
        </p:spPr>
        <p:txBody>
          <a:bodyPr lIns="0" tIns="0" rIns="0" bIns="0" anchor="ctr" anchorCtr="0"/>
          <a:lstStyle>
            <a:lvl1pPr algn="l">
              <a:lnSpc>
                <a:spcPct val="110000"/>
              </a:lnSpc>
              <a:defRPr sz="2800" b="1">
                <a:solidFill>
                  <a:schemeClr val="accent3"/>
                </a:solidFill>
              </a:defRPr>
            </a:lvl1pPr>
          </a:lstStyle>
          <a:p>
            <a:r>
              <a:rPr kumimoji="1" lang="ja-JP" altLang="en-US"/>
              <a:t>マスター タイトルの書式設定</a:t>
            </a:r>
            <a:endParaRPr kumimoji="1" lang="ja-JP" altLang="en-US" dirty="0"/>
          </a:p>
        </p:txBody>
      </p:sp>
      <p:pic>
        <p:nvPicPr>
          <p:cNvPr id="13" name="図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984268" y="387105"/>
            <a:ext cx="1814671" cy="400331"/>
          </a:xfrm>
          <a:prstGeom prst="rect">
            <a:avLst/>
          </a:prstGeom>
        </p:spPr>
      </p:pic>
      <p:grpSp>
        <p:nvGrpSpPr>
          <p:cNvPr id="18" name="グループ化 17"/>
          <p:cNvGrpSpPr/>
          <p:nvPr userDrawn="1"/>
        </p:nvGrpSpPr>
        <p:grpSpPr>
          <a:xfrm>
            <a:off x="5285767" y="182770"/>
            <a:ext cx="978421" cy="192736"/>
            <a:chOff x="5220072" y="159482"/>
            <a:chExt cx="978421" cy="192736"/>
          </a:xfrm>
        </p:grpSpPr>
        <p:pic>
          <p:nvPicPr>
            <p:cNvPr id="12" name="図 11">
              <a:extLst>
                <a:ext uri="{FF2B5EF4-FFF2-40B4-BE49-F238E27FC236}">
                  <a16:creationId xmlns:a16="http://schemas.microsoft.com/office/drawing/2014/main" id="{4D1CD444-5459-AA4B-A08B-5554E81CFD1F}"/>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220072" y="159482"/>
              <a:ext cx="720941" cy="192736"/>
            </a:xfrm>
            <a:prstGeom prst="rect">
              <a:avLst/>
            </a:prstGeom>
          </p:spPr>
        </p:pic>
        <p:grpSp>
          <p:nvGrpSpPr>
            <p:cNvPr id="17" name="グループ化 16"/>
            <p:cNvGrpSpPr/>
            <p:nvPr userDrawn="1"/>
          </p:nvGrpSpPr>
          <p:grpSpPr>
            <a:xfrm>
              <a:off x="5976156" y="159482"/>
              <a:ext cx="222337" cy="72008"/>
              <a:chOff x="5976156" y="159482"/>
              <a:chExt cx="222337" cy="72008"/>
            </a:xfrm>
          </p:grpSpPr>
          <p:sp>
            <p:nvSpPr>
              <p:cNvPr id="14" name="円/楕円 13"/>
              <p:cNvSpPr/>
              <p:nvPr userDrawn="1"/>
            </p:nvSpPr>
            <p:spPr>
              <a:xfrm>
                <a:off x="5976156" y="15948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6083306" y="170286"/>
                <a:ext cx="50400" cy="5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6162493" y="17748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0" name="スライド番号プレースホルダー 5"/>
          <p:cNvSpPr>
            <a:spLocks noGrp="1"/>
          </p:cNvSpPr>
          <p:nvPr>
            <p:ph type="sldNum" sz="quarter" idx="4"/>
          </p:nvPr>
        </p:nvSpPr>
        <p:spPr>
          <a:xfrm>
            <a:off x="8425225" y="4803998"/>
            <a:ext cx="360000" cy="135000"/>
          </a:xfrm>
          <a:prstGeom prst="rect">
            <a:avLst/>
          </a:prstGeom>
        </p:spPr>
        <p:txBody>
          <a:bodyPr vert="horz" lIns="0" tIns="0" rIns="0" bIns="0" rtlCol="0" anchor="b" anchorCtr="0"/>
          <a:lstStyle>
            <a:lvl1pPr algn="r">
              <a:defRPr sz="900">
                <a:solidFill>
                  <a:schemeClr val="tx2"/>
                </a:solidFill>
              </a:defRPr>
            </a:lvl1pPr>
          </a:lstStyle>
          <a:p>
            <a:fld id="{78AE49ED-73EF-499C-8307-28EB0E7CF529}" type="slidenum">
              <a:rPr lang="ja-JP" altLang="en-US" smtClean="0"/>
              <a:pPr/>
              <a:t>‹#›</a:t>
            </a:fld>
            <a:endParaRPr lang="ja-JP" altLang="en-US" dirty="0"/>
          </a:p>
        </p:txBody>
      </p:sp>
    </p:spTree>
    <p:extLst>
      <p:ext uri="{BB962C8B-B14F-4D97-AF65-F5344CB8AC3E}">
        <p14:creationId xmlns:p14="http://schemas.microsoft.com/office/powerpoint/2010/main" val="311299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4"/>
          </p:nvPr>
        </p:nvSpPr>
        <p:spPr>
          <a:xfrm>
            <a:off x="8425225" y="4803998"/>
            <a:ext cx="360000" cy="135000"/>
          </a:xfrm>
          <a:prstGeom prst="rect">
            <a:avLst/>
          </a:prstGeom>
        </p:spPr>
        <p:txBody>
          <a:bodyPr vert="horz" lIns="0" tIns="0" rIns="0" bIns="0" rtlCol="0" anchor="b" anchorCtr="0"/>
          <a:lstStyle>
            <a:lvl1pPr algn="r">
              <a:defRPr sz="900">
                <a:solidFill>
                  <a:schemeClr val="tx1">
                    <a:lumMod val="50000"/>
                    <a:lumOff val="50000"/>
                  </a:schemeClr>
                </a:solidFill>
              </a:defRPr>
            </a:lvl1pPr>
          </a:lstStyle>
          <a:p>
            <a:fld id="{78AE49ED-73EF-499C-8307-28EB0E7CF529}" type="slidenum">
              <a:rPr lang="ja-JP" altLang="en-US" smtClean="0"/>
              <a:pPr/>
              <a:t>‹#›</a:t>
            </a:fld>
            <a:endParaRPr lang="ja-JP" altLang="en-US" dirty="0"/>
          </a:p>
        </p:txBody>
      </p:sp>
      <p:sp>
        <p:nvSpPr>
          <p:cNvPr id="2" name="フッター プレースホルダー 1"/>
          <p:cNvSpPr>
            <a:spLocks noGrp="1"/>
          </p:cNvSpPr>
          <p:nvPr>
            <p:ph type="ftr" sz="quarter" idx="3"/>
          </p:nvPr>
        </p:nvSpPr>
        <p:spPr>
          <a:xfrm>
            <a:off x="358775" y="4803998"/>
            <a:ext cx="2160000" cy="135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©2024 Canon IT Solutions Inc.  All rights reserved.</a:t>
            </a:r>
            <a:endParaRPr lang="ja-JP" altLang="en-US" dirty="0"/>
          </a:p>
        </p:txBody>
      </p:sp>
    </p:spTree>
    <p:extLst>
      <p:ext uri="{BB962C8B-B14F-4D97-AF65-F5344CB8AC3E}">
        <p14:creationId xmlns:p14="http://schemas.microsoft.com/office/powerpoint/2010/main" val="4284632236"/>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49" r:id="rId5"/>
    <p:sldLayoutId id="2147483663" r:id="rId6"/>
    <p:sldLayoutId id="2147483664" r:id="rId7"/>
    <p:sldLayoutId id="2147483655" r:id="rId8"/>
    <p:sldLayoutId id="2147483656" r:id="rId9"/>
    <p:sldLayoutId id="2147483657" r:id="rId10"/>
    <p:sldLayoutId id="2147483658" r:id="rId11"/>
    <p:sldLayoutId id="2147483659" r:id="rId12"/>
    <p:sldLayoutId id="2147483660" r:id="rId13"/>
    <p:sldLayoutId id="2147483654" r:id="rId14"/>
    <p:sldLayoutId id="2147483661" r:id="rId15"/>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userDrawn="1">
          <p15:clr>
            <a:srgbClr val="F26B43"/>
          </p15:clr>
        </p15:guide>
        <p15:guide id="2" pos="553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47.png"/><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1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image" Target="../media/image6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hyperlink" Target="https://www.fastaccounting.jp/news/20240322/12809/" TargetMode="Externa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a:t>©2024 Canon IT Solutions Inc.  All rights reserved.</a:t>
            </a:r>
            <a:endParaRPr lang="ja-JP" altLang="en-US" dirty="0"/>
          </a:p>
        </p:txBody>
      </p:sp>
      <p:sp>
        <p:nvSpPr>
          <p:cNvPr id="4" name="スライド番号プレースホルダー 3"/>
          <p:cNvSpPr>
            <a:spLocks noGrp="1"/>
          </p:cNvSpPr>
          <p:nvPr>
            <p:ph type="sldNum" sz="quarter" idx="4"/>
          </p:nvPr>
        </p:nvSpPr>
        <p:spPr/>
        <p:txBody>
          <a:bodyPr/>
          <a:lstStyle/>
          <a:p>
            <a:fld id="{78AE49ED-73EF-499C-8307-28EB0E7CF529}" type="slidenum">
              <a:rPr lang="ja-JP" altLang="en-US" smtClean="0"/>
              <a:pPr/>
              <a:t>1</a:t>
            </a:fld>
            <a:endParaRPr lang="ja-JP" altLang="en-US" dirty="0"/>
          </a:p>
        </p:txBody>
      </p:sp>
      <p:sp>
        <p:nvSpPr>
          <p:cNvPr id="6" name="タイトル 5">
            <a:extLst>
              <a:ext uri="{FF2B5EF4-FFF2-40B4-BE49-F238E27FC236}">
                <a16:creationId xmlns:a16="http://schemas.microsoft.com/office/drawing/2014/main" id="{21F93143-B872-68F8-2E89-4048DABC0B61}"/>
              </a:ext>
            </a:extLst>
          </p:cNvPr>
          <p:cNvSpPr>
            <a:spLocks noGrp="1"/>
          </p:cNvSpPr>
          <p:nvPr>
            <p:ph type="title"/>
          </p:nvPr>
        </p:nvSpPr>
        <p:spPr>
          <a:xfrm>
            <a:off x="358775" y="1635646"/>
            <a:ext cx="8181192" cy="1476164"/>
          </a:xfrm>
        </p:spPr>
        <p:txBody>
          <a:bodyPr/>
          <a:lstStyle/>
          <a:p>
            <a:pPr rtl="0"/>
            <a:r>
              <a:rPr lang="ja-JP" altLang="en-US" sz="3200" dirty="0"/>
              <a:t>必見！</a:t>
            </a:r>
            <a:r>
              <a:rPr lang="en-US" altLang="ja-JP" sz="3200" dirty="0"/>
              <a:t/>
            </a:r>
            <a:br>
              <a:rPr lang="en-US" altLang="ja-JP" sz="3200" dirty="0"/>
            </a:br>
            <a:r>
              <a:rPr lang="ja-JP" altLang="en-US" sz="3200" dirty="0"/>
              <a:t>デジタルインボイス！</a:t>
            </a:r>
            <a:r>
              <a:rPr lang="en-US" altLang="ja-JP" sz="3200" dirty="0"/>
              <a:t/>
            </a:r>
            <a:br>
              <a:rPr lang="en-US" altLang="ja-JP" sz="3200" dirty="0"/>
            </a:br>
            <a:r>
              <a:rPr lang="ja-JP" altLang="en-US" sz="3200" dirty="0"/>
              <a:t>～売り方セミナー～</a:t>
            </a:r>
            <a:endParaRPr lang="ja-JP" altLang="en-US" dirty="0"/>
          </a:p>
        </p:txBody>
      </p:sp>
      <p:sp>
        <p:nvSpPr>
          <p:cNvPr id="7" name="テキスト ボックス 6"/>
          <p:cNvSpPr txBox="1"/>
          <p:nvPr/>
        </p:nvSpPr>
        <p:spPr>
          <a:xfrm>
            <a:off x="358775" y="3975906"/>
            <a:ext cx="2769989" cy="338554"/>
          </a:xfrm>
          <a:prstGeom prst="rect">
            <a:avLst/>
          </a:prstGeom>
          <a:noFill/>
        </p:spPr>
        <p:txBody>
          <a:bodyPr wrap="none" lIns="0" tIns="0" rIns="0" bIns="0" rtlCol="0">
            <a:spAutoFit/>
          </a:bodyPr>
          <a:lstStyle/>
          <a:p>
            <a:pPr>
              <a:lnSpc>
                <a:spcPct val="110000"/>
              </a:lnSpc>
            </a:pPr>
            <a:r>
              <a:rPr kumimoji="1" lang="en-US" altLang="ja-JP" sz="1000" dirty="0">
                <a:solidFill>
                  <a:schemeClr val="bg2">
                    <a:lumMod val="50000"/>
                  </a:schemeClr>
                </a:solidFill>
              </a:rPr>
              <a:t>2024.08.06</a:t>
            </a:r>
            <a:endParaRPr lang="en-US" altLang="ja-JP" sz="1000" dirty="0">
              <a:solidFill>
                <a:schemeClr val="bg2">
                  <a:lumMod val="50000"/>
                </a:schemeClr>
              </a:solidFill>
            </a:endParaRPr>
          </a:p>
          <a:p>
            <a:pPr>
              <a:lnSpc>
                <a:spcPct val="110000"/>
              </a:lnSpc>
            </a:pPr>
            <a:r>
              <a:rPr lang="ja-JP" altLang="en-US" sz="1000" dirty="0">
                <a:solidFill>
                  <a:schemeClr val="bg2">
                    <a:lumMod val="50000"/>
                  </a:schemeClr>
                </a:solidFill>
              </a:rPr>
              <a:t>キヤノンＩＴソリューションズ株式会社</a:t>
            </a:r>
            <a:r>
              <a:rPr lang="en-US" altLang="ja-JP" sz="1000" dirty="0">
                <a:solidFill>
                  <a:schemeClr val="bg2">
                    <a:lumMod val="50000"/>
                  </a:schemeClr>
                </a:solidFill>
              </a:rPr>
              <a:t>	</a:t>
            </a:r>
            <a:endParaRPr kumimoji="1" lang="en-US" altLang="ja-JP" sz="1000" dirty="0">
              <a:solidFill>
                <a:schemeClr val="bg2">
                  <a:lumMod val="50000"/>
                </a:schemeClr>
              </a:solidFill>
            </a:endParaRPr>
          </a:p>
        </p:txBody>
      </p:sp>
    </p:spTree>
    <p:extLst>
      <p:ext uri="{BB962C8B-B14F-4D97-AF65-F5344CB8AC3E}">
        <p14:creationId xmlns:p14="http://schemas.microsoft.com/office/powerpoint/2010/main" val="34448498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木の枝の絵&#10;&#10;中程度の精度で自動的に生成された説明">
            <a:extLst>
              <a:ext uri="{FF2B5EF4-FFF2-40B4-BE49-F238E27FC236}">
                <a16:creationId xmlns:a16="http://schemas.microsoft.com/office/drawing/2014/main" id="{14204099-C01A-3E3A-2589-B1A29D214C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689" y="962387"/>
            <a:ext cx="8065225" cy="4032613"/>
          </a:xfrm>
          <a:prstGeom prst="rect">
            <a:avLst/>
          </a:prstGeom>
        </p:spPr>
      </p:pic>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10</a:t>
            </a:fld>
            <a:endParaRPr kumimoji="1" lang="ja-JP" altLang="en-US" dirty="0"/>
          </a:p>
        </p:txBody>
      </p:sp>
      <p:sp>
        <p:nvSpPr>
          <p:cNvPr id="5" name="タイトル 4">
            <a:extLst>
              <a:ext uri="{FF2B5EF4-FFF2-40B4-BE49-F238E27FC236}">
                <a16:creationId xmlns:a16="http://schemas.microsoft.com/office/drawing/2014/main" id="{F5080DCF-3727-C3FD-8767-8DA6A5161225}"/>
              </a:ext>
            </a:extLst>
          </p:cNvPr>
          <p:cNvSpPr>
            <a:spLocks noGrp="1"/>
          </p:cNvSpPr>
          <p:nvPr>
            <p:ph type="title"/>
          </p:nvPr>
        </p:nvSpPr>
        <p:spPr/>
        <p:txBody>
          <a:bodyPr/>
          <a:lstStyle/>
          <a:p>
            <a:r>
              <a:rPr lang="ja-JP" altLang="en-US" dirty="0"/>
              <a:t>世界</a:t>
            </a:r>
            <a:r>
              <a:rPr lang="en-US" altLang="ja-JP" dirty="0"/>
              <a:t>39</a:t>
            </a:r>
            <a:r>
              <a:rPr lang="ja-JP" altLang="en-US" dirty="0"/>
              <a:t>か国に普及（</a:t>
            </a:r>
            <a:r>
              <a:rPr lang="en-US" altLang="ja-JP" dirty="0"/>
              <a:t>2022</a:t>
            </a:r>
            <a:r>
              <a:rPr lang="ja-JP" altLang="en-US" dirty="0"/>
              <a:t>年</a:t>
            </a:r>
            <a:r>
              <a:rPr lang="en-US" altLang="ja-JP" dirty="0"/>
              <a:t>1</a:t>
            </a:r>
            <a:r>
              <a:rPr lang="ja-JP" altLang="en-US" dirty="0"/>
              <a:t>月）</a:t>
            </a: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grpSp>
        <p:nvGrpSpPr>
          <p:cNvPr id="8" name="グループ化 7">
            <a:extLst>
              <a:ext uri="{FF2B5EF4-FFF2-40B4-BE49-F238E27FC236}">
                <a16:creationId xmlns:a16="http://schemas.microsoft.com/office/drawing/2014/main" id="{A0352690-D6F0-23E4-8C29-3EBDCD8A1876}"/>
              </a:ext>
            </a:extLst>
          </p:cNvPr>
          <p:cNvGrpSpPr/>
          <p:nvPr/>
        </p:nvGrpSpPr>
        <p:grpSpPr>
          <a:xfrm>
            <a:off x="4355976" y="2476614"/>
            <a:ext cx="1520499" cy="655253"/>
            <a:chOff x="-4212978" y="2913383"/>
            <a:chExt cx="2033994" cy="876542"/>
          </a:xfrm>
        </p:grpSpPr>
        <p:sp>
          <p:nvSpPr>
            <p:cNvPr id="7" name="正方形/長方形 6">
              <a:extLst>
                <a:ext uri="{FF2B5EF4-FFF2-40B4-BE49-F238E27FC236}">
                  <a16:creationId xmlns:a16="http://schemas.microsoft.com/office/drawing/2014/main" id="{5979832E-8109-7974-1BA0-C99036FF3690}"/>
                </a:ext>
              </a:extLst>
            </p:cNvPr>
            <p:cNvSpPr/>
            <p:nvPr/>
          </p:nvSpPr>
          <p:spPr>
            <a:xfrm>
              <a:off x="-4212978" y="2913383"/>
              <a:ext cx="2033994" cy="864608"/>
            </a:xfrm>
            <a:prstGeom prst="rect">
              <a:avLst/>
            </a:prstGeom>
            <a:solidFill>
              <a:schemeClr val="bg1"/>
            </a:solidFill>
            <a:ln>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6" name="テキスト ボックス 5">
              <a:extLst>
                <a:ext uri="{FF2B5EF4-FFF2-40B4-BE49-F238E27FC236}">
                  <a16:creationId xmlns:a16="http://schemas.microsoft.com/office/drawing/2014/main" id="{5675304F-D2A6-E878-5A7B-A456627A5A86}"/>
                </a:ext>
              </a:extLst>
            </p:cNvPr>
            <p:cNvSpPr txBox="1"/>
            <p:nvPr/>
          </p:nvSpPr>
          <p:spPr>
            <a:xfrm>
              <a:off x="-4040002" y="2925318"/>
              <a:ext cx="1688041" cy="864607"/>
            </a:xfrm>
            <a:prstGeom prst="rect">
              <a:avLst/>
            </a:prstGeom>
            <a:noFill/>
          </p:spPr>
          <p:txBody>
            <a:bodyPr wrap="none" rtlCol="0">
              <a:spAutoFit/>
            </a:bodyPr>
            <a:lstStyle/>
            <a:p>
              <a:r>
                <a:rPr kumimoji="1" lang="en-US" altLang="ja-JP" sz="1200" b="1" dirty="0"/>
                <a:t>PEPPOL</a:t>
              </a:r>
              <a:r>
                <a:rPr kumimoji="1" lang="ja-JP" altLang="en-US" sz="1200" b="1" dirty="0"/>
                <a:t>状況</a:t>
              </a:r>
              <a:endParaRPr kumimoji="1" lang="en-US" altLang="ja-JP" sz="1200" b="1" dirty="0"/>
            </a:p>
            <a:p>
              <a:r>
                <a:rPr lang="ja-JP" altLang="en-US" sz="1200" dirty="0">
                  <a:solidFill>
                    <a:schemeClr val="accent6">
                      <a:lumMod val="75000"/>
                    </a:schemeClr>
                  </a:solidFill>
                </a:rPr>
                <a:t>■</a:t>
              </a:r>
              <a:r>
                <a:rPr lang="ja-JP" altLang="en-US" sz="1200" dirty="0"/>
                <a:t>規定国家</a:t>
              </a:r>
              <a:endParaRPr lang="en-US" altLang="ja-JP" sz="1200" dirty="0"/>
            </a:p>
            <a:p>
              <a:r>
                <a:rPr kumimoji="1" lang="ja-JP" altLang="en-US" sz="1200" dirty="0">
                  <a:solidFill>
                    <a:schemeClr val="accent2">
                      <a:lumMod val="40000"/>
                      <a:lumOff val="60000"/>
                    </a:schemeClr>
                  </a:solidFill>
                </a:rPr>
                <a:t>■</a:t>
              </a:r>
              <a:r>
                <a:rPr kumimoji="1" lang="ja-JP" altLang="en-US" sz="1200" dirty="0"/>
                <a:t>使用可能国家</a:t>
              </a:r>
            </a:p>
          </p:txBody>
        </p:sp>
      </p:grpSp>
    </p:spTree>
    <p:extLst>
      <p:ext uri="{BB962C8B-B14F-4D97-AF65-F5344CB8AC3E}">
        <p14:creationId xmlns:p14="http://schemas.microsoft.com/office/powerpoint/2010/main" val="395991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descr="マップ&#10;&#10;自動的に生成された説明">
            <a:extLst>
              <a:ext uri="{FF2B5EF4-FFF2-40B4-BE49-F238E27FC236}">
                <a16:creationId xmlns:a16="http://schemas.microsoft.com/office/drawing/2014/main" id="{3A65C9D3-8BC3-AF7F-3483-858A3833821F}"/>
              </a:ext>
            </a:extLst>
          </p:cNvPr>
          <p:cNvPicPr>
            <a:picLocks noChangeAspect="1"/>
          </p:cNvPicPr>
          <p:nvPr/>
        </p:nvPicPr>
        <p:blipFill rotWithShape="1">
          <a:blip r:embed="rId3" cstate="print">
            <a:alphaModFix amt="70000"/>
            <a:extLst>
              <a:ext uri="{28A0092B-C50C-407E-A947-70E740481C1C}">
                <a14:useLocalDpi xmlns:a14="http://schemas.microsoft.com/office/drawing/2010/main" val="0"/>
              </a:ext>
            </a:extLst>
          </a:blip>
          <a:srcRect/>
          <a:stretch/>
        </p:blipFill>
        <p:spPr>
          <a:xfrm>
            <a:off x="1499048" y="2085617"/>
            <a:ext cx="6460201" cy="2818372"/>
          </a:xfrm>
          <a:prstGeom prst="rect">
            <a:avLst/>
          </a:prstGeom>
        </p:spPr>
      </p:pic>
      <p:sp>
        <p:nvSpPr>
          <p:cNvPr id="37" name="正方形/長方形 36">
            <a:extLst>
              <a:ext uri="{FF2B5EF4-FFF2-40B4-BE49-F238E27FC236}">
                <a16:creationId xmlns:a16="http://schemas.microsoft.com/office/drawing/2014/main" id="{F7B0AB33-5064-822D-09A4-1A2783F6B564}"/>
              </a:ext>
            </a:extLst>
          </p:cNvPr>
          <p:cNvSpPr/>
          <p:nvPr/>
        </p:nvSpPr>
        <p:spPr>
          <a:xfrm>
            <a:off x="226581" y="3723877"/>
            <a:ext cx="1549955" cy="584775"/>
          </a:xfrm>
          <a:prstGeom prst="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 name="図 30" descr="ダイアグラム&#10;&#10;自動的に生成された説明">
            <a:extLst>
              <a:ext uri="{FF2B5EF4-FFF2-40B4-BE49-F238E27FC236}">
                <a16:creationId xmlns:a16="http://schemas.microsoft.com/office/drawing/2014/main" id="{2054EEFF-0C43-BE3E-CF51-14841CFF04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640" y="2211710"/>
            <a:ext cx="7885344" cy="2818372"/>
          </a:xfrm>
          <a:prstGeom prst="rect">
            <a:avLst/>
          </a:prstGeom>
          <a:effectLst>
            <a:glow rad="63500">
              <a:schemeClr val="bg1">
                <a:alpha val="18000"/>
              </a:schemeClr>
            </a:glow>
          </a:effectLst>
        </p:spPr>
      </p:pic>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11</a:t>
            </a:fld>
            <a:endParaRPr kumimoji="1" lang="ja-JP" altLang="en-US" dirty="0"/>
          </a:p>
        </p:txBody>
      </p:sp>
      <p:sp>
        <p:nvSpPr>
          <p:cNvPr id="11" name="タイトル 4">
            <a:extLst>
              <a:ext uri="{FF2B5EF4-FFF2-40B4-BE49-F238E27FC236}">
                <a16:creationId xmlns:a16="http://schemas.microsoft.com/office/drawing/2014/main" id="{B404BF47-3D45-FB9B-D92B-E602B6138E1F}"/>
              </a:ext>
            </a:extLst>
          </p:cNvPr>
          <p:cNvSpPr>
            <a:spLocks noGrp="1"/>
          </p:cNvSpPr>
          <p:nvPr>
            <p:ph type="title"/>
          </p:nvPr>
        </p:nvSpPr>
        <p:spPr/>
        <p:txBody>
          <a:bodyPr/>
          <a:lstStyle/>
          <a:p>
            <a:r>
              <a:rPr lang="ja-JP" altLang="en-US" dirty="0"/>
              <a:t>ペポルとは？</a:t>
            </a: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sp>
        <p:nvSpPr>
          <p:cNvPr id="3" name="正方形/長方形 2">
            <a:extLst>
              <a:ext uri="{FF2B5EF4-FFF2-40B4-BE49-F238E27FC236}">
                <a16:creationId xmlns:a16="http://schemas.microsoft.com/office/drawing/2014/main" id="{42231CCF-6067-C2FC-9CB9-2F5B379F2C8A}"/>
              </a:ext>
            </a:extLst>
          </p:cNvPr>
          <p:cNvSpPr/>
          <p:nvPr/>
        </p:nvSpPr>
        <p:spPr>
          <a:xfrm>
            <a:off x="251040" y="1029240"/>
            <a:ext cx="1709936" cy="584775"/>
          </a:xfrm>
          <a:prstGeom prst="rect">
            <a:avLst/>
          </a:prstGeom>
        </p:spPr>
        <p:txBody>
          <a:bodyPr wrap="square">
            <a:spAutoFit/>
          </a:bodyPr>
          <a:lstStyle/>
          <a:p>
            <a:r>
              <a:rPr lang="en-US" altLang="ja-JP" sz="3200" b="1" dirty="0" err="1">
                <a:solidFill>
                  <a:srgbClr val="EE7B48"/>
                </a:solidFill>
                <a:latin typeface="+mn-ea"/>
              </a:rPr>
              <a:t>Peppol</a:t>
            </a:r>
            <a:endParaRPr lang="en-US" altLang="ja-JP" sz="3200" b="1" dirty="0">
              <a:solidFill>
                <a:srgbClr val="EE7B48"/>
              </a:solidFill>
              <a:latin typeface="+mn-ea"/>
            </a:endParaRPr>
          </a:p>
        </p:txBody>
      </p:sp>
      <p:sp>
        <p:nvSpPr>
          <p:cNvPr id="5" name="正方形/長方形 4">
            <a:extLst>
              <a:ext uri="{FF2B5EF4-FFF2-40B4-BE49-F238E27FC236}">
                <a16:creationId xmlns:a16="http://schemas.microsoft.com/office/drawing/2014/main" id="{507E5BBB-47C2-AEB7-A3DD-F8202F9EA894}"/>
              </a:ext>
            </a:extLst>
          </p:cNvPr>
          <p:cNvSpPr/>
          <p:nvPr/>
        </p:nvSpPr>
        <p:spPr>
          <a:xfrm>
            <a:off x="323528" y="1563638"/>
            <a:ext cx="8640960" cy="584775"/>
          </a:xfrm>
          <a:prstGeom prst="rect">
            <a:avLst/>
          </a:prstGeom>
        </p:spPr>
        <p:txBody>
          <a:bodyPr wrap="square">
            <a:spAutoFit/>
          </a:bodyPr>
          <a:lstStyle/>
          <a:p>
            <a:r>
              <a:rPr lang="ja-JP" altLang="en-US" sz="16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請求書（インボイス）などの電子文書をネットワーク上でやり取りするための「文書仕様」「運用ルール」「ネットワーク」のグローバルな標準仕様</a:t>
            </a:r>
            <a:endParaRPr lang="ja-JP" altLang="en-US" sz="1600" b="1" dirty="0">
              <a:effectLst>
                <a:glow rad="63500">
                  <a:schemeClr val="bg1">
                    <a:alpha val="72000"/>
                  </a:schemeClr>
                </a:glow>
              </a:effectLst>
            </a:endParaRPr>
          </a:p>
        </p:txBody>
      </p:sp>
      <p:sp>
        <p:nvSpPr>
          <p:cNvPr id="27" name="正方形/長方形 26">
            <a:extLst>
              <a:ext uri="{FF2B5EF4-FFF2-40B4-BE49-F238E27FC236}">
                <a16:creationId xmlns:a16="http://schemas.microsoft.com/office/drawing/2014/main" id="{17987EC3-7BDD-DA2D-008A-12094DDF1962}"/>
              </a:ext>
            </a:extLst>
          </p:cNvPr>
          <p:cNvSpPr/>
          <p:nvPr/>
        </p:nvSpPr>
        <p:spPr>
          <a:xfrm>
            <a:off x="4044360" y="2549314"/>
            <a:ext cx="1692616" cy="307777"/>
          </a:xfrm>
          <a:prstGeom prst="rect">
            <a:avLst/>
          </a:prstGeom>
        </p:spPr>
        <p:txBody>
          <a:bodyPr wrap="square">
            <a:spAutoFit/>
          </a:bodyPr>
          <a:lstStyle/>
          <a:p>
            <a:r>
              <a:rPr lang="ja-JP" altLang="en-US" sz="14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政府調達システム</a:t>
            </a:r>
            <a:endParaRPr lang="ja-JP" altLang="en-US" sz="1400" b="1" dirty="0">
              <a:effectLst>
                <a:glow rad="63500">
                  <a:schemeClr val="bg1">
                    <a:alpha val="72000"/>
                  </a:schemeClr>
                </a:glow>
              </a:effectLst>
            </a:endParaRPr>
          </a:p>
        </p:txBody>
      </p:sp>
      <p:sp>
        <p:nvSpPr>
          <p:cNvPr id="28" name="正方形/長方形 27">
            <a:extLst>
              <a:ext uri="{FF2B5EF4-FFF2-40B4-BE49-F238E27FC236}">
                <a16:creationId xmlns:a16="http://schemas.microsoft.com/office/drawing/2014/main" id="{8DA28734-B2BB-BCC7-017D-4820AF40BA8F}"/>
              </a:ext>
            </a:extLst>
          </p:cNvPr>
          <p:cNvSpPr/>
          <p:nvPr/>
        </p:nvSpPr>
        <p:spPr>
          <a:xfrm>
            <a:off x="6069676" y="3079305"/>
            <a:ext cx="1062792" cy="276999"/>
          </a:xfrm>
          <a:prstGeom prst="rect">
            <a:avLst/>
          </a:prstGeom>
        </p:spPr>
        <p:txBody>
          <a:bodyPr wrap="square">
            <a:spAutoFit/>
          </a:bodyPr>
          <a:lstStyle/>
          <a:p>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A</a:t>
            </a:r>
            <a:r>
              <a:rPr lang="ja-JP" altLang="en-US"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業界</a:t>
            </a:r>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EDI</a:t>
            </a:r>
            <a:endParaRPr lang="ja-JP" altLang="en-US" sz="1200" b="1" dirty="0">
              <a:effectLst>
                <a:glow rad="63500">
                  <a:schemeClr val="bg1">
                    <a:alpha val="72000"/>
                  </a:schemeClr>
                </a:glow>
              </a:effectLst>
            </a:endParaRPr>
          </a:p>
        </p:txBody>
      </p:sp>
      <p:sp>
        <p:nvSpPr>
          <p:cNvPr id="29" name="正方形/長方形 28">
            <a:extLst>
              <a:ext uri="{FF2B5EF4-FFF2-40B4-BE49-F238E27FC236}">
                <a16:creationId xmlns:a16="http://schemas.microsoft.com/office/drawing/2014/main" id="{EBECB31A-040A-3272-8CAE-EA00E55CC951}"/>
              </a:ext>
            </a:extLst>
          </p:cNvPr>
          <p:cNvSpPr/>
          <p:nvPr/>
        </p:nvSpPr>
        <p:spPr>
          <a:xfrm>
            <a:off x="6601072" y="3864926"/>
            <a:ext cx="1062792" cy="276999"/>
          </a:xfrm>
          <a:prstGeom prst="rect">
            <a:avLst/>
          </a:prstGeom>
        </p:spPr>
        <p:txBody>
          <a:bodyPr wrap="square">
            <a:spAutoFit/>
          </a:bodyPr>
          <a:lstStyle/>
          <a:p>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B</a:t>
            </a:r>
            <a:r>
              <a:rPr lang="ja-JP" altLang="en-US"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業界</a:t>
            </a:r>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EDI</a:t>
            </a:r>
            <a:endParaRPr lang="ja-JP" altLang="en-US" sz="1200" b="1" dirty="0">
              <a:effectLst>
                <a:glow rad="63500">
                  <a:schemeClr val="bg1">
                    <a:alpha val="72000"/>
                  </a:schemeClr>
                </a:glow>
              </a:effectLst>
            </a:endParaRPr>
          </a:p>
        </p:txBody>
      </p:sp>
      <p:sp>
        <p:nvSpPr>
          <p:cNvPr id="32" name="正方形/長方形 31">
            <a:extLst>
              <a:ext uri="{FF2B5EF4-FFF2-40B4-BE49-F238E27FC236}">
                <a16:creationId xmlns:a16="http://schemas.microsoft.com/office/drawing/2014/main" id="{DC10EC63-B101-01FA-BD6C-6EB6A64923CD}"/>
              </a:ext>
            </a:extLst>
          </p:cNvPr>
          <p:cNvSpPr/>
          <p:nvPr/>
        </p:nvSpPr>
        <p:spPr>
          <a:xfrm>
            <a:off x="5736976" y="4509711"/>
            <a:ext cx="1062792" cy="276999"/>
          </a:xfrm>
          <a:prstGeom prst="rect">
            <a:avLst/>
          </a:prstGeom>
        </p:spPr>
        <p:txBody>
          <a:bodyPr wrap="square">
            <a:spAutoFit/>
          </a:bodyPr>
          <a:lstStyle/>
          <a:p>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C</a:t>
            </a:r>
            <a:r>
              <a:rPr lang="ja-JP" altLang="en-US"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業界</a:t>
            </a:r>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EDI</a:t>
            </a:r>
            <a:endParaRPr lang="ja-JP" altLang="en-US" sz="1200" b="1" dirty="0">
              <a:effectLst>
                <a:glow rad="63500">
                  <a:schemeClr val="bg1">
                    <a:alpha val="72000"/>
                  </a:schemeClr>
                </a:glow>
              </a:effectLst>
            </a:endParaRPr>
          </a:p>
        </p:txBody>
      </p:sp>
      <p:sp>
        <p:nvSpPr>
          <p:cNvPr id="33" name="正方形/長方形 32">
            <a:extLst>
              <a:ext uri="{FF2B5EF4-FFF2-40B4-BE49-F238E27FC236}">
                <a16:creationId xmlns:a16="http://schemas.microsoft.com/office/drawing/2014/main" id="{DB4C6C74-F9CF-CC80-28BA-7780CC2271EB}"/>
              </a:ext>
            </a:extLst>
          </p:cNvPr>
          <p:cNvSpPr/>
          <p:nvPr/>
        </p:nvSpPr>
        <p:spPr>
          <a:xfrm>
            <a:off x="3720752" y="4570696"/>
            <a:ext cx="1062792" cy="276999"/>
          </a:xfrm>
          <a:prstGeom prst="rect">
            <a:avLst/>
          </a:prstGeom>
        </p:spPr>
        <p:txBody>
          <a:bodyPr wrap="square">
            <a:spAutoFit/>
          </a:bodyPr>
          <a:lstStyle/>
          <a:p>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D</a:t>
            </a:r>
            <a:r>
              <a:rPr lang="ja-JP" altLang="en-US"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業界</a:t>
            </a:r>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EDI</a:t>
            </a:r>
            <a:endParaRPr lang="ja-JP" altLang="en-US" sz="1200" b="1" dirty="0">
              <a:effectLst>
                <a:glow rad="63500">
                  <a:schemeClr val="bg1">
                    <a:alpha val="72000"/>
                  </a:schemeClr>
                </a:glow>
              </a:effectLst>
            </a:endParaRPr>
          </a:p>
        </p:txBody>
      </p:sp>
      <p:sp>
        <p:nvSpPr>
          <p:cNvPr id="34" name="正方形/長方形 33">
            <a:extLst>
              <a:ext uri="{FF2B5EF4-FFF2-40B4-BE49-F238E27FC236}">
                <a16:creationId xmlns:a16="http://schemas.microsoft.com/office/drawing/2014/main" id="{E3B4A8A4-AFFC-A3E8-46C6-4B67AE90CA75}"/>
              </a:ext>
            </a:extLst>
          </p:cNvPr>
          <p:cNvSpPr/>
          <p:nvPr/>
        </p:nvSpPr>
        <p:spPr>
          <a:xfrm>
            <a:off x="2225912" y="3975760"/>
            <a:ext cx="1172502" cy="261610"/>
          </a:xfrm>
          <a:prstGeom prst="rect">
            <a:avLst/>
          </a:prstGeom>
        </p:spPr>
        <p:txBody>
          <a:bodyPr wrap="square">
            <a:spAutoFit/>
          </a:bodyPr>
          <a:lstStyle/>
          <a:p>
            <a:r>
              <a:rPr lang="ja-JP" altLang="en-US" sz="11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会計システム</a:t>
            </a:r>
            <a:endParaRPr lang="ja-JP" altLang="en-US" sz="1100" b="1" dirty="0">
              <a:effectLst>
                <a:glow rad="63500">
                  <a:schemeClr val="bg1">
                    <a:alpha val="72000"/>
                  </a:schemeClr>
                </a:glow>
              </a:effectLst>
            </a:endParaRPr>
          </a:p>
        </p:txBody>
      </p:sp>
      <p:sp>
        <p:nvSpPr>
          <p:cNvPr id="35" name="正方形/長方形 34">
            <a:extLst>
              <a:ext uri="{FF2B5EF4-FFF2-40B4-BE49-F238E27FC236}">
                <a16:creationId xmlns:a16="http://schemas.microsoft.com/office/drawing/2014/main" id="{0DC49BD4-253D-5935-947A-475AF512BDDD}"/>
              </a:ext>
            </a:extLst>
          </p:cNvPr>
          <p:cNvSpPr/>
          <p:nvPr/>
        </p:nvSpPr>
        <p:spPr>
          <a:xfrm>
            <a:off x="2424608" y="3217804"/>
            <a:ext cx="1062792" cy="276999"/>
          </a:xfrm>
          <a:prstGeom prst="rect">
            <a:avLst/>
          </a:prstGeom>
        </p:spPr>
        <p:txBody>
          <a:bodyPr wrap="square">
            <a:spAutoFit/>
          </a:bodyPr>
          <a:lstStyle/>
          <a:p>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E</a:t>
            </a:r>
            <a:r>
              <a:rPr lang="ja-JP" altLang="en-US"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業界</a:t>
            </a:r>
            <a:r>
              <a:rPr lang="en-US" altLang="ja-JP" sz="12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EDI</a:t>
            </a:r>
            <a:endParaRPr lang="ja-JP" altLang="en-US" sz="1200" b="1" dirty="0">
              <a:effectLst>
                <a:glow rad="63500">
                  <a:schemeClr val="bg1">
                    <a:alpha val="72000"/>
                  </a:schemeClr>
                </a:glow>
              </a:effectLst>
            </a:endParaRPr>
          </a:p>
        </p:txBody>
      </p:sp>
      <p:sp>
        <p:nvSpPr>
          <p:cNvPr id="36" name="正方形/長方形 35">
            <a:extLst>
              <a:ext uri="{FF2B5EF4-FFF2-40B4-BE49-F238E27FC236}">
                <a16:creationId xmlns:a16="http://schemas.microsoft.com/office/drawing/2014/main" id="{2F932299-C8D2-E5CA-CA0B-44C76FF1FF9F}"/>
              </a:ext>
            </a:extLst>
          </p:cNvPr>
          <p:cNvSpPr/>
          <p:nvPr/>
        </p:nvSpPr>
        <p:spPr>
          <a:xfrm>
            <a:off x="242471" y="3797047"/>
            <a:ext cx="1172502" cy="430887"/>
          </a:xfrm>
          <a:prstGeom prst="rect">
            <a:avLst/>
          </a:prstGeom>
        </p:spPr>
        <p:txBody>
          <a:bodyPr wrap="square">
            <a:spAutoFit/>
          </a:bodyPr>
          <a:lstStyle/>
          <a:p>
            <a:r>
              <a:rPr lang="ja-JP" altLang="en-US" sz="11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中小・</a:t>
            </a:r>
            <a:endParaRPr lang="en-US" altLang="ja-JP" sz="11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endParaRPr>
          </a:p>
          <a:p>
            <a:r>
              <a:rPr lang="ja-JP" altLang="en-US" sz="1100" b="1" dirty="0">
                <a:solidFill>
                  <a:srgbClr val="333333"/>
                </a:solidFill>
                <a:effectLst>
                  <a:glow rad="63500">
                    <a:schemeClr val="bg1">
                      <a:alpha val="72000"/>
                    </a:schemeClr>
                  </a:glow>
                </a:effectLst>
                <a:latin typeface="メイリオ" panose="020B0604030504040204" pitchFamily="34" charset="-128"/>
                <a:ea typeface="メイリオ" panose="020B0604030504040204" pitchFamily="34" charset="-128"/>
              </a:rPr>
              <a:t>小規模事業者</a:t>
            </a:r>
            <a:endParaRPr lang="ja-JP" altLang="en-US" sz="1100" b="1" dirty="0">
              <a:effectLst>
                <a:glow rad="63500">
                  <a:schemeClr val="bg1">
                    <a:alpha val="72000"/>
                  </a:schemeClr>
                </a:glow>
              </a:effectLst>
            </a:endParaRPr>
          </a:p>
        </p:txBody>
      </p:sp>
    </p:spTree>
    <p:extLst>
      <p:ext uri="{BB962C8B-B14F-4D97-AF65-F5344CB8AC3E}">
        <p14:creationId xmlns:p14="http://schemas.microsoft.com/office/powerpoint/2010/main" val="1083160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12</a:t>
            </a:fld>
            <a:endParaRPr kumimoji="1" lang="ja-JP" altLang="en-US" dirty="0"/>
          </a:p>
        </p:txBody>
      </p:sp>
      <p:sp>
        <p:nvSpPr>
          <p:cNvPr id="3" name="タイトル 2">
            <a:extLst>
              <a:ext uri="{FF2B5EF4-FFF2-40B4-BE49-F238E27FC236}">
                <a16:creationId xmlns:a16="http://schemas.microsoft.com/office/drawing/2014/main" id="{89C669B3-1FFE-01F8-6391-06FA69703A35}"/>
              </a:ext>
            </a:extLst>
          </p:cNvPr>
          <p:cNvSpPr>
            <a:spLocks noGrp="1"/>
          </p:cNvSpPr>
          <p:nvPr>
            <p:ph type="title"/>
          </p:nvPr>
        </p:nvSpPr>
        <p:spPr/>
        <p:txBody>
          <a:bodyPr/>
          <a:lstStyle/>
          <a:p>
            <a:r>
              <a:rPr kumimoji="1" lang="en-US" altLang="ja-JP" dirty="0" err="1"/>
              <a:t>Peppol</a:t>
            </a:r>
            <a:r>
              <a:rPr kumimoji="1" lang="ja-JP" altLang="en-US" dirty="0"/>
              <a:t>の仕組み</a:t>
            </a: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pic>
        <p:nvPicPr>
          <p:cNvPr id="1026" name="Picture 2" descr="デジタルインボイスとは | EIPA｜電子インボイス推進協議会">
            <a:extLst>
              <a:ext uri="{FF2B5EF4-FFF2-40B4-BE49-F238E27FC236}">
                <a16:creationId xmlns:a16="http://schemas.microsoft.com/office/drawing/2014/main" id="{F9CE044F-C2F9-B28D-BB05-CB8D7957CC1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7704" y="956588"/>
            <a:ext cx="4968552" cy="3914910"/>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147CE45B-F97C-BD74-81D5-9359C852FC30}"/>
              </a:ext>
            </a:extLst>
          </p:cNvPr>
          <p:cNvSpPr txBox="1"/>
          <p:nvPr/>
        </p:nvSpPr>
        <p:spPr>
          <a:xfrm>
            <a:off x="2739030" y="4764168"/>
            <a:ext cx="6404970" cy="230832"/>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kumimoji="0" lang="ja-JP" altLang="en-US"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図の出典</a:t>
            </a:r>
            <a:r>
              <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:https://www.eipa.jp/peppol</a:t>
            </a:r>
            <a:r>
              <a:rPr kumimoji="0" lang="ja-JP" altLang="en-US" sz="900" kern="0" dirty="0">
                <a:solidFill>
                  <a:sysClr val="windowText" lastClr="000000">
                    <a:lumMod val="75000"/>
                    <a:lumOff val="25000"/>
                  </a:sysClr>
                </a:solidFill>
                <a:latin typeface="メイリオ"/>
                <a:ea typeface="メイリオ"/>
              </a:rPr>
              <a:t>　</a:t>
            </a:r>
            <a:r>
              <a:rPr kumimoji="0" lang="ja-JP" altLang="en-US"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デジタルインボイス推進協議会</a:t>
            </a:r>
            <a:r>
              <a:rPr kumimoji="0" lang="ja-JP" altLang="en-US" sz="900" kern="0" dirty="0">
                <a:solidFill>
                  <a:sysClr val="windowText" lastClr="000000">
                    <a:lumMod val="75000"/>
                    <a:lumOff val="25000"/>
                  </a:sysClr>
                </a:solidFill>
                <a:latin typeface="メイリオ"/>
                <a:ea typeface="メイリオ"/>
              </a:rPr>
              <a:t>「デジタルインボイスとは」より</a:t>
            </a:r>
            <a:endPar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spTree>
    <p:extLst>
      <p:ext uri="{BB962C8B-B14F-4D97-AF65-F5344CB8AC3E}">
        <p14:creationId xmlns:p14="http://schemas.microsoft.com/office/powerpoint/2010/main" val="2428777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13</a:t>
            </a:fld>
            <a:endParaRPr kumimoji="1" lang="ja-JP" altLang="en-US" dirty="0"/>
          </a:p>
        </p:txBody>
      </p:sp>
      <p:sp>
        <p:nvSpPr>
          <p:cNvPr id="11" name="タイトル 4">
            <a:extLst>
              <a:ext uri="{FF2B5EF4-FFF2-40B4-BE49-F238E27FC236}">
                <a16:creationId xmlns:a16="http://schemas.microsoft.com/office/drawing/2014/main" id="{B404BF47-3D45-FB9B-D92B-E602B6138E1F}"/>
              </a:ext>
            </a:extLst>
          </p:cNvPr>
          <p:cNvSpPr>
            <a:spLocks noGrp="1"/>
          </p:cNvSpPr>
          <p:nvPr>
            <p:ph type="title"/>
          </p:nvPr>
        </p:nvSpPr>
        <p:spPr/>
        <p:txBody>
          <a:bodyPr/>
          <a:lstStyle/>
          <a:p>
            <a:r>
              <a:rPr lang="ja-JP" altLang="en-US" dirty="0"/>
              <a:t>異なるベンダーとのデジタルインボイスの送受信</a:t>
            </a: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pic>
        <p:nvPicPr>
          <p:cNvPr id="7" name="図 6">
            <a:extLst>
              <a:ext uri="{FF2B5EF4-FFF2-40B4-BE49-F238E27FC236}">
                <a16:creationId xmlns:a16="http://schemas.microsoft.com/office/drawing/2014/main" id="{A09E5F72-8409-FC32-0479-D5E5E21BDE08}"/>
              </a:ext>
            </a:extLst>
          </p:cNvPr>
          <p:cNvPicPr>
            <a:picLocks noChangeAspect="1"/>
          </p:cNvPicPr>
          <p:nvPr/>
        </p:nvPicPr>
        <p:blipFill>
          <a:blip r:embed="rId3"/>
          <a:stretch>
            <a:fillRect/>
          </a:stretch>
        </p:blipFill>
        <p:spPr>
          <a:xfrm>
            <a:off x="1669841" y="947077"/>
            <a:ext cx="5760640" cy="1275982"/>
          </a:xfrm>
          <a:prstGeom prst="rect">
            <a:avLst/>
          </a:prstGeom>
        </p:spPr>
      </p:pic>
      <p:graphicFrame>
        <p:nvGraphicFramePr>
          <p:cNvPr id="6" name="表 5">
            <a:extLst>
              <a:ext uri="{FF2B5EF4-FFF2-40B4-BE49-F238E27FC236}">
                <a16:creationId xmlns:a16="http://schemas.microsoft.com/office/drawing/2014/main" id="{C510FED3-BC04-2A57-C99F-FA4757BC4FA6}"/>
              </a:ext>
            </a:extLst>
          </p:cNvPr>
          <p:cNvGraphicFramePr>
            <a:graphicFrameLocks noGrp="1"/>
          </p:cNvGraphicFramePr>
          <p:nvPr>
            <p:extLst>
              <p:ext uri="{D42A27DB-BD31-4B8C-83A1-F6EECF244321}">
                <p14:modId xmlns:p14="http://schemas.microsoft.com/office/powerpoint/2010/main" val="1106185339"/>
              </p:ext>
            </p:extLst>
          </p:nvPr>
        </p:nvGraphicFramePr>
        <p:xfrm>
          <a:off x="1043608" y="2199889"/>
          <a:ext cx="6912768" cy="2140228"/>
        </p:xfrm>
        <a:graphic>
          <a:graphicData uri="http://schemas.openxmlformats.org/drawingml/2006/table">
            <a:tbl>
              <a:tblPr>
                <a:tableStyleId>{5DA37D80-6434-44D0-A028-1B22A696006F}</a:tableStyleId>
              </a:tblPr>
              <a:tblGrid>
                <a:gridCol w="2304256">
                  <a:extLst>
                    <a:ext uri="{9D8B030D-6E8A-4147-A177-3AD203B41FA5}">
                      <a16:colId xmlns:a16="http://schemas.microsoft.com/office/drawing/2014/main" val="1692504499"/>
                    </a:ext>
                  </a:extLst>
                </a:gridCol>
                <a:gridCol w="2304256">
                  <a:extLst>
                    <a:ext uri="{9D8B030D-6E8A-4147-A177-3AD203B41FA5}">
                      <a16:colId xmlns:a16="http://schemas.microsoft.com/office/drawing/2014/main" val="2171813809"/>
                    </a:ext>
                  </a:extLst>
                </a:gridCol>
                <a:gridCol w="2304256">
                  <a:extLst>
                    <a:ext uri="{9D8B030D-6E8A-4147-A177-3AD203B41FA5}">
                      <a16:colId xmlns:a16="http://schemas.microsoft.com/office/drawing/2014/main" val="870119990"/>
                    </a:ext>
                  </a:extLst>
                </a:gridCol>
              </a:tblGrid>
              <a:tr h="258229">
                <a:tc>
                  <a:txBody>
                    <a:bodyPr/>
                    <a:lstStyle/>
                    <a:p>
                      <a:pPr algn="l" fontAlgn="t"/>
                      <a:r>
                        <a:rPr lang="ja-JP" altLang="en-US" sz="900" b="0">
                          <a:effectLst/>
                        </a:rPr>
                        <a:t>アイ・ジェイ・エス</a:t>
                      </a:r>
                    </a:p>
                  </a:txBody>
                  <a:tcPr marL="71920" marR="71920" marT="48546" marB="48546"/>
                </a:tc>
                <a:tc>
                  <a:txBody>
                    <a:bodyPr/>
                    <a:lstStyle/>
                    <a:p>
                      <a:pPr algn="l" fontAlgn="t"/>
                      <a:r>
                        <a:rPr lang="en-US" sz="900" b="0">
                          <a:effectLst/>
                        </a:rPr>
                        <a:t>Datajust B.V.（Storecove）</a:t>
                      </a:r>
                    </a:p>
                  </a:txBody>
                  <a:tcPr marL="71920" marR="71920" marT="48546" marB="48546"/>
                </a:tc>
                <a:tc>
                  <a:txBody>
                    <a:bodyPr/>
                    <a:lstStyle/>
                    <a:p>
                      <a:pPr algn="l" fontAlgn="t"/>
                      <a:r>
                        <a:rPr lang="ja-JP" altLang="en-US" sz="900" b="0">
                          <a:effectLst/>
                        </a:rPr>
                        <a:t>ウイングアーク１ｓｔ</a:t>
                      </a:r>
                    </a:p>
                  </a:txBody>
                  <a:tcPr marL="71920" marR="71920" marT="48546" marB="48546"/>
                </a:tc>
                <a:extLst>
                  <a:ext uri="{0D108BD9-81ED-4DB2-BD59-A6C34878D82A}">
                    <a16:rowId xmlns:a16="http://schemas.microsoft.com/office/drawing/2014/main" val="1167744230"/>
                  </a:ext>
                </a:extLst>
              </a:tr>
              <a:tr h="159856">
                <a:tc>
                  <a:txBody>
                    <a:bodyPr/>
                    <a:lstStyle/>
                    <a:p>
                      <a:pPr algn="l" fontAlgn="t"/>
                      <a:r>
                        <a:rPr lang="ja-JP" altLang="en-US" sz="900" b="0">
                          <a:effectLst/>
                        </a:rPr>
                        <a:t>エッサム</a:t>
                      </a:r>
                    </a:p>
                  </a:txBody>
                  <a:tcPr marL="71920" marR="71920" marT="48546" marB="48546"/>
                </a:tc>
                <a:tc>
                  <a:txBody>
                    <a:bodyPr/>
                    <a:lstStyle/>
                    <a:p>
                      <a:pPr algn="l" fontAlgn="t"/>
                      <a:r>
                        <a:rPr lang="zh-TW" altLang="en-US" sz="900" b="0">
                          <a:effectLst/>
                        </a:rPr>
                        <a:t>日本電気（ＮＥＣ）</a:t>
                      </a:r>
                    </a:p>
                  </a:txBody>
                  <a:tcPr marL="71920" marR="71920" marT="48546" marB="48546"/>
                </a:tc>
                <a:tc>
                  <a:txBody>
                    <a:bodyPr/>
                    <a:lstStyle/>
                    <a:p>
                      <a:pPr algn="l" fontAlgn="t"/>
                      <a:r>
                        <a:rPr lang="en-US" sz="900" b="0">
                          <a:effectLst/>
                        </a:rPr>
                        <a:t>ＯＳＫ</a:t>
                      </a:r>
                    </a:p>
                  </a:txBody>
                  <a:tcPr marL="71920" marR="71920" marT="48546" marB="48546"/>
                </a:tc>
                <a:extLst>
                  <a:ext uri="{0D108BD9-81ED-4DB2-BD59-A6C34878D82A}">
                    <a16:rowId xmlns:a16="http://schemas.microsoft.com/office/drawing/2014/main" val="30271639"/>
                  </a:ext>
                </a:extLst>
              </a:tr>
              <a:tr h="258229">
                <a:tc>
                  <a:txBody>
                    <a:bodyPr/>
                    <a:lstStyle/>
                    <a:p>
                      <a:pPr algn="l" fontAlgn="t"/>
                      <a:r>
                        <a:rPr lang="ja-JP" altLang="en-US" sz="900" b="0">
                          <a:effectLst/>
                        </a:rPr>
                        <a:t>応研</a:t>
                      </a:r>
                    </a:p>
                  </a:txBody>
                  <a:tcPr marL="71920" marR="71920" marT="48546" marB="48546"/>
                </a:tc>
                <a:tc>
                  <a:txBody>
                    <a:bodyPr/>
                    <a:lstStyle/>
                    <a:p>
                      <a:pPr algn="l" fontAlgn="t"/>
                      <a:r>
                        <a:rPr lang="ja-JP" altLang="en-US" sz="900" b="0">
                          <a:effectLst/>
                        </a:rPr>
                        <a:t>オージス総研</a:t>
                      </a:r>
                    </a:p>
                  </a:txBody>
                  <a:tcPr marL="71920" marR="71920" marT="48546" marB="48546"/>
                </a:tc>
                <a:tc>
                  <a:txBody>
                    <a:bodyPr/>
                    <a:lstStyle/>
                    <a:p>
                      <a:pPr algn="l" fontAlgn="t"/>
                      <a:r>
                        <a:rPr lang="ja-JP" altLang="en-US" sz="900" b="0" dirty="0">
                          <a:effectLst/>
                        </a:rPr>
                        <a:t>オービックビジネスコンサルタント</a:t>
                      </a:r>
                    </a:p>
                  </a:txBody>
                  <a:tcPr marL="71920" marR="71920" marT="48546" marB="48546"/>
                </a:tc>
                <a:extLst>
                  <a:ext uri="{0D108BD9-81ED-4DB2-BD59-A6C34878D82A}">
                    <a16:rowId xmlns:a16="http://schemas.microsoft.com/office/drawing/2014/main" val="1264133425"/>
                  </a:ext>
                </a:extLst>
              </a:tr>
              <a:tr h="258229">
                <a:tc>
                  <a:txBody>
                    <a:bodyPr/>
                    <a:lstStyle/>
                    <a:p>
                      <a:pPr algn="l" fontAlgn="t"/>
                      <a:r>
                        <a:rPr lang="ja-JP" altLang="en-US" sz="900" b="0" dirty="0">
                          <a:effectLst/>
                        </a:rPr>
                        <a:t>キヤノンＩＴソリューションズ</a:t>
                      </a:r>
                    </a:p>
                  </a:txBody>
                  <a:tcPr marL="71920" marR="71920" marT="48546" marB="48546">
                    <a:solidFill>
                      <a:schemeClr val="accent2">
                        <a:lumMod val="40000"/>
                        <a:lumOff val="60000"/>
                      </a:schemeClr>
                    </a:solidFill>
                  </a:tcPr>
                </a:tc>
                <a:tc>
                  <a:txBody>
                    <a:bodyPr/>
                    <a:lstStyle/>
                    <a:p>
                      <a:pPr algn="l" fontAlgn="t"/>
                      <a:r>
                        <a:rPr lang="en-US" sz="900" b="0">
                          <a:effectLst/>
                        </a:rPr>
                        <a:t>ＧＲＡＮＤＩＴ</a:t>
                      </a:r>
                    </a:p>
                  </a:txBody>
                  <a:tcPr marL="71920" marR="71920" marT="48546" marB="48546"/>
                </a:tc>
                <a:tc>
                  <a:txBody>
                    <a:bodyPr/>
                    <a:lstStyle/>
                    <a:p>
                      <a:pPr algn="l" fontAlgn="t"/>
                      <a:r>
                        <a:rPr lang="ja-JP" altLang="en-US" sz="900" b="0">
                          <a:effectLst/>
                        </a:rPr>
                        <a:t>セイコーソリューションズ</a:t>
                      </a:r>
                    </a:p>
                  </a:txBody>
                  <a:tcPr marL="71920" marR="71920" marT="48546" marB="48546"/>
                </a:tc>
                <a:extLst>
                  <a:ext uri="{0D108BD9-81ED-4DB2-BD59-A6C34878D82A}">
                    <a16:rowId xmlns:a16="http://schemas.microsoft.com/office/drawing/2014/main" val="1199770034"/>
                  </a:ext>
                </a:extLst>
              </a:tr>
              <a:tr h="258229">
                <a:tc>
                  <a:txBody>
                    <a:bodyPr/>
                    <a:lstStyle/>
                    <a:p>
                      <a:pPr algn="l" fontAlgn="t"/>
                      <a:r>
                        <a:rPr lang="en-US" sz="900" b="0">
                          <a:effectLst/>
                        </a:rPr>
                        <a:t>ＴＫＣ</a:t>
                      </a:r>
                    </a:p>
                  </a:txBody>
                  <a:tcPr marL="71920" marR="71920" marT="48546" marB="48546"/>
                </a:tc>
                <a:tc>
                  <a:txBody>
                    <a:bodyPr/>
                    <a:lstStyle/>
                    <a:p>
                      <a:pPr algn="l" fontAlgn="t"/>
                      <a:r>
                        <a:rPr lang="ja-JP" altLang="en-US" sz="900" b="0">
                          <a:effectLst/>
                        </a:rPr>
                        <a:t>ファーストアカウンティング</a:t>
                      </a:r>
                    </a:p>
                  </a:txBody>
                  <a:tcPr marL="71920" marR="71920" marT="48546" marB="48546"/>
                </a:tc>
                <a:tc>
                  <a:txBody>
                    <a:bodyPr/>
                    <a:lstStyle/>
                    <a:p>
                      <a:pPr algn="l" fontAlgn="t"/>
                      <a:r>
                        <a:rPr lang="ja-JP" altLang="en-US" sz="900" b="0">
                          <a:effectLst/>
                        </a:rPr>
                        <a:t>ピー・シー・エー</a:t>
                      </a:r>
                    </a:p>
                  </a:txBody>
                  <a:tcPr marL="71920" marR="71920" marT="48546" marB="48546"/>
                </a:tc>
                <a:extLst>
                  <a:ext uri="{0D108BD9-81ED-4DB2-BD59-A6C34878D82A}">
                    <a16:rowId xmlns:a16="http://schemas.microsoft.com/office/drawing/2014/main" val="3109990900"/>
                  </a:ext>
                </a:extLst>
              </a:tr>
              <a:tr h="258229">
                <a:tc>
                  <a:txBody>
                    <a:bodyPr/>
                    <a:lstStyle/>
                    <a:p>
                      <a:pPr algn="l" fontAlgn="t"/>
                      <a:r>
                        <a:rPr lang="ja-JP" altLang="en-US" sz="900" b="0">
                          <a:effectLst/>
                        </a:rPr>
                        <a:t>ビジネスエンジニアリング</a:t>
                      </a:r>
                    </a:p>
                  </a:txBody>
                  <a:tcPr marL="71920" marR="71920" marT="48546" marB="48546"/>
                </a:tc>
                <a:tc>
                  <a:txBody>
                    <a:bodyPr/>
                    <a:lstStyle/>
                    <a:p>
                      <a:pPr algn="l" fontAlgn="t"/>
                      <a:r>
                        <a:rPr lang="ja-JP" altLang="en-US" sz="900" b="0">
                          <a:effectLst/>
                        </a:rPr>
                        <a:t>富士通</a:t>
                      </a:r>
                      <a:r>
                        <a:rPr lang="en-US" sz="900" b="0">
                          <a:effectLst/>
                        </a:rPr>
                        <a:t>Ｊａｐａｎ</a:t>
                      </a:r>
                    </a:p>
                  </a:txBody>
                  <a:tcPr marL="71920" marR="71920" marT="48546" marB="48546"/>
                </a:tc>
                <a:tc>
                  <a:txBody>
                    <a:bodyPr/>
                    <a:lstStyle/>
                    <a:p>
                      <a:pPr algn="l" fontAlgn="t"/>
                      <a:r>
                        <a:rPr lang="ja-JP" altLang="en-US" sz="900" b="0">
                          <a:effectLst/>
                        </a:rPr>
                        <a:t>マネーフォワード</a:t>
                      </a:r>
                    </a:p>
                  </a:txBody>
                  <a:tcPr marL="71920" marR="71920" marT="48546" marB="48546"/>
                </a:tc>
                <a:extLst>
                  <a:ext uri="{0D108BD9-81ED-4DB2-BD59-A6C34878D82A}">
                    <a16:rowId xmlns:a16="http://schemas.microsoft.com/office/drawing/2014/main" val="64285174"/>
                  </a:ext>
                </a:extLst>
              </a:tr>
              <a:tr h="356602">
                <a:tc>
                  <a:txBody>
                    <a:bodyPr/>
                    <a:lstStyle/>
                    <a:p>
                      <a:pPr algn="l" fontAlgn="t"/>
                      <a:r>
                        <a:rPr lang="ja-JP" altLang="en-US" sz="900" b="0" dirty="0">
                          <a:effectLst/>
                        </a:rPr>
                        <a:t>ミライコミュニケーションネットワーク</a:t>
                      </a:r>
                    </a:p>
                  </a:txBody>
                  <a:tcPr marL="71920" marR="71920" marT="48546" marB="48546"/>
                </a:tc>
                <a:tc>
                  <a:txBody>
                    <a:bodyPr/>
                    <a:lstStyle/>
                    <a:p>
                      <a:pPr algn="l" fontAlgn="t"/>
                      <a:r>
                        <a:rPr lang="ja-JP" altLang="en-US" sz="900" b="0" dirty="0">
                          <a:effectLst/>
                        </a:rPr>
                        <a:t>ミロク情報サービス</a:t>
                      </a:r>
                    </a:p>
                  </a:txBody>
                  <a:tcPr marL="71920" marR="71920" marT="48546" marB="48546"/>
                </a:tc>
                <a:tc>
                  <a:txBody>
                    <a:bodyPr/>
                    <a:lstStyle/>
                    <a:p>
                      <a:pPr algn="l" fontAlgn="t"/>
                      <a:r>
                        <a:rPr lang="ja-JP" altLang="en-US" sz="900" b="0">
                          <a:effectLst/>
                        </a:rPr>
                        <a:t>弥生</a:t>
                      </a:r>
                    </a:p>
                  </a:txBody>
                  <a:tcPr marL="71920" marR="71920" marT="48546" marB="48546"/>
                </a:tc>
                <a:extLst>
                  <a:ext uri="{0D108BD9-81ED-4DB2-BD59-A6C34878D82A}">
                    <a16:rowId xmlns:a16="http://schemas.microsoft.com/office/drawing/2014/main" val="706207985"/>
                  </a:ext>
                </a:extLst>
              </a:tr>
              <a:tr h="258229">
                <a:tc>
                  <a:txBody>
                    <a:bodyPr/>
                    <a:lstStyle/>
                    <a:p>
                      <a:pPr algn="l" fontAlgn="t"/>
                      <a:r>
                        <a:rPr lang="ja-JP" altLang="en-US" sz="900" b="0">
                          <a:effectLst/>
                        </a:rPr>
                        <a:t>ラディックス</a:t>
                      </a:r>
                    </a:p>
                  </a:txBody>
                  <a:tcPr marL="71920" marR="71920" marT="48546" marB="48546"/>
                </a:tc>
                <a:tc>
                  <a:txBody>
                    <a:bodyPr/>
                    <a:lstStyle/>
                    <a:p>
                      <a:pPr algn="l" fontAlgn="t"/>
                      <a:r>
                        <a:rPr lang="ja-JP" altLang="en-US" sz="900" b="0" dirty="0">
                          <a:effectLst/>
                        </a:rPr>
                        <a:t>ワークスアプリケーションズ</a:t>
                      </a:r>
                    </a:p>
                  </a:txBody>
                  <a:tcPr marL="71920" marR="71920" marT="48546" marB="48546"/>
                </a:tc>
                <a:tc>
                  <a:txBody>
                    <a:bodyPr/>
                    <a:lstStyle/>
                    <a:p>
                      <a:pPr algn="l" fontAlgn="t"/>
                      <a:endParaRPr lang="ja-JP" altLang="en-US" sz="900" b="0" dirty="0">
                        <a:effectLst/>
                      </a:endParaRPr>
                    </a:p>
                  </a:txBody>
                  <a:tcPr marL="71920" marR="71920" marT="48546" marB="48546"/>
                </a:tc>
                <a:extLst>
                  <a:ext uri="{0D108BD9-81ED-4DB2-BD59-A6C34878D82A}">
                    <a16:rowId xmlns:a16="http://schemas.microsoft.com/office/drawing/2014/main" val="1268932507"/>
                  </a:ext>
                </a:extLst>
              </a:tr>
            </a:tbl>
          </a:graphicData>
        </a:graphic>
      </p:graphicFrame>
      <p:sp>
        <p:nvSpPr>
          <p:cNvPr id="9" name="テキスト ボックス 8">
            <a:extLst>
              <a:ext uri="{FF2B5EF4-FFF2-40B4-BE49-F238E27FC236}">
                <a16:creationId xmlns:a16="http://schemas.microsoft.com/office/drawing/2014/main" id="{8337CB3E-CF7B-618E-6CD8-D463A5721D7E}"/>
              </a:ext>
            </a:extLst>
          </p:cNvPr>
          <p:cNvSpPr txBox="1"/>
          <p:nvPr/>
        </p:nvSpPr>
        <p:spPr>
          <a:xfrm>
            <a:off x="5868144" y="4366030"/>
            <a:ext cx="2448272" cy="276999"/>
          </a:xfrm>
          <a:prstGeom prst="rect">
            <a:avLst/>
          </a:prstGeom>
          <a:noFill/>
        </p:spPr>
        <p:txBody>
          <a:bodyPr wrap="square">
            <a:spAutoFit/>
          </a:bodyPr>
          <a:lstStyle/>
          <a:p>
            <a:r>
              <a:rPr lang="en-US" altLang="ja-JP" sz="1200" b="0" i="0" dirty="0">
                <a:solidFill>
                  <a:schemeClr val="tx1">
                    <a:lumMod val="50000"/>
                    <a:lumOff val="50000"/>
                  </a:schemeClr>
                </a:solidFill>
                <a:effectLst/>
                <a:latin typeface="ヒラギノ角ゴ Pro W3"/>
              </a:rPr>
              <a:t>※</a:t>
            </a:r>
            <a:r>
              <a:rPr lang="ja-JP" altLang="en-US" sz="1200" b="0" i="0" dirty="0">
                <a:solidFill>
                  <a:schemeClr val="tx1">
                    <a:lumMod val="50000"/>
                    <a:lumOff val="50000"/>
                  </a:schemeClr>
                </a:solidFill>
                <a:effectLst/>
                <a:latin typeface="ヒラギノ角ゴ Pro W3"/>
              </a:rPr>
              <a:t>（</a:t>
            </a:r>
            <a:r>
              <a:rPr lang="en-US" altLang="ja-JP" sz="1200" b="0" i="0" dirty="0">
                <a:solidFill>
                  <a:schemeClr val="tx1">
                    <a:lumMod val="50000"/>
                    <a:lumOff val="50000"/>
                  </a:schemeClr>
                </a:solidFill>
                <a:effectLst/>
                <a:latin typeface="ヒラギノ角ゴ Pro W3"/>
              </a:rPr>
              <a:t>50</a:t>
            </a:r>
            <a:r>
              <a:rPr lang="ja-JP" altLang="en-US" sz="1200" b="0" i="0" dirty="0">
                <a:solidFill>
                  <a:schemeClr val="tx1">
                    <a:lumMod val="50000"/>
                    <a:lumOff val="50000"/>
                  </a:schemeClr>
                </a:solidFill>
                <a:effectLst/>
                <a:latin typeface="ヒラギノ角ゴ Pro W3"/>
              </a:rPr>
              <a:t>音順、株式会社は省略）</a:t>
            </a:r>
            <a:endParaRPr lang="ja-JP" altLang="en-US" sz="1200" dirty="0">
              <a:solidFill>
                <a:schemeClr val="tx1">
                  <a:lumMod val="50000"/>
                  <a:lumOff val="50000"/>
                </a:schemeClr>
              </a:solidFill>
            </a:endParaRPr>
          </a:p>
        </p:txBody>
      </p:sp>
      <p:sp>
        <p:nvSpPr>
          <p:cNvPr id="3" name="正方形/長方形 2">
            <a:extLst>
              <a:ext uri="{FF2B5EF4-FFF2-40B4-BE49-F238E27FC236}">
                <a16:creationId xmlns:a16="http://schemas.microsoft.com/office/drawing/2014/main" id="{260C1B5E-5623-3ECC-87E1-5395FCFC97BB}"/>
              </a:ext>
            </a:extLst>
          </p:cNvPr>
          <p:cNvSpPr/>
          <p:nvPr/>
        </p:nvSpPr>
        <p:spPr>
          <a:xfrm>
            <a:off x="-72008" y="4659982"/>
            <a:ext cx="9252520" cy="4213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t>23</a:t>
            </a:r>
            <a:r>
              <a:rPr lang="ja-JP" altLang="en-US" sz="1600" b="1" dirty="0"/>
              <a:t>社</a:t>
            </a:r>
            <a:r>
              <a:rPr kumimoji="1" lang="ja-JP" altLang="en-US" sz="1600" b="1" dirty="0"/>
              <a:t>のアプリケーション間で疎通テスト成功（全</a:t>
            </a:r>
            <a:r>
              <a:rPr kumimoji="1" lang="en-US" altLang="ja-JP" sz="1600" b="1" dirty="0"/>
              <a:t>433</a:t>
            </a:r>
            <a:r>
              <a:rPr kumimoji="1" lang="ja-JP" altLang="en-US" sz="1600" b="1" dirty="0"/>
              <a:t>件）</a:t>
            </a:r>
          </a:p>
        </p:txBody>
      </p:sp>
    </p:spTree>
    <p:extLst>
      <p:ext uri="{BB962C8B-B14F-4D97-AF65-F5344CB8AC3E}">
        <p14:creationId xmlns:p14="http://schemas.microsoft.com/office/powerpoint/2010/main" val="457650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グループ化 13">
            <a:extLst>
              <a:ext uri="{FF2B5EF4-FFF2-40B4-BE49-F238E27FC236}">
                <a16:creationId xmlns:a16="http://schemas.microsoft.com/office/drawing/2014/main" id="{75FEE752-9956-A6A2-EE3C-A8B868BE38B0}"/>
              </a:ext>
            </a:extLst>
          </p:cNvPr>
          <p:cNvGrpSpPr/>
          <p:nvPr/>
        </p:nvGrpSpPr>
        <p:grpSpPr>
          <a:xfrm>
            <a:off x="2915816" y="2682380"/>
            <a:ext cx="4176464" cy="877770"/>
            <a:chOff x="2412000" y="2852704"/>
            <a:chExt cx="4527584" cy="877770"/>
          </a:xfrm>
        </p:grpSpPr>
        <p:sp>
          <p:nvSpPr>
            <p:cNvPr id="11" name="Freeform 87">
              <a:extLst>
                <a:ext uri="{FF2B5EF4-FFF2-40B4-BE49-F238E27FC236}">
                  <a16:creationId xmlns:a16="http://schemas.microsoft.com/office/drawing/2014/main" id="{BFC92380-8F27-7A75-77F0-A5D05A2B0431}"/>
                </a:ext>
              </a:extLst>
            </p:cNvPr>
            <p:cNvSpPr>
              <a:spLocks noEditPoints="1"/>
            </p:cNvSpPr>
            <p:nvPr/>
          </p:nvSpPr>
          <p:spPr bwMode="auto">
            <a:xfrm>
              <a:off x="2412000" y="2939943"/>
              <a:ext cx="4527584" cy="790531"/>
            </a:xfrm>
            <a:custGeom>
              <a:avLst/>
              <a:gdLst>
                <a:gd name="T0" fmla="*/ 348 w 1487"/>
                <a:gd name="T1" fmla="*/ 50 h 296"/>
                <a:gd name="T2" fmla="*/ 327 w 1487"/>
                <a:gd name="T3" fmla="*/ 20 h 296"/>
                <a:gd name="T4" fmla="*/ 408 w 1487"/>
                <a:gd name="T5" fmla="*/ 77 h 296"/>
                <a:gd name="T6" fmla="*/ 415 w 1487"/>
                <a:gd name="T7" fmla="*/ 49 h 296"/>
                <a:gd name="T8" fmla="*/ 445 w 1487"/>
                <a:gd name="T9" fmla="*/ 104 h 296"/>
                <a:gd name="T10" fmla="*/ 472 w 1487"/>
                <a:gd name="T11" fmla="*/ 29 h 296"/>
                <a:gd name="T12" fmla="*/ 538 w 1487"/>
                <a:gd name="T13" fmla="*/ 79 h 296"/>
                <a:gd name="T14" fmla="*/ 538 w 1487"/>
                <a:gd name="T15" fmla="*/ 69 h 296"/>
                <a:gd name="T16" fmla="*/ 545 w 1487"/>
                <a:gd name="T17" fmla="*/ 32 h 296"/>
                <a:gd name="T18" fmla="*/ 574 w 1487"/>
                <a:gd name="T19" fmla="*/ 20 h 296"/>
                <a:gd name="T20" fmla="*/ 617 w 1487"/>
                <a:gd name="T21" fmla="*/ 63 h 296"/>
                <a:gd name="T22" fmla="*/ 643 w 1487"/>
                <a:gd name="T23" fmla="*/ 0 h 296"/>
                <a:gd name="T24" fmla="*/ 665 w 1487"/>
                <a:gd name="T25" fmla="*/ 48 h 296"/>
                <a:gd name="T26" fmla="*/ 673 w 1487"/>
                <a:gd name="T27" fmla="*/ 24 h 296"/>
                <a:gd name="T28" fmla="*/ 702 w 1487"/>
                <a:gd name="T29" fmla="*/ 69 h 296"/>
                <a:gd name="T30" fmla="*/ 732 w 1487"/>
                <a:gd name="T31" fmla="*/ 20 h 296"/>
                <a:gd name="T32" fmla="*/ 810 w 1487"/>
                <a:gd name="T33" fmla="*/ 26 h 296"/>
                <a:gd name="T34" fmla="*/ 794 w 1487"/>
                <a:gd name="T35" fmla="*/ 79 h 296"/>
                <a:gd name="T36" fmla="*/ 856 w 1487"/>
                <a:gd name="T37" fmla="*/ 77 h 296"/>
                <a:gd name="T38" fmla="*/ 845 w 1487"/>
                <a:gd name="T39" fmla="*/ 29 h 296"/>
                <a:gd name="T40" fmla="*/ 860 w 1487"/>
                <a:gd name="T41" fmla="*/ 66 h 296"/>
                <a:gd name="T42" fmla="*/ 930 w 1487"/>
                <a:gd name="T43" fmla="*/ 42 h 296"/>
                <a:gd name="T44" fmla="*/ 905 w 1487"/>
                <a:gd name="T45" fmla="*/ 27 h 296"/>
                <a:gd name="T46" fmla="*/ 967 w 1487"/>
                <a:gd name="T47" fmla="*/ 78 h 296"/>
                <a:gd name="T48" fmla="*/ 1018 w 1487"/>
                <a:gd name="T49" fmla="*/ 46 h 296"/>
                <a:gd name="T50" fmla="*/ 1032 w 1487"/>
                <a:gd name="T51" fmla="*/ 1 h 296"/>
                <a:gd name="T52" fmla="*/ 1159 w 1487"/>
                <a:gd name="T53" fmla="*/ 78 h 296"/>
                <a:gd name="T54" fmla="*/ 1147 w 1487"/>
                <a:gd name="T55" fmla="*/ 38 h 296"/>
                <a:gd name="T56" fmla="*/ 48 w 1487"/>
                <a:gd name="T57" fmla="*/ 258 h 296"/>
                <a:gd name="T58" fmla="*/ 35 w 1487"/>
                <a:gd name="T59" fmla="*/ 166 h 296"/>
                <a:gd name="T60" fmla="*/ 111 w 1487"/>
                <a:gd name="T61" fmla="*/ 181 h 296"/>
                <a:gd name="T62" fmla="*/ 195 w 1487"/>
                <a:gd name="T63" fmla="*/ 217 h 296"/>
                <a:gd name="T64" fmla="*/ 173 w 1487"/>
                <a:gd name="T65" fmla="*/ 177 h 296"/>
                <a:gd name="T66" fmla="*/ 259 w 1487"/>
                <a:gd name="T67" fmla="*/ 161 h 296"/>
                <a:gd name="T68" fmla="*/ 306 w 1487"/>
                <a:gd name="T69" fmla="*/ 276 h 296"/>
                <a:gd name="T70" fmla="*/ 347 w 1487"/>
                <a:gd name="T71" fmla="*/ 152 h 296"/>
                <a:gd name="T72" fmla="*/ 460 w 1487"/>
                <a:gd name="T73" fmla="*/ 164 h 296"/>
                <a:gd name="T74" fmla="*/ 525 w 1487"/>
                <a:gd name="T75" fmla="*/ 163 h 296"/>
                <a:gd name="T76" fmla="*/ 645 w 1487"/>
                <a:gd name="T77" fmla="*/ 288 h 296"/>
                <a:gd name="T78" fmla="*/ 784 w 1487"/>
                <a:gd name="T79" fmla="*/ 246 h 296"/>
                <a:gd name="T80" fmla="*/ 744 w 1487"/>
                <a:gd name="T81" fmla="*/ 164 h 296"/>
                <a:gd name="T82" fmla="*/ 902 w 1487"/>
                <a:gd name="T83" fmla="*/ 288 h 296"/>
                <a:gd name="T84" fmla="*/ 923 w 1487"/>
                <a:gd name="T85" fmla="*/ 185 h 296"/>
                <a:gd name="T86" fmla="*/ 943 w 1487"/>
                <a:gd name="T87" fmla="*/ 204 h 296"/>
                <a:gd name="T88" fmla="*/ 973 w 1487"/>
                <a:gd name="T89" fmla="*/ 182 h 296"/>
                <a:gd name="T90" fmla="*/ 1076 w 1487"/>
                <a:gd name="T91" fmla="*/ 217 h 296"/>
                <a:gd name="T92" fmla="*/ 1232 w 1487"/>
                <a:gd name="T93" fmla="*/ 228 h 296"/>
                <a:gd name="T94" fmla="*/ 1161 w 1487"/>
                <a:gd name="T95" fmla="*/ 168 h 296"/>
                <a:gd name="T96" fmla="*/ 1337 w 1487"/>
                <a:gd name="T97" fmla="*/ 209 h 296"/>
                <a:gd name="T98" fmla="*/ 1301 w 1487"/>
                <a:gd name="T99" fmla="*/ 174 h 296"/>
                <a:gd name="T100" fmla="*/ 1345 w 1487"/>
                <a:gd name="T101" fmla="*/ 165 h 296"/>
                <a:gd name="T102" fmla="*/ 1377 w 1487"/>
                <a:gd name="T103" fmla="*/ 217 h 296"/>
                <a:gd name="T104" fmla="*/ 1422 w 1487"/>
                <a:gd name="T105" fmla="*/ 152 h 296"/>
                <a:gd name="T106" fmla="*/ 1349 w 1487"/>
                <a:gd name="T107" fmla="*/ 246 h 296"/>
                <a:gd name="T108" fmla="*/ 1325 w 1487"/>
                <a:gd name="T109" fmla="*/ 240 h 296"/>
                <a:gd name="T110" fmla="*/ 1400 w 1487"/>
                <a:gd name="T111" fmla="*/ 274 h 296"/>
                <a:gd name="T112" fmla="*/ 1375 w 1487"/>
                <a:gd name="T113" fmla="*/ 247 h 296"/>
                <a:gd name="T114" fmla="*/ 1424 w 1487"/>
                <a:gd name="T115" fmla="*/ 28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7" h="296">
                  <a:moveTo>
                    <a:pt x="363" y="57"/>
                  </a:moveTo>
                  <a:cubicBezTo>
                    <a:pt x="363" y="64"/>
                    <a:pt x="361" y="69"/>
                    <a:pt x="356" y="73"/>
                  </a:cubicBezTo>
                  <a:cubicBezTo>
                    <a:pt x="351" y="77"/>
                    <a:pt x="344" y="79"/>
                    <a:pt x="335" y="79"/>
                  </a:cubicBezTo>
                  <a:cubicBezTo>
                    <a:pt x="327" y="79"/>
                    <a:pt x="320" y="78"/>
                    <a:pt x="314" y="75"/>
                  </a:cubicBezTo>
                  <a:cubicBezTo>
                    <a:pt x="314" y="63"/>
                    <a:pt x="314" y="63"/>
                    <a:pt x="314" y="63"/>
                  </a:cubicBezTo>
                  <a:cubicBezTo>
                    <a:pt x="318" y="65"/>
                    <a:pt x="321" y="66"/>
                    <a:pt x="325" y="67"/>
                  </a:cubicBezTo>
                  <a:cubicBezTo>
                    <a:pt x="329" y="68"/>
                    <a:pt x="333" y="68"/>
                    <a:pt x="336" y="68"/>
                  </a:cubicBezTo>
                  <a:cubicBezTo>
                    <a:pt x="341" y="68"/>
                    <a:pt x="345" y="67"/>
                    <a:pt x="347" y="65"/>
                  </a:cubicBezTo>
                  <a:cubicBezTo>
                    <a:pt x="350" y="64"/>
                    <a:pt x="351" y="61"/>
                    <a:pt x="351" y="58"/>
                  </a:cubicBezTo>
                  <a:cubicBezTo>
                    <a:pt x="351" y="55"/>
                    <a:pt x="350" y="52"/>
                    <a:pt x="348" y="50"/>
                  </a:cubicBezTo>
                  <a:cubicBezTo>
                    <a:pt x="345" y="48"/>
                    <a:pt x="341" y="46"/>
                    <a:pt x="334" y="43"/>
                  </a:cubicBezTo>
                  <a:cubicBezTo>
                    <a:pt x="327" y="41"/>
                    <a:pt x="322" y="37"/>
                    <a:pt x="319" y="34"/>
                  </a:cubicBezTo>
                  <a:cubicBezTo>
                    <a:pt x="316" y="30"/>
                    <a:pt x="315" y="26"/>
                    <a:pt x="315" y="21"/>
                  </a:cubicBezTo>
                  <a:cubicBezTo>
                    <a:pt x="315" y="14"/>
                    <a:pt x="317" y="9"/>
                    <a:pt x="322" y="5"/>
                  </a:cubicBezTo>
                  <a:cubicBezTo>
                    <a:pt x="326" y="2"/>
                    <a:pt x="332" y="0"/>
                    <a:pt x="340" y="0"/>
                  </a:cubicBezTo>
                  <a:cubicBezTo>
                    <a:pt x="348" y="0"/>
                    <a:pt x="355" y="1"/>
                    <a:pt x="362" y="5"/>
                  </a:cubicBezTo>
                  <a:cubicBezTo>
                    <a:pt x="358" y="15"/>
                    <a:pt x="358" y="15"/>
                    <a:pt x="358" y="15"/>
                  </a:cubicBezTo>
                  <a:cubicBezTo>
                    <a:pt x="351" y="12"/>
                    <a:pt x="345" y="11"/>
                    <a:pt x="340" y="11"/>
                  </a:cubicBezTo>
                  <a:cubicBezTo>
                    <a:pt x="336" y="11"/>
                    <a:pt x="333" y="12"/>
                    <a:pt x="331" y="13"/>
                  </a:cubicBezTo>
                  <a:cubicBezTo>
                    <a:pt x="328" y="15"/>
                    <a:pt x="327" y="17"/>
                    <a:pt x="327" y="20"/>
                  </a:cubicBezTo>
                  <a:cubicBezTo>
                    <a:pt x="327" y="22"/>
                    <a:pt x="328" y="24"/>
                    <a:pt x="329" y="25"/>
                  </a:cubicBezTo>
                  <a:cubicBezTo>
                    <a:pt x="330" y="27"/>
                    <a:pt x="331" y="28"/>
                    <a:pt x="333" y="29"/>
                  </a:cubicBezTo>
                  <a:cubicBezTo>
                    <a:pt x="335" y="31"/>
                    <a:pt x="338" y="32"/>
                    <a:pt x="343" y="34"/>
                  </a:cubicBezTo>
                  <a:cubicBezTo>
                    <a:pt x="349" y="37"/>
                    <a:pt x="353" y="39"/>
                    <a:pt x="356" y="41"/>
                  </a:cubicBezTo>
                  <a:cubicBezTo>
                    <a:pt x="358" y="43"/>
                    <a:pt x="360" y="45"/>
                    <a:pt x="361" y="48"/>
                  </a:cubicBezTo>
                  <a:cubicBezTo>
                    <a:pt x="363" y="50"/>
                    <a:pt x="363" y="53"/>
                    <a:pt x="363" y="57"/>
                  </a:cubicBezTo>
                  <a:close/>
                  <a:moveTo>
                    <a:pt x="418" y="78"/>
                  </a:moveTo>
                  <a:cubicBezTo>
                    <a:pt x="416" y="70"/>
                    <a:pt x="416" y="70"/>
                    <a:pt x="416" y="70"/>
                  </a:cubicBezTo>
                  <a:cubicBezTo>
                    <a:pt x="416" y="70"/>
                    <a:pt x="416" y="70"/>
                    <a:pt x="416" y="70"/>
                  </a:cubicBezTo>
                  <a:cubicBezTo>
                    <a:pt x="414" y="73"/>
                    <a:pt x="411" y="75"/>
                    <a:pt x="408" y="77"/>
                  </a:cubicBezTo>
                  <a:cubicBezTo>
                    <a:pt x="405" y="78"/>
                    <a:pt x="401" y="79"/>
                    <a:pt x="397" y="79"/>
                  </a:cubicBezTo>
                  <a:cubicBezTo>
                    <a:pt x="390" y="79"/>
                    <a:pt x="385" y="77"/>
                    <a:pt x="382" y="74"/>
                  </a:cubicBezTo>
                  <a:cubicBezTo>
                    <a:pt x="378" y="70"/>
                    <a:pt x="376" y="65"/>
                    <a:pt x="376" y="58"/>
                  </a:cubicBezTo>
                  <a:cubicBezTo>
                    <a:pt x="376" y="20"/>
                    <a:pt x="376" y="20"/>
                    <a:pt x="376" y="20"/>
                  </a:cubicBezTo>
                  <a:cubicBezTo>
                    <a:pt x="389" y="20"/>
                    <a:pt x="389" y="20"/>
                    <a:pt x="389" y="20"/>
                  </a:cubicBezTo>
                  <a:cubicBezTo>
                    <a:pt x="389" y="56"/>
                    <a:pt x="389" y="56"/>
                    <a:pt x="389" y="56"/>
                  </a:cubicBezTo>
                  <a:cubicBezTo>
                    <a:pt x="389" y="60"/>
                    <a:pt x="390" y="63"/>
                    <a:pt x="392" y="66"/>
                  </a:cubicBezTo>
                  <a:cubicBezTo>
                    <a:pt x="393" y="68"/>
                    <a:pt x="396" y="69"/>
                    <a:pt x="400" y="69"/>
                  </a:cubicBezTo>
                  <a:cubicBezTo>
                    <a:pt x="405" y="69"/>
                    <a:pt x="409" y="67"/>
                    <a:pt x="412" y="64"/>
                  </a:cubicBezTo>
                  <a:cubicBezTo>
                    <a:pt x="414" y="61"/>
                    <a:pt x="415" y="56"/>
                    <a:pt x="415" y="49"/>
                  </a:cubicBezTo>
                  <a:cubicBezTo>
                    <a:pt x="415" y="20"/>
                    <a:pt x="415" y="20"/>
                    <a:pt x="415" y="20"/>
                  </a:cubicBezTo>
                  <a:cubicBezTo>
                    <a:pt x="428" y="20"/>
                    <a:pt x="428" y="20"/>
                    <a:pt x="428" y="20"/>
                  </a:cubicBezTo>
                  <a:cubicBezTo>
                    <a:pt x="428" y="78"/>
                    <a:pt x="428" y="78"/>
                    <a:pt x="428" y="78"/>
                  </a:cubicBezTo>
                  <a:lnTo>
                    <a:pt x="418" y="78"/>
                  </a:lnTo>
                  <a:close/>
                  <a:moveTo>
                    <a:pt x="475" y="79"/>
                  </a:moveTo>
                  <a:cubicBezTo>
                    <a:pt x="467" y="79"/>
                    <a:pt x="462" y="76"/>
                    <a:pt x="458" y="71"/>
                  </a:cubicBezTo>
                  <a:cubicBezTo>
                    <a:pt x="457" y="71"/>
                    <a:pt x="457" y="71"/>
                    <a:pt x="457" y="71"/>
                  </a:cubicBezTo>
                  <a:cubicBezTo>
                    <a:pt x="457" y="76"/>
                    <a:pt x="458" y="79"/>
                    <a:pt x="458" y="80"/>
                  </a:cubicBezTo>
                  <a:cubicBezTo>
                    <a:pt x="458" y="104"/>
                    <a:pt x="458" y="104"/>
                    <a:pt x="458" y="104"/>
                  </a:cubicBezTo>
                  <a:cubicBezTo>
                    <a:pt x="445" y="104"/>
                    <a:pt x="445" y="104"/>
                    <a:pt x="445" y="104"/>
                  </a:cubicBezTo>
                  <a:cubicBezTo>
                    <a:pt x="445" y="20"/>
                    <a:pt x="445" y="20"/>
                    <a:pt x="445" y="20"/>
                  </a:cubicBezTo>
                  <a:cubicBezTo>
                    <a:pt x="455" y="20"/>
                    <a:pt x="455" y="20"/>
                    <a:pt x="455" y="20"/>
                  </a:cubicBezTo>
                  <a:cubicBezTo>
                    <a:pt x="455" y="21"/>
                    <a:pt x="456" y="23"/>
                    <a:pt x="457" y="27"/>
                  </a:cubicBezTo>
                  <a:cubicBezTo>
                    <a:pt x="458" y="27"/>
                    <a:pt x="458" y="27"/>
                    <a:pt x="458" y="27"/>
                  </a:cubicBezTo>
                  <a:cubicBezTo>
                    <a:pt x="461" y="22"/>
                    <a:pt x="467" y="19"/>
                    <a:pt x="475" y="19"/>
                  </a:cubicBezTo>
                  <a:cubicBezTo>
                    <a:pt x="482" y="19"/>
                    <a:pt x="488" y="21"/>
                    <a:pt x="492" y="27"/>
                  </a:cubicBezTo>
                  <a:cubicBezTo>
                    <a:pt x="496" y="32"/>
                    <a:pt x="498" y="39"/>
                    <a:pt x="498" y="49"/>
                  </a:cubicBezTo>
                  <a:cubicBezTo>
                    <a:pt x="498" y="58"/>
                    <a:pt x="496" y="66"/>
                    <a:pt x="492" y="71"/>
                  </a:cubicBezTo>
                  <a:cubicBezTo>
                    <a:pt x="488" y="76"/>
                    <a:pt x="482" y="79"/>
                    <a:pt x="475" y="79"/>
                  </a:cubicBezTo>
                  <a:close/>
                  <a:moveTo>
                    <a:pt x="472" y="29"/>
                  </a:moveTo>
                  <a:cubicBezTo>
                    <a:pt x="467" y="29"/>
                    <a:pt x="463" y="30"/>
                    <a:pt x="461" y="33"/>
                  </a:cubicBezTo>
                  <a:cubicBezTo>
                    <a:pt x="459" y="36"/>
                    <a:pt x="458" y="40"/>
                    <a:pt x="458" y="47"/>
                  </a:cubicBezTo>
                  <a:cubicBezTo>
                    <a:pt x="458" y="49"/>
                    <a:pt x="458" y="49"/>
                    <a:pt x="458" y="49"/>
                  </a:cubicBezTo>
                  <a:cubicBezTo>
                    <a:pt x="458" y="56"/>
                    <a:pt x="459" y="61"/>
                    <a:pt x="461" y="64"/>
                  </a:cubicBezTo>
                  <a:cubicBezTo>
                    <a:pt x="463" y="67"/>
                    <a:pt x="467" y="69"/>
                    <a:pt x="472" y="69"/>
                  </a:cubicBezTo>
                  <a:cubicBezTo>
                    <a:pt x="476" y="69"/>
                    <a:pt x="480" y="67"/>
                    <a:pt x="482" y="64"/>
                  </a:cubicBezTo>
                  <a:cubicBezTo>
                    <a:pt x="484" y="60"/>
                    <a:pt x="485" y="55"/>
                    <a:pt x="485" y="49"/>
                  </a:cubicBezTo>
                  <a:cubicBezTo>
                    <a:pt x="485" y="42"/>
                    <a:pt x="484" y="37"/>
                    <a:pt x="482" y="34"/>
                  </a:cubicBezTo>
                  <a:cubicBezTo>
                    <a:pt x="480" y="30"/>
                    <a:pt x="476" y="29"/>
                    <a:pt x="472" y="29"/>
                  </a:cubicBezTo>
                  <a:close/>
                  <a:moveTo>
                    <a:pt x="538" y="79"/>
                  </a:moveTo>
                  <a:cubicBezTo>
                    <a:pt x="529" y="79"/>
                    <a:pt x="522" y="76"/>
                    <a:pt x="516" y="71"/>
                  </a:cubicBezTo>
                  <a:cubicBezTo>
                    <a:pt x="511" y="66"/>
                    <a:pt x="509" y="58"/>
                    <a:pt x="509" y="49"/>
                  </a:cubicBezTo>
                  <a:cubicBezTo>
                    <a:pt x="509" y="40"/>
                    <a:pt x="511" y="32"/>
                    <a:pt x="516" y="27"/>
                  </a:cubicBezTo>
                  <a:cubicBezTo>
                    <a:pt x="521" y="21"/>
                    <a:pt x="527" y="19"/>
                    <a:pt x="535" y="19"/>
                  </a:cubicBezTo>
                  <a:cubicBezTo>
                    <a:pt x="543" y="19"/>
                    <a:pt x="549" y="21"/>
                    <a:pt x="554" y="26"/>
                  </a:cubicBezTo>
                  <a:cubicBezTo>
                    <a:pt x="558" y="30"/>
                    <a:pt x="560" y="37"/>
                    <a:pt x="560" y="45"/>
                  </a:cubicBezTo>
                  <a:cubicBezTo>
                    <a:pt x="560" y="52"/>
                    <a:pt x="560" y="52"/>
                    <a:pt x="560" y="52"/>
                  </a:cubicBezTo>
                  <a:cubicBezTo>
                    <a:pt x="522" y="52"/>
                    <a:pt x="522" y="52"/>
                    <a:pt x="522" y="52"/>
                  </a:cubicBezTo>
                  <a:cubicBezTo>
                    <a:pt x="522" y="57"/>
                    <a:pt x="523" y="62"/>
                    <a:pt x="526" y="65"/>
                  </a:cubicBezTo>
                  <a:cubicBezTo>
                    <a:pt x="529" y="68"/>
                    <a:pt x="533" y="69"/>
                    <a:pt x="538" y="69"/>
                  </a:cubicBezTo>
                  <a:cubicBezTo>
                    <a:pt x="542" y="69"/>
                    <a:pt x="545" y="69"/>
                    <a:pt x="548" y="68"/>
                  </a:cubicBezTo>
                  <a:cubicBezTo>
                    <a:pt x="551" y="67"/>
                    <a:pt x="554" y="66"/>
                    <a:pt x="557" y="65"/>
                  </a:cubicBezTo>
                  <a:cubicBezTo>
                    <a:pt x="557" y="75"/>
                    <a:pt x="557" y="75"/>
                    <a:pt x="557" y="75"/>
                  </a:cubicBezTo>
                  <a:cubicBezTo>
                    <a:pt x="554" y="76"/>
                    <a:pt x="551" y="77"/>
                    <a:pt x="548" y="78"/>
                  </a:cubicBezTo>
                  <a:cubicBezTo>
                    <a:pt x="545" y="79"/>
                    <a:pt x="542" y="79"/>
                    <a:pt x="538" y="79"/>
                  </a:cubicBezTo>
                  <a:close/>
                  <a:moveTo>
                    <a:pt x="535" y="28"/>
                  </a:moveTo>
                  <a:cubicBezTo>
                    <a:pt x="532" y="28"/>
                    <a:pt x="528" y="29"/>
                    <a:pt x="526" y="32"/>
                  </a:cubicBezTo>
                  <a:cubicBezTo>
                    <a:pt x="524" y="34"/>
                    <a:pt x="522" y="38"/>
                    <a:pt x="522" y="43"/>
                  </a:cubicBezTo>
                  <a:cubicBezTo>
                    <a:pt x="548" y="43"/>
                    <a:pt x="548" y="43"/>
                    <a:pt x="548" y="43"/>
                  </a:cubicBezTo>
                  <a:cubicBezTo>
                    <a:pt x="548" y="38"/>
                    <a:pt x="547" y="34"/>
                    <a:pt x="545" y="32"/>
                  </a:cubicBezTo>
                  <a:cubicBezTo>
                    <a:pt x="542" y="29"/>
                    <a:pt x="539" y="28"/>
                    <a:pt x="535" y="28"/>
                  </a:cubicBezTo>
                  <a:close/>
                  <a:moveTo>
                    <a:pt x="604" y="19"/>
                  </a:moveTo>
                  <a:cubicBezTo>
                    <a:pt x="606" y="19"/>
                    <a:pt x="608" y="19"/>
                    <a:pt x="610" y="19"/>
                  </a:cubicBezTo>
                  <a:cubicBezTo>
                    <a:pt x="609" y="31"/>
                    <a:pt x="609" y="31"/>
                    <a:pt x="609" y="31"/>
                  </a:cubicBezTo>
                  <a:cubicBezTo>
                    <a:pt x="607" y="30"/>
                    <a:pt x="605" y="30"/>
                    <a:pt x="603" y="30"/>
                  </a:cubicBezTo>
                  <a:cubicBezTo>
                    <a:pt x="598" y="30"/>
                    <a:pt x="594" y="32"/>
                    <a:pt x="591" y="35"/>
                  </a:cubicBezTo>
                  <a:cubicBezTo>
                    <a:pt x="588" y="38"/>
                    <a:pt x="587" y="42"/>
                    <a:pt x="587" y="47"/>
                  </a:cubicBezTo>
                  <a:cubicBezTo>
                    <a:pt x="587" y="78"/>
                    <a:pt x="587" y="78"/>
                    <a:pt x="587" y="78"/>
                  </a:cubicBezTo>
                  <a:cubicBezTo>
                    <a:pt x="574" y="78"/>
                    <a:pt x="574" y="78"/>
                    <a:pt x="574" y="78"/>
                  </a:cubicBezTo>
                  <a:cubicBezTo>
                    <a:pt x="574" y="20"/>
                    <a:pt x="574" y="20"/>
                    <a:pt x="574" y="20"/>
                  </a:cubicBezTo>
                  <a:cubicBezTo>
                    <a:pt x="584" y="20"/>
                    <a:pt x="584" y="20"/>
                    <a:pt x="584" y="20"/>
                  </a:cubicBezTo>
                  <a:cubicBezTo>
                    <a:pt x="586" y="30"/>
                    <a:pt x="586" y="30"/>
                    <a:pt x="586" y="30"/>
                  </a:cubicBezTo>
                  <a:cubicBezTo>
                    <a:pt x="586" y="30"/>
                    <a:pt x="586" y="30"/>
                    <a:pt x="586" y="30"/>
                  </a:cubicBezTo>
                  <a:cubicBezTo>
                    <a:pt x="588" y="26"/>
                    <a:pt x="591" y="24"/>
                    <a:pt x="594" y="22"/>
                  </a:cubicBezTo>
                  <a:cubicBezTo>
                    <a:pt x="597" y="20"/>
                    <a:pt x="600" y="19"/>
                    <a:pt x="604" y="19"/>
                  </a:cubicBezTo>
                  <a:close/>
                  <a:moveTo>
                    <a:pt x="666" y="57"/>
                  </a:moveTo>
                  <a:cubicBezTo>
                    <a:pt x="666" y="64"/>
                    <a:pt x="664" y="69"/>
                    <a:pt x="659" y="73"/>
                  </a:cubicBezTo>
                  <a:cubicBezTo>
                    <a:pt x="654" y="77"/>
                    <a:pt x="647" y="79"/>
                    <a:pt x="639" y="79"/>
                  </a:cubicBezTo>
                  <a:cubicBezTo>
                    <a:pt x="630" y="79"/>
                    <a:pt x="623" y="78"/>
                    <a:pt x="617" y="75"/>
                  </a:cubicBezTo>
                  <a:cubicBezTo>
                    <a:pt x="617" y="63"/>
                    <a:pt x="617" y="63"/>
                    <a:pt x="617" y="63"/>
                  </a:cubicBezTo>
                  <a:cubicBezTo>
                    <a:pt x="621" y="65"/>
                    <a:pt x="624" y="66"/>
                    <a:pt x="628" y="67"/>
                  </a:cubicBezTo>
                  <a:cubicBezTo>
                    <a:pt x="632" y="68"/>
                    <a:pt x="636" y="68"/>
                    <a:pt x="639" y="68"/>
                  </a:cubicBezTo>
                  <a:cubicBezTo>
                    <a:pt x="644" y="68"/>
                    <a:pt x="648" y="67"/>
                    <a:pt x="650" y="65"/>
                  </a:cubicBezTo>
                  <a:cubicBezTo>
                    <a:pt x="653" y="64"/>
                    <a:pt x="654" y="61"/>
                    <a:pt x="654" y="58"/>
                  </a:cubicBezTo>
                  <a:cubicBezTo>
                    <a:pt x="654" y="55"/>
                    <a:pt x="653" y="52"/>
                    <a:pt x="651" y="50"/>
                  </a:cubicBezTo>
                  <a:cubicBezTo>
                    <a:pt x="649" y="48"/>
                    <a:pt x="644" y="46"/>
                    <a:pt x="637" y="43"/>
                  </a:cubicBezTo>
                  <a:cubicBezTo>
                    <a:pt x="630" y="41"/>
                    <a:pt x="625" y="37"/>
                    <a:pt x="622" y="34"/>
                  </a:cubicBezTo>
                  <a:cubicBezTo>
                    <a:pt x="620" y="30"/>
                    <a:pt x="618" y="26"/>
                    <a:pt x="618" y="21"/>
                  </a:cubicBezTo>
                  <a:cubicBezTo>
                    <a:pt x="618" y="14"/>
                    <a:pt x="620" y="9"/>
                    <a:pt x="625" y="5"/>
                  </a:cubicBezTo>
                  <a:cubicBezTo>
                    <a:pt x="630" y="2"/>
                    <a:pt x="636" y="0"/>
                    <a:pt x="643" y="0"/>
                  </a:cubicBezTo>
                  <a:cubicBezTo>
                    <a:pt x="651" y="0"/>
                    <a:pt x="658" y="1"/>
                    <a:pt x="665" y="5"/>
                  </a:cubicBezTo>
                  <a:cubicBezTo>
                    <a:pt x="661" y="15"/>
                    <a:pt x="661" y="15"/>
                    <a:pt x="661" y="15"/>
                  </a:cubicBezTo>
                  <a:cubicBezTo>
                    <a:pt x="654" y="12"/>
                    <a:pt x="648" y="11"/>
                    <a:pt x="643" y="11"/>
                  </a:cubicBezTo>
                  <a:cubicBezTo>
                    <a:pt x="639" y="11"/>
                    <a:pt x="636" y="12"/>
                    <a:pt x="634" y="13"/>
                  </a:cubicBezTo>
                  <a:cubicBezTo>
                    <a:pt x="632" y="15"/>
                    <a:pt x="631" y="17"/>
                    <a:pt x="631" y="20"/>
                  </a:cubicBezTo>
                  <a:cubicBezTo>
                    <a:pt x="631" y="22"/>
                    <a:pt x="631" y="24"/>
                    <a:pt x="632" y="25"/>
                  </a:cubicBezTo>
                  <a:cubicBezTo>
                    <a:pt x="633" y="27"/>
                    <a:pt x="634" y="28"/>
                    <a:pt x="636" y="29"/>
                  </a:cubicBezTo>
                  <a:cubicBezTo>
                    <a:pt x="638" y="31"/>
                    <a:pt x="641" y="32"/>
                    <a:pt x="646" y="34"/>
                  </a:cubicBezTo>
                  <a:cubicBezTo>
                    <a:pt x="652" y="37"/>
                    <a:pt x="656" y="39"/>
                    <a:pt x="659" y="41"/>
                  </a:cubicBezTo>
                  <a:cubicBezTo>
                    <a:pt x="661" y="43"/>
                    <a:pt x="663" y="45"/>
                    <a:pt x="665" y="48"/>
                  </a:cubicBezTo>
                  <a:cubicBezTo>
                    <a:pt x="666" y="50"/>
                    <a:pt x="666" y="53"/>
                    <a:pt x="666" y="57"/>
                  </a:cubicBezTo>
                  <a:close/>
                  <a:moveTo>
                    <a:pt x="702" y="69"/>
                  </a:moveTo>
                  <a:cubicBezTo>
                    <a:pt x="705" y="69"/>
                    <a:pt x="708" y="68"/>
                    <a:pt x="711" y="67"/>
                  </a:cubicBezTo>
                  <a:cubicBezTo>
                    <a:pt x="711" y="77"/>
                    <a:pt x="711" y="77"/>
                    <a:pt x="711" y="77"/>
                  </a:cubicBezTo>
                  <a:cubicBezTo>
                    <a:pt x="709" y="77"/>
                    <a:pt x="708" y="78"/>
                    <a:pt x="705" y="78"/>
                  </a:cubicBezTo>
                  <a:cubicBezTo>
                    <a:pt x="703" y="79"/>
                    <a:pt x="701" y="79"/>
                    <a:pt x="699" y="79"/>
                  </a:cubicBezTo>
                  <a:cubicBezTo>
                    <a:pt x="687" y="79"/>
                    <a:pt x="681" y="73"/>
                    <a:pt x="681" y="60"/>
                  </a:cubicBezTo>
                  <a:cubicBezTo>
                    <a:pt x="681" y="29"/>
                    <a:pt x="681" y="29"/>
                    <a:pt x="681" y="29"/>
                  </a:cubicBezTo>
                  <a:cubicBezTo>
                    <a:pt x="673" y="29"/>
                    <a:pt x="673" y="29"/>
                    <a:pt x="673" y="29"/>
                  </a:cubicBezTo>
                  <a:cubicBezTo>
                    <a:pt x="673" y="24"/>
                    <a:pt x="673" y="24"/>
                    <a:pt x="673" y="24"/>
                  </a:cubicBezTo>
                  <a:cubicBezTo>
                    <a:pt x="682" y="19"/>
                    <a:pt x="682" y="19"/>
                    <a:pt x="682" y="19"/>
                  </a:cubicBezTo>
                  <a:cubicBezTo>
                    <a:pt x="686" y="7"/>
                    <a:pt x="686" y="7"/>
                    <a:pt x="686" y="7"/>
                  </a:cubicBezTo>
                  <a:cubicBezTo>
                    <a:pt x="694" y="7"/>
                    <a:pt x="694" y="7"/>
                    <a:pt x="694" y="7"/>
                  </a:cubicBezTo>
                  <a:cubicBezTo>
                    <a:pt x="694" y="20"/>
                    <a:pt x="694" y="20"/>
                    <a:pt x="694" y="20"/>
                  </a:cubicBezTo>
                  <a:cubicBezTo>
                    <a:pt x="710" y="20"/>
                    <a:pt x="710" y="20"/>
                    <a:pt x="710" y="20"/>
                  </a:cubicBezTo>
                  <a:cubicBezTo>
                    <a:pt x="710" y="29"/>
                    <a:pt x="710" y="29"/>
                    <a:pt x="710" y="29"/>
                  </a:cubicBezTo>
                  <a:cubicBezTo>
                    <a:pt x="694" y="29"/>
                    <a:pt x="694" y="29"/>
                    <a:pt x="694" y="29"/>
                  </a:cubicBezTo>
                  <a:cubicBezTo>
                    <a:pt x="694" y="60"/>
                    <a:pt x="694" y="60"/>
                    <a:pt x="694" y="60"/>
                  </a:cubicBezTo>
                  <a:cubicBezTo>
                    <a:pt x="694" y="63"/>
                    <a:pt x="694" y="65"/>
                    <a:pt x="696" y="67"/>
                  </a:cubicBezTo>
                  <a:cubicBezTo>
                    <a:pt x="697" y="68"/>
                    <a:pt x="699" y="69"/>
                    <a:pt x="702" y="69"/>
                  </a:cubicBezTo>
                  <a:close/>
                  <a:moveTo>
                    <a:pt x="752" y="19"/>
                  </a:moveTo>
                  <a:cubicBezTo>
                    <a:pt x="754" y="19"/>
                    <a:pt x="756" y="19"/>
                    <a:pt x="758" y="19"/>
                  </a:cubicBezTo>
                  <a:cubicBezTo>
                    <a:pt x="757" y="31"/>
                    <a:pt x="757" y="31"/>
                    <a:pt x="757" y="31"/>
                  </a:cubicBezTo>
                  <a:cubicBezTo>
                    <a:pt x="755" y="30"/>
                    <a:pt x="753" y="30"/>
                    <a:pt x="751" y="30"/>
                  </a:cubicBezTo>
                  <a:cubicBezTo>
                    <a:pt x="746" y="30"/>
                    <a:pt x="742" y="32"/>
                    <a:pt x="739" y="35"/>
                  </a:cubicBezTo>
                  <a:cubicBezTo>
                    <a:pt x="736" y="38"/>
                    <a:pt x="735" y="42"/>
                    <a:pt x="735" y="47"/>
                  </a:cubicBezTo>
                  <a:cubicBezTo>
                    <a:pt x="735" y="78"/>
                    <a:pt x="735" y="78"/>
                    <a:pt x="735" y="78"/>
                  </a:cubicBezTo>
                  <a:cubicBezTo>
                    <a:pt x="722" y="78"/>
                    <a:pt x="722" y="78"/>
                    <a:pt x="722" y="78"/>
                  </a:cubicBezTo>
                  <a:cubicBezTo>
                    <a:pt x="722" y="20"/>
                    <a:pt x="722" y="20"/>
                    <a:pt x="722" y="20"/>
                  </a:cubicBezTo>
                  <a:cubicBezTo>
                    <a:pt x="732" y="20"/>
                    <a:pt x="732" y="20"/>
                    <a:pt x="732" y="20"/>
                  </a:cubicBezTo>
                  <a:cubicBezTo>
                    <a:pt x="734" y="30"/>
                    <a:pt x="734" y="30"/>
                    <a:pt x="734" y="30"/>
                  </a:cubicBezTo>
                  <a:cubicBezTo>
                    <a:pt x="734" y="30"/>
                    <a:pt x="734" y="30"/>
                    <a:pt x="734" y="30"/>
                  </a:cubicBezTo>
                  <a:cubicBezTo>
                    <a:pt x="736" y="26"/>
                    <a:pt x="739" y="24"/>
                    <a:pt x="742" y="22"/>
                  </a:cubicBezTo>
                  <a:cubicBezTo>
                    <a:pt x="745" y="20"/>
                    <a:pt x="748" y="19"/>
                    <a:pt x="752" y="19"/>
                  </a:cubicBezTo>
                  <a:close/>
                  <a:moveTo>
                    <a:pt x="794" y="79"/>
                  </a:moveTo>
                  <a:cubicBezTo>
                    <a:pt x="785" y="79"/>
                    <a:pt x="778" y="76"/>
                    <a:pt x="773" y="71"/>
                  </a:cubicBezTo>
                  <a:cubicBezTo>
                    <a:pt x="768" y="66"/>
                    <a:pt x="765" y="58"/>
                    <a:pt x="765" y="49"/>
                  </a:cubicBezTo>
                  <a:cubicBezTo>
                    <a:pt x="765" y="40"/>
                    <a:pt x="768" y="32"/>
                    <a:pt x="772" y="27"/>
                  </a:cubicBezTo>
                  <a:cubicBezTo>
                    <a:pt x="777" y="21"/>
                    <a:pt x="784" y="19"/>
                    <a:pt x="792" y="19"/>
                  </a:cubicBezTo>
                  <a:cubicBezTo>
                    <a:pt x="800" y="19"/>
                    <a:pt x="806" y="21"/>
                    <a:pt x="810" y="26"/>
                  </a:cubicBezTo>
                  <a:cubicBezTo>
                    <a:pt x="815" y="30"/>
                    <a:pt x="817" y="37"/>
                    <a:pt x="817" y="45"/>
                  </a:cubicBezTo>
                  <a:cubicBezTo>
                    <a:pt x="817" y="52"/>
                    <a:pt x="817" y="52"/>
                    <a:pt x="817" y="52"/>
                  </a:cubicBezTo>
                  <a:cubicBezTo>
                    <a:pt x="778" y="52"/>
                    <a:pt x="778" y="52"/>
                    <a:pt x="778" y="52"/>
                  </a:cubicBezTo>
                  <a:cubicBezTo>
                    <a:pt x="778" y="57"/>
                    <a:pt x="780" y="62"/>
                    <a:pt x="783" y="65"/>
                  </a:cubicBezTo>
                  <a:cubicBezTo>
                    <a:pt x="785" y="68"/>
                    <a:pt x="790" y="69"/>
                    <a:pt x="795" y="69"/>
                  </a:cubicBezTo>
                  <a:cubicBezTo>
                    <a:pt x="798" y="69"/>
                    <a:pt x="801" y="69"/>
                    <a:pt x="804" y="68"/>
                  </a:cubicBezTo>
                  <a:cubicBezTo>
                    <a:pt x="807" y="67"/>
                    <a:pt x="810" y="66"/>
                    <a:pt x="814" y="65"/>
                  </a:cubicBezTo>
                  <a:cubicBezTo>
                    <a:pt x="814" y="75"/>
                    <a:pt x="814" y="75"/>
                    <a:pt x="814" y="75"/>
                  </a:cubicBezTo>
                  <a:cubicBezTo>
                    <a:pt x="811" y="76"/>
                    <a:pt x="808" y="77"/>
                    <a:pt x="805" y="78"/>
                  </a:cubicBezTo>
                  <a:cubicBezTo>
                    <a:pt x="802" y="79"/>
                    <a:pt x="798" y="79"/>
                    <a:pt x="794" y="79"/>
                  </a:cubicBezTo>
                  <a:close/>
                  <a:moveTo>
                    <a:pt x="792" y="28"/>
                  </a:moveTo>
                  <a:cubicBezTo>
                    <a:pt x="788" y="28"/>
                    <a:pt x="785" y="29"/>
                    <a:pt x="782" y="32"/>
                  </a:cubicBezTo>
                  <a:cubicBezTo>
                    <a:pt x="780" y="34"/>
                    <a:pt x="779" y="38"/>
                    <a:pt x="778" y="43"/>
                  </a:cubicBezTo>
                  <a:cubicBezTo>
                    <a:pt x="805" y="43"/>
                    <a:pt x="805" y="43"/>
                    <a:pt x="805" y="43"/>
                  </a:cubicBezTo>
                  <a:cubicBezTo>
                    <a:pt x="805" y="38"/>
                    <a:pt x="803" y="34"/>
                    <a:pt x="801" y="32"/>
                  </a:cubicBezTo>
                  <a:cubicBezTo>
                    <a:pt x="799" y="29"/>
                    <a:pt x="796" y="28"/>
                    <a:pt x="792" y="28"/>
                  </a:cubicBezTo>
                  <a:close/>
                  <a:moveTo>
                    <a:pt x="867" y="78"/>
                  </a:moveTo>
                  <a:cubicBezTo>
                    <a:pt x="865" y="70"/>
                    <a:pt x="865" y="70"/>
                    <a:pt x="865" y="70"/>
                  </a:cubicBezTo>
                  <a:cubicBezTo>
                    <a:pt x="864" y="70"/>
                    <a:pt x="864" y="70"/>
                    <a:pt x="864" y="70"/>
                  </a:cubicBezTo>
                  <a:cubicBezTo>
                    <a:pt x="861" y="73"/>
                    <a:pt x="859" y="76"/>
                    <a:pt x="856" y="77"/>
                  </a:cubicBezTo>
                  <a:cubicBezTo>
                    <a:pt x="853" y="78"/>
                    <a:pt x="849" y="79"/>
                    <a:pt x="845" y="79"/>
                  </a:cubicBezTo>
                  <a:cubicBezTo>
                    <a:pt x="839" y="79"/>
                    <a:pt x="835" y="77"/>
                    <a:pt x="832" y="74"/>
                  </a:cubicBezTo>
                  <a:cubicBezTo>
                    <a:pt x="828" y="71"/>
                    <a:pt x="827" y="67"/>
                    <a:pt x="827" y="61"/>
                  </a:cubicBezTo>
                  <a:cubicBezTo>
                    <a:pt x="827" y="55"/>
                    <a:pt x="829" y="51"/>
                    <a:pt x="833" y="48"/>
                  </a:cubicBezTo>
                  <a:cubicBezTo>
                    <a:pt x="838" y="45"/>
                    <a:pt x="845" y="43"/>
                    <a:pt x="854" y="43"/>
                  </a:cubicBezTo>
                  <a:cubicBezTo>
                    <a:pt x="864" y="42"/>
                    <a:pt x="864" y="42"/>
                    <a:pt x="864" y="42"/>
                  </a:cubicBezTo>
                  <a:cubicBezTo>
                    <a:pt x="864" y="39"/>
                    <a:pt x="864" y="39"/>
                    <a:pt x="864" y="39"/>
                  </a:cubicBezTo>
                  <a:cubicBezTo>
                    <a:pt x="864" y="35"/>
                    <a:pt x="863" y="33"/>
                    <a:pt x="861" y="31"/>
                  </a:cubicBezTo>
                  <a:cubicBezTo>
                    <a:pt x="859" y="29"/>
                    <a:pt x="857" y="28"/>
                    <a:pt x="853" y="28"/>
                  </a:cubicBezTo>
                  <a:cubicBezTo>
                    <a:pt x="850" y="28"/>
                    <a:pt x="847" y="29"/>
                    <a:pt x="845" y="29"/>
                  </a:cubicBezTo>
                  <a:cubicBezTo>
                    <a:pt x="842" y="30"/>
                    <a:pt x="839" y="31"/>
                    <a:pt x="837" y="33"/>
                  </a:cubicBezTo>
                  <a:cubicBezTo>
                    <a:pt x="833" y="24"/>
                    <a:pt x="833" y="24"/>
                    <a:pt x="833" y="24"/>
                  </a:cubicBezTo>
                  <a:cubicBezTo>
                    <a:pt x="836" y="22"/>
                    <a:pt x="839" y="21"/>
                    <a:pt x="843" y="20"/>
                  </a:cubicBezTo>
                  <a:cubicBezTo>
                    <a:pt x="847" y="19"/>
                    <a:pt x="850" y="19"/>
                    <a:pt x="854" y="19"/>
                  </a:cubicBezTo>
                  <a:cubicBezTo>
                    <a:pt x="861" y="19"/>
                    <a:pt x="867" y="20"/>
                    <a:pt x="870" y="23"/>
                  </a:cubicBezTo>
                  <a:cubicBezTo>
                    <a:pt x="874" y="27"/>
                    <a:pt x="876" y="32"/>
                    <a:pt x="876" y="39"/>
                  </a:cubicBezTo>
                  <a:cubicBezTo>
                    <a:pt x="876" y="78"/>
                    <a:pt x="876" y="78"/>
                    <a:pt x="876" y="78"/>
                  </a:cubicBezTo>
                  <a:lnTo>
                    <a:pt x="867" y="78"/>
                  </a:lnTo>
                  <a:close/>
                  <a:moveTo>
                    <a:pt x="849" y="69"/>
                  </a:moveTo>
                  <a:cubicBezTo>
                    <a:pt x="853" y="69"/>
                    <a:pt x="857" y="68"/>
                    <a:pt x="860" y="66"/>
                  </a:cubicBezTo>
                  <a:cubicBezTo>
                    <a:pt x="862" y="63"/>
                    <a:pt x="864" y="60"/>
                    <a:pt x="864" y="55"/>
                  </a:cubicBezTo>
                  <a:cubicBezTo>
                    <a:pt x="864" y="50"/>
                    <a:pt x="864" y="50"/>
                    <a:pt x="864" y="50"/>
                  </a:cubicBezTo>
                  <a:cubicBezTo>
                    <a:pt x="856" y="50"/>
                    <a:pt x="856" y="50"/>
                    <a:pt x="856" y="50"/>
                  </a:cubicBezTo>
                  <a:cubicBezTo>
                    <a:pt x="850" y="51"/>
                    <a:pt x="846" y="52"/>
                    <a:pt x="844" y="53"/>
                  </a:cubicBezTo>
                  <a:cubicBezTo>
                    <a:pt x="841" y="55"/>
                    <a:pt x="840" y="58"/>
                    <a:pt x="840" y="61"/>
                  </a:cubicBezTo>
                  <a:cubicBezTo>
                    <a:pt x="840" y="64"/>
                    <a:pt x="840" y="66"/>
                    <a:pt x="842" y="67"/>
                  </a:cubicBezTo>
                  <a:cubicBezTo>
                    <a:pt x="843" y="69"/>
                    <a:pt x="846" y="69"/>
                    <a:pt x="849" y="69"/>
                  </a:cubicBezTo>
                  <a:close/>
                  <a:moveTo>
                    <a:pt x="942" y="78"/>
                  </a:moveTo>
                  <a:cubicBezTo>
                    <a:pt x="930" y="78"/>
                    <a:pt x="930" y="78"/>
                    <a:pt x="930" y="78"/>
                  </a:cubicBezTo>
                  <a:cubicBezTo>
                    <a:pt x="930" y="42"/>
                    <a:pt x="930" y="42"/>
                    <a:pt x="930" y="42"/>
                  </a:cubicBezTo>
                  <a:cubicBezTo>
                    <a:pt x="930" y="38"/>
                    <a:pt x="929" y="34"/>
                    <a:pt x="927" y="32"/>
                  </a:cubicBezTo>
                  <a:cubicBezTo>
                    <a:pt x="926" y="30"/>
                    <a:pt x="923" y="29"/>
                    <a:pt x="919" y="29"/>
                  </a:cubicBezTo>
                  <a:cubicBezTo>
                    <a:pt x="915" y="29"/>
                    <a:pt x="911" y="30"/>
                    <a:pt x="909" y="33"/>
                  </a:cubicBezTo>
                  <a:cubicBezTo>
                    <a:pt x="907" y="36"/>
                    <a:pt x="906" y="42"/>
                    <a:pt x="906" y="49"/>
                  </a:cubicBezTo>
                  <a:cubicBezTo>
                    <a:pt x="906" y="78"/>
                    <a:pt x="906" y="78"/>
                    <a:pt x="906" y="78"/>
                  </a:cubicBezTo>
                  <a:cubicBezTo>
                    <a:pt x="893" y="78"/>
                    <a:pt x="893" y="78"/>
                    <a:pt x="893" y="78"/>
                  </a:cubicBezTo>
                  <a:cubicBezTo>
                    <a:pt x="893" y="20"/>
                    <a:pt x="893" y="20"/>
                    <a:pt x="893" y="20"/>
                  </a:cubicBezTo>
                  <a:cubicBezTo>
                    <a:pt x="903" y="20"/>
                    <a:pt x="903" y="20"/>
                    <a:pt x="903" y="20"/>
                  </a:cubicBezTo>
                  <a:cubicBezTo>
                    <a:pt x="905" y="27"/>
                    <a:pt x="905" y="27"/>
                    <a:pt x="905" y="27"/>
                  </a:cubicBezTo>
                  <a:cubicBezTo>
                    <a:pt x="905" y="27"/>
                    <a:pt x="905" y="27"/>
                    <a:pt x="905" y="27"/>
                  </a:cubicBezTo>
                  <a:cubicBezTo>
                    <a:pt x="907" y="25"/>
                    <a:pt x="909" y="22"/>
                    <a:pt x="912" y="21"/>
                  </a:cubicBezTo>
                  <a:cubicBezTo>
                    <a:pt x="915" y="19"/>
                    <a:pt x="919" y="19"/>
                    <a:pt x="922" y="19"/>
                  </a:cubicBezTo>
                  <a:cubicBezTo>
                    <a:pt x="931" y="19"/>
                    <a:pt x="937" y="22"/>
                    <a:pt x="940" y="28"/>
                  </a:cubicBezTo>
                  <a:cubicBezTo>
                    <a:pt x="941" y="28"/>
                    <a:pt x="941" y="28"/>
                    <a:pt x="941" y="28"/>
                  </a:cubicBezTo>
                  <a:cubicBezTo>
                    <a:pt x="943" y="25"/>
                    <a:pt x="945" y="23"/>
                    <a:pt x="948" y="21"/>
                  </a:cubicBezTo>
                  <a:cubicBezTo>
                    <a:pt x="951" y="19"/>
                    <a:pt x="955" y="19"/>
                    <a:pt x="959" y="19"/>
                  </a:cubicBezTo>
                  <a:cubicBezTo>
                    <a:pt x="966" y="19"/>
                    <a:pt x="971" y="20"/>
                    <a:pt x="974" y="24"/>
                  </a:cubicBezTo>
                  <a:cubicBezTo>
                    <a:pt x="977" y="27"/>
                    <a:pt x="979" y="33"/>
                    <a:pt x="979" y="40"/>
                  </a:cubicBezTo>
                  <a:cubicBezTo>
                    <a:pt x="979" y="78"/>
                    <a:pt x="979" y="78"/>
                    <a:pt x="979" y="78"/>
                  </a:cubicBezTo>
                  <a:cubicBezTo>
                    <a:pt x="967" y="78"/>
                    <a:pt x="967" y="78"/>
                    <a:pt x="967" y="78"/>
                  </a:cubicBezTo>
                  <a:cubicBezTo>
                    <a:pt x="967" y="42"/>
                    <a:pt x="967" y="42"/>
                    <a:pt x="967" y="42"/>
                  </a:cubicBezTo>
                  <a:cubicBezTo>
                    <a:pt x="967" y="38"/>
                    <a:pt x="966" y="34"/>
                    <a:pt x="964" y="32"/>
                  </a:cubicBezTo>
                  <a:cubicBezTo>
                    <a:pt x="962" y="30"/>
                    <a:pt x="960" y="29"/>
                    <a:pt x="956" y="29"/>
                  </a:cubicBezTo>
                  <a:cubicBezTo>
                    <a:pt x="951" y="29"/>
                    <a:pt x="948" y="30"/>
                    <a:pt x="946" y="33"/>
                  </a:cubicBezTo>
                  <a:cubicBezTo>
                    <a:pt x="943" y="36"/>
                    <a:pt x="942" y="41"/>
                    <a:pt x="942" y="47"/>
                  </a:cubicBezTo>
                  <a:lnTo>
                    <a:pt x="942" y="78"/>
                  </a:lnTo>
                  <a:close/>
                  <a:moveTo>
                    <a:pt x="991" y="46"/>
                  </a:moveTo>
                  <a:cubicBezTo>
                    <a:pt x="991" y="35"/>
                    <a:pt x="991" y="35"/>
                    <a:pt x="991" y="35"/>
                  </a:cubicBezTo>
                  <a:cubicBezTo>
                    <a:pt x="1018" y="35"/>
                    <a:pt x="1018" y="35"/>
                    <a:pt x="1018" y="35"/>
                  </a:cubicBezTo>
                  <a:cubicBezTo>
                    <a:pt x="1018" y="46"/>
                    <a:pt x="1018" y="46"/>
                    <a:pt x="1018" y="46"/>
                  </a:cubicBezTo>
                  <a:lnTo>
                    <a:pt x="991" y="46"/>
                  </a:lnTo>
                  <a:close/>
                  <a:moveTo>
                    <a:pt x="1096" y="78"/>
                  </a:moveTo>
                  <a:cubicBezTo>
                    <a:pt x="1081" y="78"/>
                    <a:pt x="1081" y="78"/>
                    <a:pt x="1081" y="78"/>
                  </a:cubicBezTo>
                  <a:cubicBezTo>
                    <a:pt x="1043" y="17"/>
                    <a:pt x="1043" y="17"/>
                    <a:pt x="1043" y="17"/>
                  </a:cubicBezTo>
                  <a:cubicBezTo>
                    <a:pt x="1043" y="17"/>
                    <a:pt x="1043" y="17"/>
                    <a:pt x="1043" y="17"/>
                  </a:cubicBezTo>
                  <a:cubicBezTo>
                    <a:pt x="1043" y="20"/>
                    <a:pt x="1043" y="20"/>
                    <a:pt x="1043" y="20"/>
                  </a:cubicBezTo>
                  <a:cubicBezTo>
                    <a:pt x="1043" y="27"/>
                    <a:pt x="1044" y="32"/>
                    <a:pt x="1044" y="38"/>
                  </a:cubicBezTo>
                  <a:cubicBezTo>
                    <a:pt x="1044" y="78"/>
                    <a:pt x="1044" y="78"/>
                    <a:pt x="1044" y="78"/>
                  </a:cubicBezTo>
                  <a:cubicBezTo>
                    <a:pt x="1032" y="78"/>
                    <a:pt x="1032" y="78"/>
                    <a:pt x="1032" y="78"/>
                  </a:cubicBezTo>
                  <a:cubicBezTo>
                    <a:pt x="1032" y="1"/>
                    <a:pt x="1032" y="1"/>
                    <a:pt x="1032" y="1"/>
                  </a:cubicBezTo>
                  <a:cubicBezTo>
                    <a:pt x="1047" y="1"/>
                    <a:pt x="1047" y="1"/>
                    <a:pt x="1047" y="1"/>
                  </a:cubicBezTo>
                  <a:cubicBezTo>
                    <a:pt x="1085" y="62"/>
                    <a:pt x="1085" y="62"/>
                    <a:pt x="1085" y="62"/>
                  </a:cubicBezTo>
                  <a:cubicBezTo>
                    <a:pt x="1085" y="62"/>
                    <a:pt x="1085" y="62"/>
                    <a:pt x="1085" y="62"/>
                  </a:cubicBezTo>
                  <a:cubicBezTo>
                    <a:pt x="1085" y="61"/>
                    <a:pt x="1085" y="58"/>
                    <a:pt x="1085" y="53"/>
                  </a:cubicBezTo>
                  <a:cubicBezTo>
                    <a:pt x="1085" y="48"/>
                    <a:pt x="1085" y="44"/>
                    <a:pt x="1085" y="41"/>
                  </a:cubicBezTo>
                  <a:cubicBezTo>
                    <a:pt x="1085" y="1"/>
                    <a:pt x="1085" y="1"/>
                    <a:pt x="1085" y="1"/>
                  </a:cubicBezTo>
                  <a:cubicBezTo>
                    <a:pt x="1096" y="1"/>
                    <a:pt x="1096" y="1"/>
                    <a:pt x="1096" y="1"/>
                  </a:cubicBezTo>
                  <a:lnTo>
                    <a:pt x="1096" y="78"/>
                  </a:lnTo>
                  <a:close/>
                  <a:moveTo>
                    <a:pt x="1173" y="78"/>
                  </a:moveTo>
                  <a:cubicBezTo>
                    <a:pt x="1159" y="78"/>
                    <a:pt x="1159" y="78"/>
                    <a:pt x="1159" y="78"/>
                  </a:cubicBezTo>
                  <a:cubicBezTo>
                    <a:pt x="1139" y="46"/>
                    <a:pt x="1139" y="46"/>
                    <a:pt x="1139" y="46"/>
                  </a:cubicBezTo>
                  <a:cubicBezTo>
                    <a:pt x="1120" y="78"/>
                    <a:pt x="1120" y="78"/>
                    <a:pt x="1120" y="78"/>
                  </a:cubicBezTo>
                  <a:cubicBezTo>
                    <a:pt x="1107" y="78"/>
                    <a:pt x="1107" y="78"/>
                    <a:pt x="1107" y="78"/>
                  </a:cubicBezTo>
                  <a:cubicBezTo>
                    <a:pt x="1132" y="38"/>
                    <a:pt x="1132" y="38"/>
                    <a:pt x="1132" y="38"/>
                  </a:cubicBezTo>
                  <a:cubicBezTo>
                    <a:pt x="1108" y="1"/>
                    <a:pt x="1108" y="1"/>
                    <a:pt x="1108" y="1"/>
                  </a:cubicBezTo>
                  <a:cubicBezTo>
                    <a:pt x="1122" y="1"/>
                    <a:pt x="1122" y="1"/>
                    <a:pt x="1122" y="1"/>
                  </a:cubicBezTo>
                  <a:cubicBezTo>
                    <a:pt x="1140" y="30"/>
                    <a:pt x="1140" y="30"/>
                    <a:pt x="1140" y="30"/>
                  </a:cubicBezTo>
                  <a:cubicBezTo>
                    <a:pt x="1158" y="1"/>
                    <a:pt x="1158" y="1"/>
                    <a:pt x="1158" y="1"/>
                  </a:cubicBezTo>
                  <a:cubicBezTo>
                    <a:pt x="1171" y="1"/>
                    <a:pt x="1171" y="1"/>
                    <a:pt x="1171" y="1"/>
                  </a:cubicBezTo>
                  <a:cubicBezTo>
                    <a:pt x="1147" y="38"/>
                    <a:pt x="1147" y="38"/>
                    <a:pt x="1147" y="38"/>
                  </a:cubicBezTo>
                  <a:lnTo>
                    <a:pt x="1173" y="78"/>
                  </a:lnTo>
                  <a:close/>
                  <a:moveTo>
                    <a:pt x="116" y="205"/>
                  </a:moveTo>
                  <a:cubicBezTo>
                    <a:pt x="119" y="205"/>
                    <a:pt x="126" y="205"/>
                    <a:pt x="130" y="204"/>
                  </a:cubicBezTo>
                  <a:cubicBezTo>
                    <a:pt x="130" y="224"/>
                    <a:pt x="130" y="224"/>
                    <a:pt x="130" y="224"/>
                  </a:cubicBezTo>
                  <a:cubicBezTo>
                    <a:pt x="126" y="224"/>
                    <a:pt x="120" y="224"/>
                    <a:pt x="116" y="224"/>
                  </a:cubicBezTo>
                  <a:cubicBezTo>
                    <a:pt x="79" y="224"/>
                    <a:pt x="79" y="224"/>
                    <a:pt x="79" y="224"/>
                  </a:cubicBezTo>
                  <a:cubicBezTo>
                    <a:pt x="78" y="240"/>
                    <a:pt x="75" y="252"/>
                    <a:pt x="69" y="263"/>
                  </a:cubicBezTo>
                  <a:cubicBezTo>
                    <a:pt x="64" y="274"/>
                    <a:pt x="52" y="286"/>
                    <a:pt x="38" y="293"/>
                  </a:cubicBezTo>
                  <a:cubicBezTo>
                    <a:pt x="20" y="280"/>
                    <a:pt x="20" y="280"/>
                    <a:pt x="20" y="280"/>
                  </a:cubicBezTo>
                  <a:cubicBezTo>
                    <a:pt x="31" y="276"/>
                    <a:pt x="42" y="267"/>
                    <a:pt x="48" y="258"/>
                  </a:cubicBezTo>
                  <a:cubicBezTo>
                    <a:pt x="54" y="248"/>
                    <a:pt x="57" y="237"/>
                    <a:pt x="58" y="224"/>
                  </a:cubicBezTo>
                  <a:cubicBezTo>
                    <a:pt x="15" y="224"/>
                    <a:pt x="15" y="224"/>
                    <a:pt x="15" y="224"/>
                  </a:cubicBezTo>
                  <a:cubicBezTo>
                    <a:pt x="11" y="224"/>
                    <a:pt x="5" y="224"/>
                    <a:pt x="0" y="224"/>
                  </a:cubicBezTo>
                  <a:cubicBezTo>
                    <a:pt x="0" y="204"/>
                    <a:pt x="0" y="204"/>
                    <a:pt x="0" y="204"/>
                  </a:cubicBezTo>
                  <a:cubicBezTo>
                    <a:pt x="5" y="205"/>
                    <a:pt x="10" y="205"/>
                    <a:pt x="15" y="205"/>
                  </a:cubicBezTo>
                  <a:lnTo>
                    <a:pt x="116" y="205"/>
                  </a:lnTo>
                  <a:close/>
                  <a:moveTo>
                    <a:pt x="35" y="184"/>
                  </a:moveTo>
                  <a:cubicBezTo>
                    <a:pt x="30" y="184"/>
                    <a:pt x="23" y="184"/>
                    <a:pt x="18" y="185"/>
                  </a:cubicBezTo>
                  <a:cubicBezTo>
                    <a:pt x="18" y="165"/>
                    <a:pt x="18" y="165"/>
                    <a:pt x="18" y="165"/>
                  </a:cubicBezTo>
                  <a:cubicBezTo>
                    <a:pt x="23" y="166"/>
                    <a:pt x="30" y="166"/>
                    <a:pt x="35" y="166"/>
                  </a:cubicBezTo>
                  <a:cubicBezTo>
                    <a:pt x="85" y="166"/>
                    <a:pt x="85" y="166"/>
                    <a:pt x="85" y="166"/>
                  </a:cubicBezTo>
                  <a:cubicBezTo>
                    <a:pt x="90" y="166"/>
                    <a:pt x="96" y="166"/>
                    <a:pt x="102" y="165"/>
                  </a:cubicBezTo>
                  <a:cubicBezTo>
                    <a:pt x="102" y="185"/>
                    <a:pt x="102" y="185"/>
                    <a:pt x="102" y="185"/>
                  </a:cubicBezTo>
                  <a:cubicBezTo>
                    <a:pt x="96" y="184"/>
                    <a:pt x="90" y="184"/>
                    <a:pt x="85" y="184"/>
                  </a:cubicBezTo>
                  <a:lnTo>
                    <a:pt x="35" y="184"/>
                  </a:lnTo>
                  <a:close/>
                  <a:moveTo>
                    <a:pt x="111" y="181"/>
                  </a:moveTo>
                  <a:cubicBezTo>
                    <a:pt x="108" y="174"/>
                    <a:pt x="103" y="165"/>
                    <a:pt x="99" y="159"/>
                  </a:cubicBezTo>
                  <a:cubicBezTo>
                    <a:pt x="111" y="154"/>
                    <a:pt x="111" y="154"/>
                    <a:pt x="111" y="154"/>
                  </a:cubicBezTo>
                  <a:cubicBezTo>
                    <a:pt x="115" y="160"/>
                    <a:pt x="120" y="170"/>
                    <a:pt x="123" y="175"/>
                  </a:cubicBezTo>
                  <a:lnTo>
                    <a:pt x="111" y="181"/>
                  </a:lnTo>
                  <a:close/>
                  <a:moveTo>
                    <a:pt x="129" y="174"/>
                  </a:moveTo>
                  <a:cubicBezTo>
                    <a:pt x="126" y="167"/>
                    <a:pt x="121" y="158"/>
                    <a:pt x="117" y="152"/>
                  </a:cubicBezTo>
                  <a:cubicBezTo>
                    <a:pt x="129" y="147"/>
                    <a:pt x="129" y="147"/>
                    <a:pt x="129" y="147"/>
                  </a:cubicBezTo>
                  <a:cubicBezTo>
                    <a:pt x="133" y="153"/>
                    <a:pt x="139" y="163"/>
                    <a:pt x="141" y="168"/>
                  </a:cubicBezTo>
                  <a:lnTo>
                    <a:pt x="129" y="174"/>
                  </a:lnTo>
                  <a:close/>
                  <a:moveTo>
                    <a:pt x="195" y="217"/>
                  </a:moveTo>
                  <a:cubicBezTo>
                    <a:pt x="184" y="234"/>
                    <a:pt x="184" y="234"/>
                    <a:pt x="184" y="234"/>
                  </a:cubicBezTo>
                  <a:cubicBezTo>
                    <a:pt x="175" y="228"/>
                    <a:pt x="159" y="217"/>
                    <a:pt x="149" y="212"/>
                  </a:cubicBezTo>
                  <a:cubicBezTo>
                    <a:pt x="160" y="195"/>
                    <a:pt x="160" y="195"/>
                    <a:pt x="160" y="195"/>
                  </a:cubicBezTo>
                  <a:cubicBezTo>
                    <a:pt x="170" y="200"/>
                    <a:pt x="187" y="211"/>
                    <a:pt x="195" y="217"/>
                  </a:cubicBezTo>
                  <a:close/>
                  <a:moveTo>
                    <a:pt x="208" y="252"/>
                  </a:moveTo>
                  <a:cubicBezTo>
                    <a:pt x="234" y="237"/>
                    <a:pt x="255" y="216"/>
                    <a:pt x="267" y="194"/>
                  </a:cubicBezTo>
                  <a:cubicBezTo>
                    <a:pt x="279" y="215"/>
                    <a:pt x="279" y="215"/>
                    <a:pt x="279" y="215"/>
                  </a:cubicBezTo>
                  <a:cubicBezTo>
                    <a:pt x="265" y="236"/>
                    <a:pt x="243" y="256"/>
                    <a:pt x="218" y="270"/>
                  </a:cubicBezTo>
                  <a:cubicBezTo>
                    <a:pt x="202" y="279"/>
                    <a:pt x="180" y="287"/>
                    <a:pt x="167" y="289"/>
                  </a:cubicBezTo>
                  <a:cubicBezTo>
                    <a:pt x="155" y="269"/>
                    <a:pt x="155" y="269"/>
                    <a:pt x="155" y="269"/>
                  </a:cubicBezTo>
                  <a:cubicBezTo>
                    <a:pt x="172" y="266"/>
                    <a:pt x="191" y="261"/>
                    <a:pt x="208" y="252"/>
                  </a:cubicBezTo>
                  <a:close/>
                  <a:moveTo>
                    <a:pt x="219" y="182"/>
                  </a:moveTo>
                  <a:cubicBezTo>
                    <a:pt x="207" y="199"/>
                    <a:pt x="207" y="199"/>
                    <a:pt x="207" y="199"/>
                  </a:cubicBezTo>
                  <a:cubicBezTo>
                    <a:pt x="199" y="193"/>
                    <a:pt x="183" y="182"/>
                    <a:pt x="173" y="177"/>
                  </a:cubicBezTo>
                  <a:cubicBezTo>
                    <a:pt x="184" y="160"/>
                    <a:pt x="184" y="160"/>
                    <a:pt x="184" y="160"/>
                  </a:cubicBezTo>
                  <a:cubicBezTo>
                    <a:pt x="194" y="165"/>
                    <a:pt x="211" y="176"/>
                    <a:pt x="219" y="182"/>
                  </a:cubicBezTo>
                  <a:close/>
                  <a:moveTo>
                    <a:pt x="265" y="187"/>
                  </a:moveTo>
                  <a:cubicBezTo>
                    <a:pt x="251" y="192"/>
                    <a:pt x="251" y="192"/>
                    <a:pt x="251" y="192"/>
                  </a:cubicBezTo>
                  <a:cubicBezTo>
                    <a:pt x="247" y="183"/>
                    <a:pt x="243" y="176"/>
                    <a:pt x="238" y="168"/>
                  </a:cubicBezTo>
                  <a:cubicBezTo>
                    <a:pt x="250" y="163"/>
                    <a:pt x="250" y="163"/>
                    <a:pt x="250" y="163"/>
                  </a:cubicBezTo>
                  <a:cubicBezTo>
                    <a:pt x="255" y="169"/>
                    <a:pt x="261" y="180"/>
                    <a:pt x="265" y="187"/>
                  </a:cubicBezTo>
                  <a:close/>
                  <a:moveTo>
                    <a:pt x="286" y="178"/>
                  </a:moveTo>
                  <a:cubicBezTo>
                    <a:pt x="273" y="184"/>
                    <a:pt x="273" y="184"/>
                    <a:pt x="273" y="184"/>
                  </a:cubicBezTo>
                  <a:cubicBezTo>
                    <a:pt x="268" y="174"/>
                    <a:pt x="264" y="168"/>
                    <a:pt x="259" y="161"/>
                  </a:cubicBezTo>
                  <a:cubicBezTo>
                    <a:pt x="272" y="155"/>
                    <a:pt x="272" y="155"/>
                    <a:pt x="272" y="155"/>
                  </a:cubicBezTo>
                  <a:cubicBezTo>
                    <a:pt x="276" y="162"/>
                    <a:pt x="282" y="172"/>
                    <a:pt x="286" y="178"/>
                  </a:cubicBezTo>
                  <a:close/>
                  <a:moveTo>
                    <a:pt x="420" y="183"/>
                  </a:moveTo>
                  <a:cubicBezTo>
                    <a:pt x="418" y="186"/>
                    <a:pt x="416" y="190"/>
                    <a:pt x="415" y="194"/>
                  </a:cubicBezTo>
                  <a:cubicBezTo>
                    <a:pt x="411" y="206"/>
                    <a:pt x="404" y="221"/>
                    <a:pt x="394" y="236"/>
                  </a:cubicBezTo>
                  <a:cubicBezTo>
                    <a:pt x="400" y="239"/>
                    <a:pt x="405" y="243"/>
                    <a:pt x="409" y="246"/>
                  </a:cubicBezTo>
                  <a:cubicBezTo>
                    <a:pt x="395" y="264"/>
                    <a:pt x="395" y="264"/>
                    <a:pt x="395" y="264"/>
                  </a:cubicBezTo>
                  <a:cubicBezTo>
                    <a:pt x="391" y="260"/>
                    <a:pt x="386" y="257"/>
                    <a:pt x="380" y="253"/>
                  </a:cubicBezTo>
                  <a:cubicBezTo>
                    <a:pt x="367" y="268"/>
                    <a:pt x="348" y="282"/>
                    <a:pt x="324" y="291"/>
                  </a:cubicBezTo>
                  <a:cubicBezTo>
                    <a:pt x="306" y="276"/>
                    <a:pt x="306" y="276"/>
                    <a:pt x="306" y="276"/>
                  </a:cubicBezTo>
                  <a:cubicBezTo>
                    <a:pt x="333" y="267"/>
                    <a:pt x="350" y="254"/>
                    <a:pt x="363" y="241"/>
                  </a:cubicBezTo>
                  <a:cubicBezTo>
                    <a:pt x="353" y="234"/>
                    <a:pt x="342" y="228"/>
                    <a:pt x="334" y="224"/>
                  </a:cubicBezTo>
                  <a:cubicBezTo>
                    <a:pt x="347" y="209"/>
                    <a:pt x="347" y="209"/>
                    <a:pt x="347" y="209"/>
                  </a:cubicBezTo>
                  <a:cubicBezTo>
                    <a:pt x="355" y="213"/>
                    <a:pt x="366" y="219"/>
                    <a:pt x="376" y="225"/>
                  </a:cubicBezTo>
                  <a:cubicBezTo>
                    <a:pt x="384" y="214"/>
                    <a:pt x="390" y="202"/>
                    <a:pt x="392" y="192"/>
                  </a:cubicBezTo>
                  <a:cubicBezTo>
                    <a:pt x="348" y="192"/>
                    <a:pt x="348" y="192"/>
                    <a:pt x="348" y="192"/>
                  </a:cubicBezTo>
                  <a:cubicBezTo>
                    <a:pt x="337" y="207"/>
                    <a:pt x="323" y="221"/>
                    <a:pt x="307" y="232"/>
                  </a:cubicBezTo>
                  <a:cubicBezTo>
                    <a:pt x="291" y="219"/>
                    <a:pt x="291" y="219"/>
                    <a:pt x="291" y="219"/>
                  </a:cubicBezTo>
                  <a:cubicBezTo>
                    <a:pt x="318" y="203"/>
                    <a:pt x="332" y="182"/>
                    <a:pt x="340" y="168"/>
                  </a:cubicBezTo>
                  <a:cubicBezTo>
                    <a:pt x="342" y="164"/>
                    <a:pt x="345" y="157"/>
                    <a:pt x="347" y="152"/>
                  </a:cubicBezTo>
                  <a:cubicBezTo>
                    <a:pt x="369" y="159"/>
                    <a:pt x="369" y="159"/>
                    <a:pt x="369" y="159"/>
                  </a:cubicBezTo>
                  <a:cubicBezTo>
                    <a:pt x="365" y="164"/>
                    <a:pt x="362" y="171"/>
                    <a:pt x="360" y="175"/>
                  </a:cubicBezTo>
                  <a:cubicBezTo>
                    <a:pt x="360" y="175"/>
                    <a:pt x="360" y="175"/>
                    <a:pt x="360" y="175"/>
                  </a:cubicBezTo>
                  <a:cubicBezTo>
                    <a:pt x="391" y="175"/>
                    <a:pt x="391" y="175"/>
                    <a:pt x="391" y="175"/>
                  </a:cubicBezTo>
                  <a:cubicBezTo>
                    <a:pt x="396" y="175"/>
                    <a:pt x="401" y="174"/>
                    <a:pt x="404" y="173"/>
                  </a:cubicBezTo>
                  <a:lnTo>
                    <a:pt x="420" y="183"/>
                  </a:lnTo>
                  <a:close/>
                  <a:moveTo>
                    <a:pt x="431" y="275"/>
                  </a:moveTo>
                  <a:cubicBezTo>
                    <a:pt x="444" y="266"/>
                    <a:pt x="452" y="252"/>
                    <a:pt x="457" y="238"/>
                  </a:cubicBezTo>
                  <a:cubicBezTo>
                    <a:pt x="461" y="225"/>
                    <a:pt x="461" y="196"/>
                    <a:pt x="461" y="178"/>
                  </a:cubicBezTo>
                  <a:cubicBezTo>
                    <a:pt x="461" y="171"/>
                    <a:pt x="461" y="167"/>
                    <a:pt x="460" y="164"/>
                  </a:cubicBezTo>
                  <a:cubicBezTo>
                    <a:pt x="482" y="164"/>
                    <a:pt x="482" y="164"/>
                    <a:pt x="482" y="164"/>
                  </a:cubicBezTo>
                  <a:cubicBezTo>
                    <a:pt x="482" y="164"/>
                    <a:pt x="481" y="171"/>
                    <a:pt x="481" y="177"/>
                  </a:cubicBezTo>
                  <a:cubicBezTo>
                    <a:pt x="481" y="196"/>
                    <a:pt x="481" y="228"/>
                    <a:pt x="477" y="244"/>
                  </a:cubicBezTo>
                  <a:cubicBezTo>
                    <a:pt x="472" y="261"/>
                    <a:pt x="463" y="276"/>
                    <a:pt x="449" y="288"/>
                  </a:cubicBezTo>
                  <a:lnTo>
                    <a:pt x="431" y="275"/>
                  </a:lnTo>
                  <a:close/>
                  <a:moveTo>
                    <a:pt x="502" y="278"/>
                  </a:moveTo>
                  <a:cubicBezTo>
                    <a:pt x="502" y="275"/>
                    <a:pt x="503" y="270"/>
                    <a:pt x="503" y="266"/>
                  </a:cubicBezTo>
                  <a:cubicBezTo>
                    <a:pt x="503" y="176"/>
                    <a:pt x="503" y="176"/>
                    <a:pt x="503" y="176"/>
                  </a:cubicBezTo>
                  <a:cubicBezTo>
                    <a:pt x="503" y="170"/>
                    <a:pt x="502" y="164"/>
                    <a:pt x="502" y="163"/>
                  </a:cubicBezTo>
                  <a:cubicBezTo>
                    <a:pt x="525" y="163"/>
                    <a:pt x="525" y="163"/>
                    <a:pt x="525" y="163"/>
                  </a:cubicBezTo>
                  <a:cubicBezTo>
                    <a:pt x="525" y="164"/>
                    <a:pt x="524" y="170"/>
                    <a:pt x="524" y="177"/>
                  </a:cubicBezTo>
                  <a:cubicBezTo>
                    <a:pt x="524" y="257"/>
                    <a:pt x="524" y="257"/>
                    <a:pt x="524" y="257"/>
                  </a:cubicBezTo>
                  <a:cubicBezTo>
                    <a:pt x="536" y="252"/>
                    <a:pt x="551" y="240"/>
                    <a:pt x="562" y="225"/>
                  </a:cubicBezTo>
                  <a:cubicBezTo>
                    <a:pt x="573" y="242"/>
                    <a:pt x="573" y="242"/>
                    <a:pt x="573" y="242"/>
                  </a:cubicBezTo>
                  <a:cubicBezTo>
                    <a:pt x="561" y="258"/>
                    <a:pt x="539" y="275"/>
                    <a:pt x="521" y="284"/>
                  </a:cubicBezTo>
                  <a:cubicBezTo>
                    <a:pt x="518" y="285"/>
                    <a:pt x="517" y="287"/>
                    <a:pt x="515" y="288"/>
                  </a:cubicBezTo>
                  <a:lnTo>
                    <a:pt x="502" y="278"/>
                  </a:lnTo>
                  <a:close/>
                  <a:moveTo>
                    <a:pt x="667" y="268"/>
                  </a:moveTo>
                  <a:cubicBezTo>
                    <a:pt x="667" y="274"/>
                    <a:pt x="668" y="284"/>
                    <a:pt x="669" y="288"/>
                  </a:cubicBezTo>
                  <a:cubicBezTo>
                    <a:pt x="645" y="288"/>
                    <a:pt x="645" y="288"/>
                    <a:pt x="645" y="288"/>
                  </a:cubicBezTo>
                  <a:cubicBezTo>
                    <a:pt x="645" y="284"/>
                    <a:pt x="646" y="274"/>
                    <a:pt x="646" y="268"/>
                  </a:cubicBezTo>
                  <a:cubicBezTo>
                    <a:pt x="646" y="217"/>
                    <a:pt x="646" y="217"/>
                    <a:pt x="646" y="217"/>
                  </a:cubicBezTo>
                  <a:cubicBezTo>
                    <a:pt x="630" y="225"/>
                    <a:pt x="611" y="233"/>
                    <a:pt x="593" y="238"/>
                  </a:cubicBezTo>
                  <a:cubicBezTo>
                    <a:pt x="582" y="219"/>
                    <a:pt x="582" y="219"/>
                    <a:pt x="582" y="219"/>
                  </a:cubicBezTo>
                  <a:cubicBezTo>
                    <a:pt x="609" y="213"/>
                    <a:pt x="634" y="202"/>
                    <a:pt x="652" y="191"/>
                  </a:cubicBezTo>
                  <a:cubicBezTo>
                    <a:pt x="667" y="182"/>
                    <a:pt x="683" y="168"/>
                    <a:pt x="692" y="157"/>
                  </a:cubicBezTo>
                  <a:cubicBezTo>
                    <a:pt x="708" y="172"/>
                    <a:pt x="708" y="172"/>
                    <a:pt x="708" y="172"/>
                  </a:cubicBezTo>
                  <a:cubicBezTo>
                    <a:pt x="697" y="183"/>
                    <a:pt x="683" y="195"/>
                    <a:pt x="667" y="205"/>
                  </a:cubicBezTo>
                  <a:lnTo>
                    <a:pt x="667" y="268"/>
                  </a:lnTo>
                  <a:close/>
                  <a:moveTo>
                    <a:pt x="784" y="246"/>
                  </a:moveTo>
                  <a:cubicBezTo>
                    <a:pt x="810" y="231"/>
                    <a:pt x="830" y="207"/>
                    <a:pt x="840" y="186"/>
                  </a:cubicBezTo>
                  <a:cubicBezTo>
                    <a:pt x="852" y="208"/>
                    <a:pt x="852" y="208"/>
                    <a:pt x="852" y="208"/>
                  </a:cubicBezTo>
                  <a:cubicBezTo>
                    <a:pt x="840" y="229"/>
                    <a:pt x="820" y="250"/>
                    <a:pt x="795" y="265"/>
                  </a:cubicBezTo>
                  <a:cubicBezTo>
                    <a:pt x="780" y="274"/>
                    <a:pt x="760" y="283"/>
                    <a:pt x="738" y="287"/>
                  </a:cubicBezTo>
                  <a:cubicBezTo>
                    <a:pt x="725" y="266"/>
                    <a:pt x="725" y="266"/>
                    <a:pt x="725" y="266"/>
                  </a:cubicBezTo>
                  <a:cubicBezTo>
                    <a:pt x="749" y="263"/>
                    <a:pt x="769" y="255"/>
                    <a:pt x="784" y="246"/>
                  </a:cubicBezTo>
                  <a:close/>
                  <a:moveTo>
                    <a:pt x="784" y="196"/>
                  </a:moveTo>
                  <a:cubicBezTo>
                    <a:pt x="768" y="213"/>
                    <a:pt x="768" y="213"/>
                    <a:pt x="768" y="213"/>
                  </a:cubicBezTo>
                  <a:cubicBezTo>
                    <a:pt x="760" y="204"/>
                    <a:pt x="741" y="187"/>
                    <a:pt x="730" y="179"/>
                  </a:cubicBezTo>
                  <a:cubicBezTo>
                    <a:pt x="744" y="164"/>
                    <a:pt x="744" y="164"/>
                    <a:pt x="744" y="164"/>
                  </a:cubicBezTo>
                  <a:cubicBezTo>
                    <a:pt x="755" y="171"/>
                    <a:pt x="775" y="187"/>
                    <a:pt x="784" y="196"/>
                  </a:cubicBezTo>
                  <a:close/>
                  <a:moveTo>
                    <a:pt x="909" y="226"/>
                  </a:moveTo>
                  <a:cubicBezTo>
                    <a:pt x="901" y="239"/>
                    <a:pt x="887" y="260"/>
                    <a:pt x="879" y="269"/>
                  </a:cubicBezTo>
                  <a:cubicBezTo>
                    <a:pt x="862" y="257"/>
                    <a:pt x="862" y="257"/>
                    <a:pt x="862" y="257"/>
                  </a:cubicBezTo>
                  <a:cubicBezTo>
                    <a:pt x="873" y="247"/>
                    <a:pt x="885" y="230"/>
                    <a:pt x="891" y="218"/>
                  </a:cubicBezTo>
                  <a:lnTo>
                    <a:pt x="909" y="226"/>
                  </a:lnTo>
                  <a:close/>
                  <a:moveTo>
                    <a:pt x="943" y="204"/>
                  </a:moveTo>
                  <a:cubicBezTo>
                    <a:pt x="943" y="275"/>
                    <a:pt x="943" y="275"/>
                    <a:pt x="943" y="275"/>
                  </a:cubicBezTo>
                  <a:cubicBezTo>
                    <a:pt x="943" y="284"/>
                    <a:pt x="938" y="290"/>
                    <a:pt x="927" y="290"/>
                  </a:cubicBezTo>
                  <a:cubicBezTo>
                    <a:pt x="919" y="290"/>
                    <a:pt x="910" y="289"/>
                    <a:pt x="902" y="288"/>
                  </a:cubicBezTo>
                  <a:cubicBezTo>
                    <a:pt x="900" y="269"/>
                    <a:pt x="900" y="269"/>
                    <a:pt x="900" y="269"/>
                  </a:cubicBezTo>
                  <a:cubicBezTo>
                    <a:pt x="907" y="271"/>
                    <a:pt x="914" y="271"/>
                    <a:pt x="917" y="271"/>
                  </a:cubicBezTo>
                  <a:cubicBezTo>
                    <a:pt x="921" y="271"/>
                    <a:pt x="923" y="270"/>
                    <a:pt x="923" y="266"/>
                  </a:cubicBezTo>
                  <a:cubicBezTo>
                    <a:pt x="923" y="260"/>
                    <a:pt x="923" y="211"/>
                    <a:pt x="923" y="204"/>
                  </a:cubicBezTo>
                  <a:cubicBezTo>
                    <a:pt x="923" y="204"/>
                    <a:pt x="923" y="204"/>
                    <a:pt x="923" y="204"/>
                  </a:cubicBezTo>
                  <a:cubicBezTo>
                    <a:pt x="884" y="204"/>
                    <a:pt x="884" y="204"/>
                    <a:pt x="884" y="204"/>
                  </a:cubicBezTo>
                  <a:cubicBezTo>
                    <a:pt x="880" y="204"/>
                    <a:pt x="874" y="204"/>
                    <a:pt x="869" y="204"/>
                  </a:cubicBezTo>
                  <a:cubicBezTo>
                    <a:pt x="869" y="184"/>
                    <a:pt x="869" y="184"/>
                    <a:pt x="869" y="184"/>
                  </a:cubicBezTo>
                  <a:cubicBezTo>
                    <a:pt x="874" y="185"/>
                    <a:pt x="879" y="185"/>
                    <a:pt x="884" y="185"/>
                  </a:cubicBezTo>
                  <a:cubicBezTo>
                    <a:pt x="923" y="185"/>
                    <a:pt x="923" y="185"/>
                    <a:pt x="923" y="185"/>
                  </a:cubicBezTo>
                  <a:cubicBezTo>
                    <a:pt x="923" y="173"/>
                    <a:pt x="923" y="173"/>
                    <a:pt x="923" y="173"/>
                  </a:cubicBezTo>
                  <a:cubicBezTo>
                    <a:pt x="923" y="169"/>
                    <a:pt x="923" y="162"/>
                    <a:pt x="922" y="160"/>
                  </a:cubicBezTo>
                  <a:cubicBezTo>
                    <a:pt x="945" y="160"/>
                    <a:pt x="945" y="160"/>
                    <a:pt x="945" y="160"/>
                  </a:cubicBezTo>
                  <a:cubicBezTo>
                    <a:pt x="944" y="162"/>
                    <a:pt x="943" y="169"/>
                    <a:pt x="943" y="173"/>
                  </a:cubicBezTo>
                  <a:cubicBezTo>
                    <a:pt x="943" y="185"/>
                    <a:pt x="943" y="185"/>
                    <a:pt x="943" y="185"/>
                  </a:cubicBezTo>
                  <a:cubicBezTo>
                    <a:pt x="979" y="185"/>
                    <a:pt x="979" y="185"/>
                    <a:pt x="979" y="185"/>
                  </a:cubicBezTo>
                  <a:cubicBezTo>
                    <a:pt x="984" y="185"/>
                    <a:pt x="990" y="185"/>
                    <a:pt x="994" y="184"/>
                  </a:cubicBezTo>
                  <a:cubicBezTo>
                    <a:pt x="994" y="204"/>
                    <a:pt x="994" y="204"/>
                    <a:pt x="994" y="204"/>
                  </a:cubicBezTo>
                  <a:cubicBezTo>
                    <a:pt x="989" y="204"/>
                    <a:pt x="984" y="204"/>
                    <a:pt x="979" y="204"/>
                  </a:cubicBezTo>
                  <a:lnTo>
                    <a:pt x="943" y="204"/>
                  </a:lnTo>
                  <a:close/>
                  <a:moveTo>
                    <a:pt x="975" y="217"/>
                  </a:moveTo>
                  <a:cubicBezTo>
                    <a:pt x="983" y="227"/>
                    <a:pt x="995" y="246"/>
                    <a:pt x="1001" y="258"/>
                  </a:cubicBezTo>
                  <a:cubicBezTo>
                    <a:pt x="983" y="267"/>
                    <a:pt x="983" y="267"/>
                    <a:pt x="983" y="267"/>
                  </a:cubicBezTo>
                  <a:cubicBezTo>
                    <a:pt x="976" y="254"/>
                    <a:pt x="965" y="236"/>
                    <a:pt x="958" y="226"/>
                  </a:cubicBezTo>
                  <a:lnTo>
                    <a:pt x="975" y="217"/>
                  </a:lnTo>
                  <a:close/>
                  <a:moveTo>
                    <a:pt x="973" y="182"/>
                  </a:moveTo>
                  <a:cubicBezTo>
                    <a:pt x="970" y="176"/>
                    <a:pt x="966" y="167"/>
                    <a:pt x="962" y="162"/>
                  </a:cubicBezTo>
                  <a:cubicBezTo>
                    <a:pt x="974" y="156"/>
                    <a:pt x="974" y="156"/>
                    <a:pt x="974" y="156"/>
                  </a:cubicBezTo>
                  <a:cubicBezTo>
                    <a:pt x="978" y="162"/>
                    <a:pt x="983" y="171"/>
                    <a:pt x="985" y="177"/>
                  </a:cubicBezTo>
                  <a:lnTo>
                    <a:pt x="973" y="182"/>
                  </a:lnTo>
                  <a:close/>
                  <a:moveTo>
                    <a:pt x="994" y="177"/>
                  </a:moveTo>
                  <a:cubicBezTo>
                    <a:pt x="990" y="171"/>
                    <a:pt x="986" y="163"/>
                    <a:pt x="982" y="157"/>
                  </a:cubicBezTo>
                  <a:cubicBezTo>
                    <a:pt x="994" y="152"/>
                    <a:pt x="994" y="152"/>
                    <a:pt x="994" y="152"/>
                  </a:cubicBezTo>
                  <a:cubicBezTo>
                    <a:pt x="998" y="158"/>
                    <a:pt x="1003" y="167"/>
                    <a:pt x="1006" y="172"/>
                  </a:cubicBezTo>
                  <a:lnTo>
                    <a:pt x="994" y="177"/>
                  </a:lnTo>
                  <a:close/>
                  <a:moveTo>
                    <a:pt x="1097" y="268"/>
                  </a:moveTo>
                  <a:cubicBezTo>
                    <a:pt x="1097" y="274"/>
                    <a:pt x="1098" y="284"/>
                    <a:pt x="1099" y="288"/>
                  </a:cubicBezTo>
                  <a:cubicBezTo>
                    <a:pt x="1075" y="288"/>
                    <a:pt x="1075" y="288"/>
                    <a:pt x="1075" y="288"/>
                  </a:cubicBezTo>
                  <a:cubicBezTo>
                    <a:pt x="1075" y="284"/>
                    <a:pt x="1076" y="274"/>
                    <a:pt x="1076" y="268"/>
                  </a:cubicBezTo>
                  <a:cubicBezTo>
                    <a:pt x="1076" y="217"/>
                    <a:pt x="1076" y="217"/>
                    <a:pt x="1076" y="217"/>
                  </a:cubicBezTo>
                  <a:cubicBezTo>
                    <a:pt x="1060" y="225"/>
                    <a:pt x="1041" y="233"/>
                    <a:pt x="1023" y="238"/>
                  </a:cubicBezTo>
                  <a:cubicBezTo>
                    <a:pt x="1012" y="219"/>
                    <a:pt x="1012" y="219"/>
                    <a:pt x="1012" y="219"/>
                  </a:cubicBezTo>
                  <a:cubicBezTo>
                    <a:pt x="1039" y="213"/>
                    <a:pt x="1064" y="202"/>
                    <a:pt x="1082" y="191"/>
                  </a:cubicBezTo>
                  <a:cubicBezTo>
                    <a:pt x="1097" y="182"/>
                    <a:pt x="1113" y="168"/>
                    <a:pt x="1122" y="157"/>
                  </a:cubicBezTo>
                  <a:cubicBezTo>
                    <a:pt x="1138" y="172"/>
                    <a:pt x="1138" y="172"/>
                    <a:pt x="1138" y="172"/>
                  </a:cubicBezTo>
                  <a:cubicBezTo>
                    <a:pt x="1127" y="183"/>
                    <a:pt x="1113" y="195"/>
                    <a:pt x="1097" y="205"/>
                  </a:cubicBezTo>
                  <a:lnTo>
                    <a:pt x="1097" y="268"/>
                  </a:lnTo>
                  <a:close/>
                  <a:moveTo>
                    <a:pt x="1261" y="177"/>
                  </a:moveTo>
                  <a:cubicBezTo>
                    <a:pt x="1260" y="178"/>
                    <a:pt x="1257" y="183"/>
                    <a:pt x="1256" y="186"/>
                  </a:cubicBezTo>
                  <a:cubicBezTo>
                    <a:pt x="1251" y="198"/>
                    <a:pt x="1242" y="215"/>
                    <a:pt x="1232" y="228"/>
                  </a:cubicBezTo>
                  <a:cubicBezTo>
                    <a:pt x="1247" y="242"/>
                    <a:pt x="1266" y="261"/>
                    <a:pt x="1275" y="272"/>
                  </a:cubicBezTo>
                  <a:cubicBezTo>
                    <a:pt x="1257" y="288"/>
                    <a:pt x="1257" y="288"/>
                    <a:pt x="1257" y="288"/>
                  </a:cubicBezTo>
                  <a:cubicBezTo>
                    <a:pt x="1247" y="274"/>
                    <a:pt x="1233" y="258"/>
                    <a:pt x="1219" y="244"/>
                  </a:cubicBezTo>
                  <a:cubicBezTo>
                    <a:pt x="1202" y="261"/>
                    <a:pt x="1182" y="277"/>
                    <a:pt x="1161" y="287"/>
                  </a:cubicBezTo>
                  <a:cubicBezTo>
                    <a:pt x="1145" y="271"/>
                    <a:pt x="1145" y="271"/>
                    <a:pt x="1145" y="271"/>
                  </a:cubicBezTo>
                  <a:cubicBezTo>
                    <a:pt x="1170" y="261"/>
                    <a:pt x="1193" y="243"/>
                    <a:pt x="1208" y="227"/>
                  </a:cubicBezTo>
                  <a:cubicBezTo>
                    <a:pt x="1218" y="215"/>
                    <a:pt x="1227" y="200"/>
                    <a:pt x="1231" y="189"/>
                  </a:cubicBezTo>
                  <a:cubicBezTo>
                    <a:pt x="1179" y="189"/>
                    <a:pt x="1179" y="189"/>
                    <a:pt x="1179" y="189"/>
                  </a:cubicBezTo>
                  <a:cubicBezTo>
                    <a:pt x="1172" y="189"/>
                    <a:pt x="1164" y="190"/>
                    <a:pt x="1161" y="190"/>
                  </a:cubicBezTo>
                  <a:cubicBezTo>
                    <a:pt x="1161" y="168"/>
                    <a:pt x="1161" y="168"/>
                    <a:pt x="1161" y="168"/>
                  </a:cubicBezTo>
                  <a:cubicBezTo>
                    <a:pt x="1165" y="169"/>
                    <a:pt x="1174" y="169"/>
                    <a:pt x="1179" y="169"/>
                  </a:cubicBezTo>
                  <a:cubicBezTo>
                    <a:pt x="1233" y="169"/>
                    <a:pt x="1233" y="169"/>
                    <a:pt x="1233" y="169"/>
                  </a:cubicBezTo>
                  <a:cubicBezTo>
                    <a:pt x="1240" y="169"/>
                    <a:pt x="1246" y="168"/>
                    <a:pt x="1249" y="167"/>
                  </a:cubicBezTo>
                  <a:lnTo>
                    <a:pt x="1261" y="177"/>
                  </a:lnTo>
                  <a:close/>
                  <a:moveTo>
                    <a:pt x="1345" y="165"/>
                  </a:moveTo>
                  <a:cubicBezTo>
                    <a:pt x="1348" y="165"/>
                    <a:pt x="1352" y="165"/>
                    <a:pt x="1353" y="164"/>
                  </a:cubicBezTo>
                  <a:cubicBezTo>
                    <a:pt x="1353" y="175"/>
                    <a:pt x="1353" y="175"/>
                    <a:pt x="1353" y="175"/>
                  </a:cubicBezTo>
                  <a:cubicBezTo>
                    <a:pt x="1351" y="174"/>
                    <a:pt x="1348" y="174"/>
                    <a:pt x="1346" y="174"/>
                  </a:cubicBezTo>
                  <a:cubicBezTo>
                    <a:pt x="1336" y="174"/>
                    <a:pt x="1336" y="174"/>
                    <a:pt x="1336" y="174"/>
                  </a:cubicBezTo>
                  <a:cubicBezTo>
                    <a:pt x="1336" y="186"/>
                    <a:pt x="1337" y="198"/>
                    <a:pt x="1337" y="209"/>
                  </a:cubicBezTo>
                  <a:cubicBezTo>
                    <a:pt x="1337" y="214"/>
                    <a:pt x="1334" y="217"/>
                    <a:pt x="1328" y="217"/>
                  </a:cubicBezTo>
                  <a:cubicBezTo>
                    <a:pt x="1323" y="217"/>
                    <a:pt x="1319" y="216"/>
                    <a:pt x="1315" y="216"/>
                  </a:cubicBezTo>
                  <a:cubicBezTo>
                    <a:pt x="1314" y="206"/>
                    <a:pt x="1314" y="206"/>
                    <a:pt x="1314" y="206"/>
                  </a:cubicBezTo>
                  <a:cubicBezTo>
                    <a:pt x="1317" y="207"/>
                    <a:pt x="1322" y="207"/>
                    <a:pt x="1324" y="207"/>
                  </a:cubicBezTo>
                  <a:cubicBezTo>
                    <a:pt x="1326" y="207"/>
                    <a:pt x="1327" y="206"/>
                    <a:pt x="1327" y="204"/>
                  </a:cubicBezTo>
                  <a:cubicBezTo>
                    <a:pt x="1327" y="199"/>
                    <a:pt x="1327" y="191"/>
                    <a:pt x="1327" y="183"/>
                  </a:cubicBezTo>
                  <a:cubicBezTo>
                    <a:pt x="1320" y="192"/>
                    <a:pt x="1307" y="203"/>
                    <a:pt x="1295" y="209"/>
                  </a:cubicBezTo>
                  <a:cubicBezTo>
                    <a:pt x="1288" y="201"/>
                    <a:pt x="1288" y="201"/>
                    <a:pt x="1288" y="201"/>
                  </a:cubicBezTo>
                  <a:cubicBezTo>
                    <a:pt x="1303" y="194"/>
                    <a:pt x="1316" y="183"/>
                    <a:pt x="1322" y="174"/>
                  </a:cubicBezTo>
                  <a:cubicBezTo>
                    <a:pt x="1301" y="174"/>
                    <a:pt x="1301" y="174"/>
                    <a:pt x="1301" y="174"/>
                  </a:cubicBezTo>
                  <a:cubicBezTo>
                    <a:pt x="1298" y="174"/>
                    <a:pt x="1295" y="174"/>
                    <a:pt x="1292" y="175"/>
                  </a:cubicBezTo>
                  <a:cubicBezTo>
                    <a:pt x="1292" y="164"/>
                    <a:pt x="1292" y="164"/>
                    <a:pt x="1292" y="164"/>
                  </a:cubicBezTo>
                  <a:cubicBezTo>
                    <a:pt x="1294" y="165"/>
                    <a:pt x="1298" y="165"/>
                    <a:pt x="1301" y="165"/>
                  </a:cubicBezTo>
                  <a:cubicBezTo>
                    <a:pt x="1326" y="165"/>
                    <a:pt x="1326" y="165"/>
                    <a:pt x="1326" y="165"/>
                  </a:cubicBezTo>
                  <a:cubicBezTo>
                    <a:pt x="1326" y="163"/>
                    <a:pt x="1326" y="161"/>
                    <a:pt x="1326" y="159"/>
                  </a:cubicBezTo>
                  <a:cubicBezTo>
                    <a:pt x="1326" y="157"/>
                    <a:pt x="1326" y="154"/>
                    <a:pt x="1325" y="152"/>
                  </a:cubicBezTo>
                  <a:cubicBezTo>
                    <a:pt x="1336" y="152"/>
                    <a:pt x="1336" y="152"/>
                    <a:pt x="1336" y="152"/>
                  </a:cubicBezTo>
                  <a:cubicBezTo>
                    <a:pt x="1336" y="154"/>
                    <a:pt x="1336" y="157"/>
                    <a:pt x="1336" y="159"/>
                  </a:cubicBezTo>
                  <a:cubicBezTo>
                    <a:pt x="1336" y="165"/>
                    <a:pt x="1336" y="165"/>
                    <a:pt x="1336" y="165"/>
                  </a:cubicBezTo>
                  <a:lnTo>
                    <a:pt x="1345" y="165"/>
                  </a:lnTo>
                  <a:close/>
                  <a:moveTo>
                    <a:pt x="1408" y="159"/>
                  </a:moveTo>
                  <a:cubicBezTo>
                    <a:pt x="1409" y="159"/>
                    <a:pt x="1411" y="158"/>
                    <a:pt x="1412" y="158"/>
                  </a:cubicBezTo>
                  <a:cubicBezTo>
                    <a:pt x="1412" y="158"/>
                    <a:pt x="1412" y="157"/>
                    <a:pt x="1412" y="157"/>
                  </a:cubicBezTo>
                  <a:cubicBezTo>
                    <a:pt x="1412" y="152"/>
                    <a:pt x="1416" y="148"/>
                    <a:pt x="1422" y="148"/>
                  </a:cubicBezTo>
                  <a:cubicBezTo>
                    <a:pt x="1427" y="148"/>
                    <a:pt x="1431" y="152"/>
                    <a:pt x="1431" y="157"/>
                  </a:cubicBezTo>
                  <a:cubicBezTo>
                    <a:pt x="1431" y="162"/>
                    <a:pt x="1427" y="166"/>
                    <a:pt x="1422" y="166"/>
                  </a:cubicBezTo>
                  <a:cubicBezTo>
                    <a:pt x="1421" y="166"/>
                    <a:pt x="1421" y="166"/>
                    <a:pt x="1421" y="166"/>
                  </a:cubicBezTo>
                  <a:cubicBezTo>
                    <a:pt x="1420" y="168"/>
                    <a:pt x="1420" y="168"/>
                    <a:pt x="1420" y="168"/>
                  </a:cubicBezTo>
                  <a:cubicBezTo>
                    <a:pt x="1418" y="176"/>
                    <a:pt x="1415" y="188"/>
                    <a:pt x="1408" y="196"/>
                  </a:cubicBezTo>
                  <a:cubicBezTo>
                    <a:pt x="1401" y="205"/>
                    <a:pt x="1391" y="213"/>
                    <a:pt x="1377" y="217"/>
                  </a:cubicBezTo>
                  <a:cubicBezTo>
                    <a:pt x="1369" y="208"/>
                    <a:pt x="1369" y="208"/>
                    <a:pt x="1369" y="208"/>
                  </a:cubicBezTo>
                  <a:cubicBezTo>
                    <a:pt x="1384" y="205"/>
                    <a:pt x="1393" y="198"/>
                    <a:pt x="1399" y="190"/>
                  </a:cubicBezTo>
                  <a:cubicBezTo>
                    <a:pt x="1404" y="184"/>
                    <a:pt x="1407" y="175"/>
                    <a:pt x="1408" y="169"/>
                  </a:cubicBezTo>
                  <a:cubicBezTo>
                    <a:pt x="1372" y="169"/>
                    <a:pt x="1372" y="169"/>
                    <a:pt x="1372" y="169"/>
                  </a:cubicBezTo>
                  <a:cubicBezTo>
                    <a:pt x="1369" y="169"/>
                    <a:pt x="1365" y="169"/>
                    <a:pt x="1363" y="169"/>
                  </a:cubicBezTo>
                  <a:cubicBezTo>
                    <a:pt x="1363" y="158"/>
                    <a:pt x="1363" y="158"/>
                    <a:pt x="1363" y="158"/>
                  </a:cubicBezTo>
                  <a:cubicBezTo>
                    <a:pt x="1366" y="158"/>
                    <a:pt x="1370" y="159"/>
                    <a:pt x="1372" y="159"/>
                  </a:cubicBezTo>
                  <a:lnTo>
                    <a:pt x="1408" y="159"/>
                  </a:lnTo>
                  <a:close/>
                  <a:moveTo>
                    <a:pt x="1426" y="157"/>
                  </a:moveTo>
                  <a:cubicBezTo>
                    <a:pt x="1426" y="154"/>
                    <a:pt x="1424" y="152"/>
                    <a:pt x="1422" y="152"/>
                  </a:cubicBezTo>
                  <a:cubicBezTo>
                    <a:pt x="1419" y="152"/>
                    <a:pt x="1417" y="154"/>
                    <a:pt x="1417" y="157"/>
                  </a:cubicBezTo>
                  <a:cubicBezTo>
                    <a:pt x="1417" y="159"/>
                    <a:pt x="1419" y="161"/>
                    <a:pt x="1422" y="161"/>
                  </a:cubicBezTo>
                  <a:cubicBezTo>
                    <a:pt x="1424" y="161"/>
                    <a:pt x="1426" y="159"/>
                    <a:pt x="1426" y="157"/>
                  </a:cubicBezTo>
                  <a:close/>
                  <a:moveTo>
                    <a:pt x="1313" y="258"/>
                  </a:moveTo>
                  <a:cubicBezTo>
                    <a:pt x="1307" y="266"/>
                    <a:pt x="1307" y="266"/>
                    <a:pt x="1307" y="266"/>
                  </a:cubicBezTo>
                  <a:cubicBezTo>
                    <a:pt x="1303" y="263"/>
                    <a:pt x="1295" y="258"/>
                    <a:pt x="1290" y="255"/>
                  </a:cubicBezTo>
                  <a:cubicBezTo>
                    <a:pt x="1295" y="247"/>
                    <a:pt x="1295" y="247"/>
                    <a:pt x="1295" y="247"/>
                  </a:cubicBezTo>
                  <a:cubicBezTo>
                    <a:pt x="1300" y="250"/>
                    <a:pt x="1309" y="255"/>
                    <a:pt x="1313" y="258"/>
                  </a:cubicBezTo>
                  <a:close/>
                  <a:moveTo>
                    <a:pt x="1319" y="275"/>
                  </a:moveTo>
                  <a:cubicBezTo>
                    <a:pt x="1332" y="268"/>
                    <a:pt x="1343" y="257"/>
                    <a:pt x="1349" y="246"/>
                  </a:cubicBezTo>
                  <a:cubicBezTo>
                    <a:pt x="1355" y="257"/>
                    <a:pt x="1355" y="257"/>
                    <a:pt x="1355" y="257"/>
                  </a:cubicBezTo>
                  <a:cubicBezTo>
                    <a:pt x="1348" y="267"/>
                    <a:pt x="1337" y="277"/>
                    <a:pt x="1324" y="284"/>
                  </a:cubicBezTo>
                  <a:cubicBezTo>
                    <a:pt x="1316" y="289"/>
                    <a:pt x="1305" y="293"/>
                    <a:pt x="1298" y="294"/>
                  </a:cubicBezTo>
                  <a:cubicBezTo>
                    <a:pt x="1293" y="284"/>
                    <a:pt x="1293" y="284"/>
                    <a:pt x="1293" y="284"/>
                  </a:cubicBezTo>
                  <a:cubicBezTo>
                    <a:pt x="1301" y="282"/>
                    <a:pt x="1311" y="280"/>
                    <a:pt x="1319" y="275"/>
                  </a:cubicBezTo>
                  <a:close/>
                  <a:moveTo>
                    <a:pt x="1325" y="240"/>
                  </a:moveTo>
                  <a:cubicBezTo>
                    <a:pt x="1319" y="249"/>
                    <a:pt x="1319" y="249"/>
                    <a:pt x="1319" y="249"/>
                  </a:cubicBezTo>
                  <a:cubicBezTo>
                    <a:pt x="1314" y="246"/>
                    <a:pt x="1306" y="241"/>
                    <a:pt x="1301" y="238"/>
                  </a:cubicBezTo>
                  <a:cubicBezTo>
                    <a:pt x="1307" y="229"/>
                    <a:pt x="1307" y="229"/>
                    <a:pt x="1307" y="229"/>
                  </a:cubicBezTo>
                  <a:cubicBezTo>
                    <a:pt x="1312" y="232"/>
                    <a:pt x="1321" y="237"/>
                    <a:pt x="1325" y="240"/>
                  </a:cubicBezTo>
                  <a:close/>
                  <a:moveTo>
                    <a:pt x="1409" y="291"/>
                  </a:moveTo>
                  <a:cubicBezTo>
                    <a:pt x="1409" y="292"/>
                    <a:pt x="1410" y="295"/>
                    <a:pt x="1410" y="296"/>
                  </a:cubicBezTo>
                  <a:cubicBezTo>
                    <a:pt x="1400" y="296"/>
                    <a:pt x="1400" y="296"/>
                    <a:pt x="1400" y="296"/>
                  </a:cubicBezTo>
                  <a:cubicBezTo>
                    <a:pt x="1400" y="295"/>
                    <a:pt x="1400" y="294"/>
                    <a:pt x="1400" y="293"/>
                  </a:cubicBezTo>
                  <a:cubicBezTo>
                    <a:pt x="1371" y="293"/>
                    <a:pt x="1371" y="293"/>
                    <a:pt x="1371" y="293"/>
                  </a:cubicBezTo>
                  <a:cubicBezTo>
                    <a:pt x="1369" y="293"/>
                    <a:pt x="1365" y="293"/>
                    <a:pt x="1364" y="293"/>
                  </a:cubicBezTo>
                  <a:cubicBezTo>
                    <a:pt x="1364" y="284"/>
                    <a:pt x="1364" y="284"/>
                    <a:pt x="1364" y="284"/>
                  </a:cubicBezTo>
                  <a:cubicBezTo>
                    <a:pt x="1365" y="284"/>
                    <a:pt x="1368" y="284"/>
                    <a:pt x="1371" y="284"/>
                  </a:cubicBezTo>
                  <a:cubicBezTo>
                    <a:pt x="1400" y="284"/>
                    <a:pt x="1400" y="284"/>
                    <a:pt x="1400" y="284"/>
                  </a:cubicBezTo>
                  <a:cubicBezTo>
                    <a:pt x="1400" y="274"/>
                    <a:pt x="1400" y="274"/>
                    <a:pt x="1400" y="274"/>
                  </a:cubicBezTo>
                  <a:cubicBezTo>
                    <a:pt x="1375" y="274"/>
                    <a:pt x="1375" y="274"/>
                    <a:pt x="1375" y="274"/>
                  </a:cubicBezTo>
                  <a:cubicBezTo>
                    <a:pt x="1372" y="274"/>
                    <a:pt x="1369" y="274"/>
                    <a:pt x="1367" y="274"/>
                  </a:cubicBezTo>
                  <a:cubicBezTo>
                    <a:pt x="1367" y="265"/>
                    <a:pt x="1367" y="265"/>
                    <a:pt x="1367" y="265"/>
                  </a:cubicBezTo>
                  <a:cubicBezTo>
                    <a:pt x="1369" y="265"/>
                    <a:pt x="1372" y="265"/>
                    <a:pt x="1375" y="265"/>
                  </a:cubicBezTo>
                  <a:cubicBezTo>
                    <a:pt x="1400" y="265"/>
                    <a:pt x="1400" y="265"/>
                    <a:pt x="1400" y="265"/>
                  </a:cubicBezTo>
                  <a:cubicBezTo>
                    <a:pt x="1400" y="256"/>
                    <a:pt x="1400" y="256"/>
                    <a:pt x="1400" y="256"/>
                  </a:cubicBezTo>
                  <a:cubicBezTo>
                    <a:pt x="1375" y="256"/>
                    <a:pt x="1375" y="256"/>
                    <a:pt x="1375" y="256"/>
                  </a:cubicBezTo>
                  <a:cubicBezTo>
                    <a:pt x="1372" y="256"/>
                    <a:pt x="1367" y="256"/>
                    <a:pt x="1365" y="256"/>
                  </a:cubicBezTo>
                  <a:cubicBezTo>
                    <a:pt x="1365" y="247"/>
                    <a:pt x="1365" y="247"/>
                    <a:pt x="1365" y="247"/>
                  </a:cubicBezTo>
                  <a:cubicBezTo>
                    <a:pt x="1367" y="247"/>
                    <a:pt x="1372" y="247"/>
                    <a:pt x="1375" y="247"/>
                  </a:cubicBezTo>
                  <a:cubicBezTo>
                    <a:pt x="1404" y="247"/>
                    <a:pt x="1404" y="247"/>
                    <a:pt x="1404" y="247"/>
                  </a:cubicBezTo>
                  <a:cubicBezTo>
                    <a:pt x="1405" y="247"/>
                    <a:pt x="1408" y="247"/>
                    <a:pt x="1410" y="247"/>
                  </a:cubicBezTo>
                  <a:cubicBezTo>
                    <a:pt x="1409" y="248"/>
                    <a:pt x="1409" y="250"/>
                    <a:pt x="1409" y="252"/>
                  </a:cubicBezTo>
                  <a:lnTo>
                    <a:pt x="1409" y="291"/>
                  </a:lnTo>
                  <a:close/>
                  <a:moveTo>
                    <a:pt x="1453" y="273"/>
                  </a:moveTo>
                  <a:cubicBezTo>
                    <a:pt x="1466" y="265"/>
                    <a:pt x="1476" y="253"/>
                    <a:pt x="1481" y="243"/>
                  </a:cubicBezTo>
                  <a:cubicBezTo>
                    <a:pt x="1487" y="254"/>
                    <a:pt x="1487" y="254"/>
                    <a:pt x="1487" y="254"/>
                  </a:cubicBezTo>
                  <a:cubicBezTo>
                    <a:pt x="1481" y="264"/>
                    <a:pt x="1471" y="275"/>
                    <a:pt x="1459" y="282"/>
                  </a:cubicBezTo>
                  <a:cubicBezTo>
                    <a:pt x="1451" y="287"/>
                    <a:pt x="1441" y="291"/>
                    <a:pt x="1430" y="293"/>
                  </a:cubicBezTo>
                  <a:cubicBezTo>
                    <a:pt x="1424" y="283"/>
                    <a:pt x="1424" y="283"/>
                    <a:pt x="1424" y="283"/>
                  </a:cubicBezTo>
                  <a:cubicBezTo>
                    <a:pt x="1436" y="281"/>
                    <a:pt x="1446" y="277"/>
                    <a:pt x="1453" y="273"/>
                  </a:cubicBezTo>
                  <a:close/>
                  <a:moveTo>
                    <a:pt x="1453" y="248"/>
                  </a:moveTo>
                  <a:cubicBezTo>
                    <a:pt x="1445" y="256"/>
                    <a:pt x="1445" y="256"/>
                    <a:pt x="1445" y="256"/>
                  </a:cubicBezTo>
                  <a:cubicBezTo>
                    <a:pt x="1441" y="252"/>
                    <a:pt x="1432" y="243"/>
                    <a:pt x="1426" y="239"/>
                  </a:cubicBezTo>
                  <a:cubicBezTo>
                    <a:pt x="1433" y="232"/>
                    <a:pt x="1433" y="232"/>
                    <a:pt x="1433" y="232"/>
                  </a:cubicBezTo>
                  <a:cubicBezTo>
                    <a:pt x="1439" y="235"/>
                    <a:pt x="1449" y="243"/>
                    <a:pt x="1453" y="248"/>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ja-JP" altLang="en-US" dirty="0">
                <a:solidFill>
                  <a:schemeClr val="tx1">
                    <a:lumMod val="50000"/>
                    <a:lumOff val="50000"/>
                  </a:schemeClr>
                </a:solidFill>
              </a:endParaRPr>
            </a:p>
          </p:txBody>
        </p:sp>
        <p:sp>
          <p:nvSpPr>
            <p:cNvPr id="13" name="正方形/長方形 12">
              <a:extLst>
                <a:ext uri="{FF2B5EF4-FFF2-40B4-BE49-F238E27FC236}">
                  <a16:creationId xmlns:a16="http://schemas.microsoft.com/office/drawing/2014/main" id="{F9755C84-4654-503E-2ECE-BE27CABD3EF7}"/>
                </a:ext>
              </a:extLst>
            </p:cNvPr>
            <p:cNvSpPr/>
            <p:nvPr/>
          </p:nvSpPr>
          <p:spPr>
            <a:xfrm>
              <a:off x="2785115" y="2852704"/>
              <a:ext cx="4019133" cy="439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14</a:t>
            </a:fld>
            <a:endParaRPr kumimoji="1" lang="ja-JP" altLang="en-US" dirty="0"/>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pic>
        <p:nvPicPr>
          <p:cNvPr id="9" name="図 8" descr="ロゴ&#10;&#10;自動的に生成された説明">
            <a:extLst>
              <a:ext uri="{FF2B5EF4-FFF2-40B4-BE49-F238E27FC236}">
                <a16:creationId xmlns:a16="http://schemas.microsoft.com/office/drawing/2014/main" id="{D0251B79-C698-1732-B0D4-F0F1ACE524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1478996"/>
            <a:ext cx="6732240" cy="1289066"/>
          </a:xfrm>
          <a:prstGeom prst="rect">
            <a:avLst/>
          </a:prstGeom>
        </p:spPr>
      </p:pic>
      <p:sp>
        <p:nvSpPr>
          <p:cNvPr id="10" name="Freeform 86">
            <a:extLst>
              <a:ext uri="{FF2B5EF4-FFF2-40B4-BE49-F238E27FC236}">
                <a16:creationId xmlns:a16="http://schemas.microsoft.com/office/drawing/2014/main" id="{1C6C6C0D-B537-0D72-1AAC-BA223F47BE0F}"/>
              </a:ext>
            </a:extLst>
          </p:cNvPr>
          <p:cNvSpPr>
            <a:spLocks noEditPoints="1"/>
          </p:cNvSpPr>
          <p:nvPr/>
        </p:nvSpPr>
        <p:spPr bwMode="auto">
          <a:xfrm>
            <a:off x="2067488" y="2933347"/>
            <a:ext cx="684468" cy="790531"/>
          </a:xfrm>
          <a:custGeom>
            <a:avLst/>
            <a:gdLst>
              <a:gd name="T0" fmla="*/ 410 w 410"/>
              <a:gd name="T1" fmla="*/ 102 h 538"/>
              <a:gd name="T2" fmla="*/ 0 w 410"/>
              <a:gd name="T3" fmla="*/ 538 h 538"/>
              <a:gd name="T4" fmla="*/ 307 w 410"/>
              <a:gd name="T5" fmla="*/ 0 h 538"/>
              <a:gd name="T6" fmla="*/ 318 w 410"/>
              <a:gd name="T7" fmla="*/ 0 h 538"/>
              <a:gd name="T8" fmla="*/ 410 w 410"/>
              <a:gd name="T9" fmla="*/ 92 h 538"/>
              <a:gd name="T10" fmla="*/ 365 w 410"/>
              <a:gd name="T11" fmla="*/ 139 h 538"/>
              <a:gd name="T12" fmla="*/ 45 w 410"/>
              <a:gd name="T13" fmla="*/ 147 h 538"/>
              <a:gd name="T14" fmla="*/ 365 w 410"/>
              <a:gd name="T15" fmla="*/ 139 h 538"/>
              <a:gd name="T16" fmla="*/ 45 w 410"/>
              <a:gd name="T17" fmla="*/ 324 h 538"/>
              <a:gd name="T18" fmla="*/ 365 w 410"/>
              <a:gd name="T19" fmla="*/ 331 h 538"/>
              <a:gd name="T20" fmla="*/ 99 w 410"/>
              <a:gd name="T21" fmla="*/ 292 h 538"/>
              <a:gd name="T22" fmla="*/ 68 w 410"/>
              <a:gd name="T23" fmla="*/ 179 h 538"/>
              <a:gd name="T24" fmla="*/ 99 w 410"/>
              <a:gd name="T25" fmla="*/ 292 h 538"/>
              <a:gd name="T26" fmla="*/ 204 w 410"/>
              <a:gd name="T27" fmla="*/ 179 h 538"/>
              <a:gd name="T28" fmla="*/ 205 w 410"/>
              <a:gd name="T29" fmla="*/ 257 h 538"/>
              <a:gd name="T30" fmla="*/ 163 w 410"/>
              <a:gd name="T31" fmla="*/ 179 h 538"/>
              <a:gd name="T32" fmla="*/ 123 w 410"/>
              <a:gd name="T33" fmla="*/ 292 h 538"/>
              <a:gd name="T34" fmla="*/ 150 w 410"/>
              <a:gd name="T35" fmla="*/ 241 h 538"/>
              <a:gd name="T36" fmla="*/ 150 w 410"/>
              <a:gd name="T37" fmla="*/ 212 h 538"/>
              <a:gd name="T38" fmla="*/ 231 w 410"/>
              <a:gd name="T39" fmla="*/ 292 h 538"/>
              <a:gd name="T40" fmla="*/ 304 w 410"/>
              <a:gd name="T41" fmla="*/ 236 h 538"/>
              <a:gd name="T42" fmla="*/ 299 w 410"/>
              <a:gd name="T43" fmla="*/ 263 h 538"/>
              <a:gd name="T44" fmla="*/ 278 w 410"/>
              <a:gd name="T45" fmla="*/ 179 h 538"/>
              <a:gd name="T46" fmla="*/ 281 w 410"/>
              <a:gd name="T47" fmla="*/ 292 h 538"/>
              <a:gd name="T48" fmla="*/ 354 w 410"/>
              <a:gd name="T49" fmla="*/ 179 h 538"/>
              <a:gd name="T50" fmla="*/ 304 w 410"/>
              <a:gd name="T51" fmla="*/ 236 h 538"/>
              <a:gd name="T52" fmla="*/ 365 w 410"/>
              <a:gd name="T53" fmla="*/ 378 h 538"/>
              <a:gd name="T54" fmla="*/ 57 w 410"/>
              <a:gd name="T55" fmla="*/ 365 h 538"/>
              <a:gd name="T56" fmla="*/ 45 w 410"/>
              <a:gd name="T57" fmla="*/ 481 h 538"/>
              <a:gd name="T58" fmla="*/ 352 w 410"/>
              <a:gd name="T59" fmla="*/ 493 h 538"/>
              <a:gd name="T60" fmla="*/ 178 w 410"/>
              <a:gd name="T61" fmla="*/ 429 h 538"/>
              <a:gd name="T62" fmla="*/ 138 w 410"/>
              <a:gd name="T63" fmla="*/ 465 h 538"/>
              <a:gd name="T64" fmla="*/ 118 w 410"/>
              <a:gd name="T65" fmla="*/ 393 h 538"/>
              <a:gd name="T66" fmla="*/ 168 w 410"/>
              <a:gd name="T67" fmla="*/ 403 h 538"/>
              <a:gd name="T68" fmla="*/ 162 w 410"/>
              <a:gd name="T69" fmla="*/ 429 h 538"/>
              <a:gd name="T70" fmla="*/ 133 w 410"/>
              <a:gd name="T71" fmla="*/ 406 h 538"/>
              <a:gd name="T72" fmla="*/ 140 w 410"/>
              <a:gd name="T73" fmla="*/ 453 h 538"/>
              <a:gd name="T74" fmla="*/ 198 w 410"/>
              <a:gd name="T75" fmla="*/ 465 h 538"/>
              <a:gd name="T76" fmla="*/ 213 w 410"/>
              <a:gd name="T77" fmla="*/ 393 h 538"/>
              <a:gd name="T78" fmla="*/ 198 w 410"/>
              <a:gd name="T79" fmla="*/ 465 h 538"/>
              <a:gd name="T80" fmla="*/ 292 w 410"/>
              <a:gd name="T81" fmla="*/ 425 h 538"/>
              <a:gd name="T82" fmla="*/ 279 w 410"/>
              <a:gd name="T83" fmla="*/ 465 h 538"/>
              <a:gd name="T84" fmla="*/ 241 w 410"/>
              <a:gd name="T85" fmla="*/ 457 h 538"/>
              <a:gd name="T86" fmla="*/ 243 w 410"/>
              <a:gd name="T87" fmla="*/ 402 h 538"/>
              <a:gd name="T88" fmla="*/ 292 w 410"/>
              <a:gd name="T89" fmla="*/ 397 h 538"/>
              <a:gd name="T90" fmla="*/ 270 w 410"/>
              <a:gd name="T91" fmla="*/ 405 h 538"/>
              <a:gd name="T92" fmla="*/ 248 w 410"/>
              <a:gd name="T93" fmla="*/ 430 h 538"/>
              <a:gd name="T94" fmla="*/ 267 w 410"/>
              <a:gd name="T95" fmla="*/ 454 h 538"/>
              <a:gd name="T96" fmla="*/ 277 w 410"/>
              <a:gd name="T97" fmla="*/ 438 h 538"/>
              <a:gd name="T98" fmla="*/ 263 w 410"/>
              <a:gd name="T99" fmla="*/ 42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0" h="538">
                <a:moveTo>
                  <a:pt x="307" y="102"/>
                </a:moveTo>
                <a:cubicBezTo>
                  <a:pt x="410" y="102"/>
                  <a:pt x="410" y="102"/>
                  <a:pt x="410" y="102"/>
                </a:cubicBezTo>
                <a:cubicBezTo>
                  <a:pt x="410" y="538"/>
                  <a:pt x="410" y="538"/>
                  <a:pt x="410" y="538"/>
                </a:cubicBezTo>
                <a:cubicBezTo>
                  <a:pt x="0" y="538"/>
                  <a:pt x="0" y="538"/>
                  <a:pt x="0" y="538"/>
                </a:cubicBezTo>
                <a:cubicBezTo>
                  <a:pt x="0" y="0"/>
                  <a:pt x="0" y="0"/>
                  <a:pt x="0" y="0"/>
                </a:cubicBezTo>
                <a:cubicBezTo>
                  <a:pt x="307" y="0"/>
                  <a:pt x="307" y="0"/>
                  <a:pt x="307" y="0"/>
                </a:cubicBezTo>
                <a:lnTo>
                  <a:pt x="307" y="102"/>
                </a:lnTo>
                <a:close/>
                <a:moveTo>
                  <a:pt x="318" y="0"/>
                </a:moveTo>
                <a:cubicBezTo>
                  <a:pt x="318" y="92"/>
                  <a:pt x="318" y="92"/>
                  <a:pt x="318" y="92"/>
                </a:cubicBezTo>
                <a:cubicBezTo>
                  <a:pt x="410" y="92"/>
                  <a:pt x="410" y="92"/>
                  <a:pt x="410" y="92"/>
                </a:cubicBezTo>
                <a:lnTo>
                  <a:pt x="318" y="0"/>
                </a:lnTo>
                <a:close/>
                <a:moveTo>
                  <a:pt x="365" y="139"/>
                </a:moveTo>
                <a:cubicBezTo>
                  <a:pt x="45" y="139"/>
                  <a:pt x="45" y="139"/>
                  <a:pt x="45" y="139"/>
                </a:cubicBezTo>
                <a:cubicBezTo>
                  <a:pt x="45" y="147"/>
                  <a:pt x="45" y="147"/>
                  <a:pt x="45" y="147"/>
                </a:cubicBezTo>
                <a:cubicBezTo>
                  <a:pt x="365" y="147"/>
                  <a:pt x="365" y="147"/>
                  <a:pt x="365" y="147"/>
                </a:cubicBezTo>
                <a:lnTo>
                  <a:pt x="365" y="139"/>
                </a:lnTo>
                <a:close/>
                <a:moveTo>
                  <a:pt x="365" y="324"/>
                </a:moveTo>
                <a:cubicBezTo>
                  <a:pt x="45" y="324"/>
                  <a:pt x="45" y="324"/>
                  <a:pt x="45" y="324"/>
                </a:cubicBezTo>
                <a:cubicBezTo>
                  <a:pt x="45" y="331"/>
                  <a:pt x="45" y="331"/>
                  <a:pt x="45" y="331"/>
                </a:cubicBezTo>
                <a:cubicBezTo>
                  <a:pt x="365" y="331"/>
                  <a:pt x="365" y="331"/>
                  <a:pt x="365" y="331"/>
                </a:cubicBezTo>
                <a:lnTo>
                  <a:pt x="365" y="324"/>
                </a:lnTo>
                <a:close/>
                <a:moveTo>
                  <a:pt x="99" y="292"/>
                </a:moveTo>
                <a:cubicBezTo>
                  <a:pt x="99" y="179"/>
                  <a:pt x="99" y="179"/>
                  <a:pt x="99" y="179"/>
                </a:cubicBezTo>
                <a:cubicBezTo>
                  <a:pt x="68" y="179"/>
                  <a:pt x="68" y="179"/>
                  <a:pt x="68" y="179"/>
                </a:cubicBezTo>
                <a:cubicBezTo>
                  <a:pt x="68" y="292"/>
                  <a:pt x="68" y="292"/>
                  <a:pt x="68" y="292"/>
                </a:cubicBezTo>
                <a:lnTo>
                  <a:pt x="99" y="292"/>
                </a:lnTo>
                <a:close/>
                <a:moveTo>
                  <a:pt x="231" y="179"/>
                </a:moveTo>
                <a:cubicBezTo>
                  <a:pt x="204" y="179"/>
                  <a:pt x="204" y="179"/>
                  <a:pt x="204" y="179"/>
                </a:cubicBezTo>
                <a:cubicBezTo>
                  <a:pt x="204" y="230"/>
                  <a:pt x="204" y="230"/>
                  <a:pt x="204" y="230"/>
                </a:cubicBezTo>
                <a:cubicBezTo>
                  <a:pt x="204" y="237"/>
                  <a:pt x="204" y="246"/>
                  <a:pt x="205" y="257"/>
                </a:cubicBezTo>
                <a:cubicBezTo>
                  <a:pt x="205" y="257"/>
                  <a:pt x="205" y="257"/>
                  <a:pt x="205" y="257"/>
                </a:cubicBezTo>
                <a:cubicBezTo>
                  <a:pt x="163" y="179"/>
                  <a:pt x="163" y="179"/>
                  <a:pt x="163" y="179"/>
                </a:cubicBezTo>
                <a:cubicBezTo>
                  <a:pt x="123" y="179"/>
                  <a:pt x="123" y="179"/>
                  <a:pt x="123" y="179"/>
                </a:cubicBezTo>
                <a:cubicBezTo>
                  <a:pt x="123" y="292"/>
                  <a:pt x="123" y="292"/>
                  <a:pt x="123" y="292"/>
                </a:cubicBezTo>
                <a:cubicBezTo>
                  <a:pt x="150" y="292"/>
                  <a:pt x="150" y="292"/>
                  <a:pt x="150" y="292"/>
                </a:cubicBezTo>
                <a:cubicBezTo>
                  <a:pt x="150" y="241"/>
                  <a:pt x="150" y="241"/>
                  <a:pt x="150" y="241"/>
                </a:cubicBezTo>
                <a:cubicBezTo>
                  <a:pt x="150" y="234"/>
                  <a:pt x="150" y="225"/>
                  <a:pt x="149" y="212"/>
                </a:cubicBezTo>
                <a:cubicBezTo>
                  <a:pt x="150" y="212"/>
                  <a:pt x="150" y="212"/>
                  <a:pt x="150" y="212"/>
                </a:cubicBezTo>
                <a:cubicBezTo>
                  <a:pt x="191" y="292"/>
                  <a:pt x="191" y="292"/>
                  <a:pt x="191" y="292"/>
                </a:cubicBezTo>
                <a:cubicBezTo>
                  <a:pt x="231" y="292"/>
                  <a:pt x="231" y="292"/>
                  <a:pt x="231" y="292"/>
                </a:cubicBezTo>
                <a:lnTo>
                  <a:pt x="231" y="179"/>
                </a:lnTo>
                <a:close/>
                <a:moveTo>
                  <a:pt x="304" y="236"/>
                </a:moveTo>
                <a:cubicBezTo>
                  <a:pt x="303" y="240"/>
                  <a:pt x="302" y="244"/>
                  <a:pt x="301" y="249"/>
                </a:cubicBezTo>
                <a:cubicBezTo>
                  <a:pt x="300" y="255"/>
                  <a:pt x="299" y="259"/>
                  <a:pt x="299" y="263"/>
                </a:cubicBezTo>
                <a:cubicBezTo>
                  <a:pt x="299" y="258"/>
                  <a:pt x="297" y="249"/>
                  <a:pt x="294" y="236"/>
                </a:cubicBezTo>
                <a:cubicBezTo>
                  <a:pt x="278" y="179"/>
                  <a:pt x="278" y="179"/>
                  <a:pt x="278" y="179"/>
                </a:cubicBezTo>
                <a:cubicBezTo>
                  <a:pt x="244" y="179"/>
                  <a:pt x="244" y="179"/>
                  <a:pt x="244" y="179"/>
                </a:cubicBezTo>
                <a:cubicBezTo>
                  <a:pt x="281" y="292"/>
                  <a:pt x="281" y="292"/>
                  <a:pt x="281" y="292"/>
                </a:cubicBezTo>
                <a:cubicBezTo>
                  <a:pt x="317" y="292"/>
                  <a:pt x="317" y="292"/>
                  <a:pt x="317" y="292"/>
                </a:cubicBezTo>
                <a:cubicBezTo>
                  <a:pt x="354" y="179"/>
                  <a:pt x="354" y="179"/>
                  <a:pt x="354" y="179"/>
                </a:cubicBezTo>
                <a:cubicBezTo>
                  <a:pt x="320" y="179"/>
                  <a:pt x="320" y="179"/>
                  <a:pt x="320" y="179"/>
                </a:cubicBezTo>
                <a:lnTo>
                  <a:pt x="304" y="236"/>
                </a:lnTo>
                <a:close/>
                <a:moveTo>
                  <a:pt x="365" y="481"/>
                </a:moveTo>
                <a:cubicBezTo>
                  <a:pt x="365" y="378"/>
                  <a:pt x="365" y="378"/>
                  <a:pt x="365" y="378"/>
                </a:cubicBezTo>
                <a:cubicBezTo>
                  <a:pt x="365" y="371"/>
                  <a:pt x="359" y="365"/>
                  <a:pt x="352" y="365"/>
                </a:cubicBezTo>
                <a:cubicBezTo>
                  <a:pt x="57" y="365"/>
                  <a:pt x="57" y="365"/>
                  <a:pt x="57" y="365"/>
                </a:cubicBezTo>
                <a:cubicBezTo>
                  <a:pt x="50" y="365"/>
                  <a:pt x="45" y="371"/>
                  <a:pt x="45" y="378"/>
                </a:cubicBezTo>
                <a:cubicBezTo>
                  <a:pt x="45" y="481"/>
                  <a:pt x="45" y="481"/>
                  <a:pt x="45" y="481"/>
                </a:cubicBezTo>
                <a:cubicBezTo>
                  <a:pt x="45" y="488"/>
                  <a:pt x="50" y="493"/>
                  <a:pt x="57" y="493"/>
                </a:cubicBezTo>
                <a:cubicBezTo>
                  <a:pt x="352" y="493"/>
                  <a:pt x="352" y="493"/>
                  <a:pt x="352" y="493"/>
                </a:cubicBezTo>
                <a:cubicBezTo>
                  <a:pt x="359" y="493"/>
                  <a:pt x="365" y="488"/>
                  <a:pt x="365" y="481"/>
                </a:cubicBezTo>
                <a:close/>
                <a:moveTo>
                  <a:pt x="178" y="429"/>
                </a:moveTo>
                <a:cubicBezTo>
                  <a:pt x="178" y="440"/>
                  <a:pt x="174" y="450"/>
                  <a:pt x="168" y="456"/>
                </a:cubicBezTo>
                <a:cubicBezTo>
                  <a:pt x="161" y="462"/>
                  <a:pt x="151" y="465"/>
                  <a:pt x="138" y="465"/>
                </a:cubicBezTo>
                <a:cubicBezTo>
                  <a:pt x="118" y="465"/>
                  <a:pt x="118" y="465"/>
                  <a:pt x="118" y="465"/>
                </a:cubicBezTo>
                <a:cubicBezTo>
                  <a:pt x="118" y="393"/>
                  <a:pt x="118" y="393"/>
                  <a:pt x="118" y="393"/>
                </a:cubicBezTo>
                <a:cubicBezTo>
                  <a:pt x="141" y="393"/>
                  <a:pt x="141" y="393"/>
                  <a:pt x="141" y="393"/>
                </a:cubicBezTo>
                <a:cubicBezTo>
                  <a:pt x="152" y="393"/>
                  <a:pt x="162" y="396"/>
                  <a:pt x="168" y="403"/>
                </a:cubicBezTo>
                <a:cubicBezTo>
                  <a:pt x="175" y="409"/>
                  <a:pt x="178" y="417"/>
                  <a:pt x="178" y="429"/>
                </a:cubicBezTo>
                <a:close/>
                <a:moveTo>
                  <a:pt x="162" y="429"/>
                </a:moveTo>
                <a:cubicBezTo>
                  <a:pt x="162" y="414"/>
                  <a:pt x="155" y="406"/>
                  <a:pt x="141" y="406"/>
                </a:cubicBezTo>
                <a:cubicBezTo>
                  <a:pt x="133" y="406"/>
                  <a:pt x="133" y="406"/>
                  <a:pt x="133" y="406"/>
                </a:cubicBezTo>
                <a:cubicBezTo>
                  <a:pt x="133" y="453"/>
                  <a:pt x="133" y="453"/>
                  <a:pt x="133" y="453"/>
                </a:cubicBezTo>
                <a:cubicBezTo>
                  <a:pt x="140" y="453"/>
                  <a:pt x="140" y="453"/>
                  <a:pt x="140" y="453"/>
                </a:cubicBezTo>
                <a:cubicBezTo>
                  <a:pt x="155" y="453"/>
                  <a:pt x="162" y="445"/>
                  <a:pt x="162" y="429"/>
                </a:cubicBezTo>
                <a:close/>
                <a:moveTo>
                  <a:pt x="198" y="465"/>
                </a:moveTo>
                <a:cubicBezTo>
                  <a:pt x="198" y="393"/>
                  <a:pt x="198" y="393"/>
                  <a:pt x="198" y="393"/>
                </a:cubicBezTo>
                <a:cubicBezTo>
                  <a:pt x="213" y="393"/>
                  <a:pt x="213" y="393"/>
                  <a:pt x="213" y="393"/>
                </a:cubicBezTo>
                <a:cubicBezTo>
                  <a:pt x="213" y="465"/>
                  <a:pt x="213" y="465"/>
                  <a:pt x="213" y="465"/>
                </a:cubicBezTo>
                <a:lnTo>
                  <a:pt x="198" y="465"/>
                </a:lnTo>
                <a:close/>
                <a:moveTo>
                  <a:pt x="263" y="425"/>
                </a:moveTo>
                <a:cubicBezTo>
                  <a:pt x="292" y="425"/>
                  <a:pt x="292" y="425"/>
                  <a:pt x="292" y="425"/>
                </a:cubicBezTo>
                <a:cubicBezTo>
                  <a:pt x="292" y="462"/>
                  <a:pt x="292" y="462"/>
                  <a:pt x="292" y="462"/>
                </a:cubicBezTo>
                <a:cubicBezTo>
                  <a:pt x="287" y="464"/>
                  <a:pt x="283" y="465"/>
                  <a:pt x="279" y="465"/>
                </a:cubicBezTo>
                <a:cubicBezTo>
                  <a:pt x="275" y="466"/>
                  <a:pt x="270" y="466"/>
                  <a:pt x="266" y="466"/>
                </a:cubicBezTo>
                <a:cubicBezTo>
                  <a:pt x="255" y="466"/>
                  <a:pt x="247" y="463"/>
                  <a:pt x="241" y="457"/>
                </a:cubicBezTo>
                <a:cubicBezTo>
                  <a:pt x="235" y="450"/>
                  <a:pt x="233" y="441"/>
                  <a:pt x="233" y="429"/>
                </a:cubicBezTo>
                <a:cubicBezTo>
                  <a:pt x="233" y="418"/>
                  <a:pt x="236" y="409"/>
                  <a:pt x="243" y="402"/>
                </a:cubicBezTo>
                <a:cubicBezTo>
                  <a:pt x="249" y="396"/>
                  <a:pt x="258" y="392"/>
                  <a:pt x="270" y="392"/>
                </a:cubicBezTo>
                <a:cubicBezTo>
                  <a:pt x="278" y="392"/>
                  <a:pt x="285" y="394"/>
                  <a:pt x="292" y="397"/>
                </a:cubicBezTo>
                <a:cubicBezTo>
                  <a:pt x="287" y="409"/>
                  <a:pt x="287" y="409"/>
                  <a:pt x="287" y="409"/>
                </a:cubicBezTo>
                <a:cubicBezTo>
                  <a:pt x="281" y="406"/>
                  <a:pt x="276" y="405"/>
                  <a:pt x="270" y="405"/>
                </a:cubicBezTo>
                <a:cubicBezTo>
                  <a:pt x="264" y="405"/>
                  <a:pt x="258" y="407"/>
                  <a:pt x="254" y="412"/>
                </a:cubicBezTo>
                <a:cubicBezTo>
                  <a:pt x="250" y="416"/>
                  <a:pt x="248" y="422"/>
                  <a:pt x="248" y="430"/>
                </a:cubicBezTo>
                <a:cubicBezTo>
                  <a:pt x="248" y="437"/>
                  <a:pt x="250" y="443"/>
                  <a:pt x="253" y="447"/>
                </a:cubicBezTo>
                <a:cubicBezTo>
                  <a:pt x="256" y="452"/>
                  <a:pt x="261" y="454"/>
                  <a:pt x="267" y="454"/>
                </a:cubicBezTo>
                <a:cubicBezTo>
                  <a:pt x="270" y="454"/>
                  <a:pt x="274" y="453"/>
                  <a:pt x="277" y="453"/>
                </a:cubicBezTo>
                <a:cubicBezTo>
                  <a:pt x="277" y="438"/>
                  <a:pt x="277" y="438"/>
                  <a:pt x="277" y="438"/>
                </a:cubicBezTo>
                <a:cubicBezTo>
                  <a:pt x="263" y="438"/>
                  <a:pt x="263" y="438"/>
                  <a:pt x="263" y="438"/>
                </a:cubicBezTo>
                <a:lnTo>
                  <a:pt x="263" y="42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33706518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3" name="角丸四角形 3">
            <a:extLst>
              <a:ext uri="{FF2B5EF4-FFF2-40B4-BE49-F238E27FC236}">
                <a16:creationId xmlns:a16="http://schemas.microsoft.com/office/drawing/2014/main" id="{89CE917D-3EF0-7D6B-BDFD-3EFBBE426F7E}"/>
              </a:ext>
            </a:extLst>
          </p:cNvPr>
          <p:cNvSpPr/>
          <p:nvPr/>
        </p:nvSpPr>
        <p:spPr>
          <a:xfrm>
            <a:off x="107504" y="1206047"/>
            <a:ext cx="2808312" cy="3439544"/>
          </a:xfrm>
          <a:prstGeom prst="roundRect">
            <a:avLst>
              <a:gd name="adj" fmla="val 3985"/>
            </a:avLst>
          </a:prstGeom>
          <a:solidFill>
            <a:schemeClr val="bg1">
              <a:lumMod val="95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0E51AE41-C940-00C1-E493-F8F2E97E7FDA}"/>
              </a:ext>
            </a:extLst>
          </p:cNvPr>
          <p:cNvSpPr txBox="1"/>
          <p:nvPr/>
        </p:nvSpPr>
        <p:spPr>
          <a:xfrm>
            <a:off x="115327" y="1231732"/>
            <a:ext cx="2799117" cy="307777"/>
          </a:xfrm>
          <a:prstGeom prst="rect">
            <a:avLst/>
          </a:prstGeom>
          <a:noFill/>
        </p:spPr>
        <p:txBody>
          <a:bodyPr wrap="square" rtlCol="0">
            <a:spAutoFit/>
          </a:bodyPr>
          <a:lstStyle/>
          <a:p>
            <a:pPr algn="ctr"/>
            <a:r>
              <a:rPr lang="ja-JP" altLang="en-US" sz="1400" b="1" u="sng" dirty="0"/>
              <a:t>デジタルインボイス解禁</a:t>
            </a:r>
            <a:endParaRPr kumimoji="1" lang="ja-JP" altLang="en-US" sz="1400" b="1" u="sng" dirty="0"/>
          </a:p>
        </p:txBody>
      </p:sp>
      <p:sp>
        <p:nvSpPr>
          <p:cNvPr id="7" name="角丸四角形 3">
            <a:extLst>
              <a:ext uri="{FF2B5EF4-FFF2-40B4-BE49-F238E27FC236}">
                <a16:creationId xmlns:a16="http://schemas.microsoft.com/office/drawing/2014/main" id="{CE451C58-50C2-6F88-3D3F-F233F606835F}"/>
              </a:ext>
            </a:extLst>
          </p:cNvPr>
          <p:cNvSpPr/>
          <p:nvPr/>
        </p:nvSpPr>
        <p:spPr>
          <a:xfrm>
            <a:off x="3109163" y="1220438"/>
            <a:ext cx="2808312" cy="3439544"/>
          </a:xfrm>
          <a:prstGeom prst="roundRect">
            <a:avLst>
              <a:gd name="adj" fmla="val 3985"/>
            </a:avLst>
          </a:prstGeom>
          <a:solidFill>
            <a:schemeClr val="bg1">
              <a:lumMod val="95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2C43D3C-C651-5D38-1C95-4A268A0119C2}"/>
              </a:ext>
            </a:extLst>
          </p:cNvPr>
          <p:cNvSpPr txBox="1"/>
          <p:nvPr/>
        </p:nvSpPr>
        <p:spPr>
          <a:xfrm>
            <a:off x="3116987" y="1246123"/>
            <a:ext cx="2653596" cy="307777"/>
          </a:xfrm>
          <a:prstGeom prst="rect">
            <a:avLst/>
          </a:prstGeom>
          <a:noFill/>
        </p:spPr>
        <p:txBody>
          <a:bodyPr wrap="square" rtlCol="0">
            <a:spAutoFit/>
          </a:bodyPr>
          <a:lstStyle/>
          <a:p>
            <a:pPr algn="ctr"/>
            <a:r>
              <a:rPr kumimoji="1" lang="ja-JP" altLang="en-US" sz="1400" b="1" u="sng" dirty="0"/>
              <a:t>インボイス制度開始</a:t>
            </a:r>
          </a:p>
        </p:txBody>
      </p:sp>
      <p:sp>
        <p:nvSpPr>
          <p:cNvPr id="9" name="テキスト ボックス 8">
            <a:extLst>
              <a:ext uri="{FF2B5EF4-FFF2-40B4-BE49-F238E27FC236}">
                <a16:creationId xmlns:a16="http://schemas.microsoft.com/office/drawing/2014/main" id="{3FC61769-F46D-172E-8196-2C5AEDA16702}"/>
              </a:ext>
            </a:extLst>
          </p:cNvPr>
          <p:cNvSpPr txBox="1"/>
          <p:nvPr/>
        </p:nvSpPr>
        <p:spPr>
          <a:xfrm>
            <a:off x="3116987" y="3168617"/>
            <a:ext cx="2800488" cy="584775"/>
          </a:xfrm>
          <a:prstGeom prst="rect">
            <a:avLst/>
          </a:prstGeom>
          <a:noFill/>
        </p:spPr>
        <p:txBody>
          <a:bodyPr wrap="square" rtlCol="0">
            <a:spAutoFit/>
          </a:bodyPr>
          <a:lstStyle/>
          <a:p>
            <a:pPr algn="ctr"/>
            <a:r>
              <a:rPr lang="ja-JP" altLang="en-US" sz="1600" b="1" dirty="0">
                <a:latin typeface="+mn-ea"/>
              </a:rPr>
              <a:t>紙、</a:t>
            </a:r>
            <a:r>
              <a:rPr lang="en-US" altLang="ja-JP" sz="1600" b="1" dirty="0">
                <a:latin typeface="+mn-ea"/>
              </a:rPr>
              <a:t>PDF</a:t>
            </a:r>
            <a:r>
              <a:rPr lang="ja-JP" altLang="en-US" sz="1600" b="1" dirty="0">
                <a:latin typeface="+mn-ea"/>
              </a:rPr>
              <a:t>では</a:t>
            </a:r>
            <a:endParaRPr lang="en-US" altLang="ja-JP" sz="1600" b="1" dirty="0">
              <a:latin typeface="+mn-ea"/>
            </a:endParaRPr>
          </a:p>
          <a:p>
            <a:pPr algn="ctr"/>
            <a:r>
              <a:rPr kumimoji="1" lang="ja-JP" altLang="en-US" sz="1600" b="1" dirty="0">
                <a:latin typeface="+mn-ea"/>
              </a:rPr>
              <a:t>請求業務作業量が増加</a:t>
            </a:r>
            <a:endParaRPr kumimoji="1" lang="en-US" altLang="ja-JP" sz="1600" b="1" dirty="0">
              <a:latin typeface="+mn-ea"/>
            </a:endParaRPr>
          </a:p>
        </p:txBody>
      </p:sp>
      <p:sp>
        <p:nvSpPr>
          <p:cNvPr id="10" name="角丸四角形 3">
            <a:extLst>
              <a:ext uri="{FF2B5EF4-FFF2-40B4-BE49-F238E27FC236}">
                <a16:creationId xmlns:a16="http://schemas.microsoft.com/office/drawing/2014/main" id="{841147A8-1B1B-4B80-FFA0-18E59F6A5C6A}"/>
              </a:ext>
            </a:extLst>
          </p:cNvPr>
          <p:cNvSpPr/>
          <p:nvPr/>
        </p:nvSpPr>
        <p:spPr>
          <a:xfrm>
            <a:off x="6156176" y="1238393"/>
            <a:ext cx="2808312" cy="3407198"/>
          </a:xfrm>
          <a:prstGeom prst="roundRect">
            <a:avLst>
              <a:gd name="adj" fmla="val 3985"/>
            </a:avLst>
          </a:prstGeom>
          <a:solidFill>
            <a:schemeClr val="bg1">
              <a:lumMod val="95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3A288AC0-14B9-BB8B-6C16-BEB20072149A}"/>
              </a:ext>
            </a:extLst>
          </p:cNvPr>
          <p:cNvSpPr txBox="1"/>
          <p:nvPr/>
        </p:nvSpPr>
        <p:spPr>
          <a:xfrm>
            <a:off x="6164000" y="1264078"/>
            <a:ext cx="2653596" cy="307777"/>
          </a:xfrm>
          <a:prstGeom prst="rect">
            <a:avLst/>
          </a:prstGeom>
          <a:noFill/>
        </p:spPr>
        <p:txBody>
          <a:bodyPr wrap="square" rtlCol="0">
            <a:spAutoFit/>
          </a:bodyPr>
          <a:lstStyle/>
          <a:p>
            <a:pPr algn="ctr"/>
            <a:r>
              <a:rPr kumimoji="1" lang="ja-JP" altLang="en-US" sz="1400" b="1" u="sng" dirty="0"/>
              <a:t>デジタルインボイスリリース</a:t>
            </a:r>
          </a:p>
        </p:txBody>
      </p:sp>
      <p:sp>
        <p:nvSpPr>
          <p:cNvPr id="12" name="テキスト ボックス 11">
            <a:extLst>
              <a:ext uri="{FF2B5EF4-FFF2-40B4-BE49-F238E27FC236}">
                <a16:creationId xmlns:a16="http://schemas.microsoft.com/office/drawing/2014/main" id="{92A14404-4F6F-DBB2-DD08-16DA33F32FFB}"/>
              </a:ext>
            </a:extLst>
          </p:cNvPr>
          <p:cNvSpPr txBox="1"/>
          <p:nvPr/>
        </p:nvSpPr>
        <p:spPr>
          <a:xfrm>
            <a:off x="6147122" y="3002589"/>
            <a:ext cx="2808312" cy="461665"/>
          </a:xfrm>
          <a:prstGeom prst="rect">
            <a:avLst/>
          </a:prstGeom>
          <a:noFill/>
        </p:spPr>
        <p:txBody>
          <a:bodyPr wrap="square" rtlCol="0">
            <a:spAutoFit/>
          </a:bodyPr>
          <a:lstStyle/>
          <a:p>
            <a:pPr algn="ctr"/>
            <a:r>
              <a:rPr kumimoji="1" lang="ja-JP" altLang="en-US" sz="1200" b="1" dirty="0">
                <a:latin typeface="+mn-ea"/>
              </a:rPr>
              <a:t>インボイス制度に伴う煩雑なチェックからの解放</a:t>
            </a:r>
          </a:p>
        </p:txBody>
      </p:sp>
      <p:sp>
        <p:nvSpPr>
          <p:cNvPr id="13" name="正方形/長方形 12">
            <a:extLst>
              <a:ext uri="{FF2B5EF4-FFF2-40B4-BE49-F238E27FC236}">
                <a16:creationId xmlns:a16="http://schemas.microsoft.com/office/drawing/2014/main" id="{AC72786B-8E3C-584C-0BFE-C2E99FD89F82}"/>
              </a:ext>
            </a:extLst>
          </p:cNvPr>
          <p:cNvSpPr/>
          <p:nvPr/>
        </p:nvSpPr>
        <p:spPr>
          <a:xfrm>
            <a:off x="3049629" y="4136762"/>
            <a:ext cx="2808312"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1" kern="0" dirty="0">
                <a:solidFill>
                  <a:schemeClr val="accent6"/>
                </a:solidFill>
              </a:rPr>
              <a:t>インボイス残業</a:t>
            </a:r>
            <a:endParaRPr kumimoji="0" lang="ja-JP" altLang="en-US" sz="900" b="1" i="0" u="none" strike="noStrike" kern="0" cap="none" spc="0" normalizeH="0" baseline="0" noProof="0" dirty="0">
              <a:ln>
                <a:noFill/>
              </a:ln>
              <a:solidFill>
                <a:schemeClr val="accent6"/>
              </a:solidFill>
              <a:effectLst/>
              <a:uLnTx/>
              <a:uFillTx/>
            </a:endParaRPr>
          </a:p>
        </p:txBody>
      </p:sp>
      <p:sp>
        <p:nvSpPr>
          <p:cNvPr id="14" name="矢印: 下 13">
            <a:extLst>
              <a:ext uri="{FF2B5EF4-FFF2-40B4-BE49-F238E27FC236}">
                <a16:creationId xmlns:a16="http://schemas.microsoft.com/office/drawing/2014/main" id="{133CF09E-C435-04F5-6031-D83924222726}"/>
              </a:ext>
            </a:extLst>
          </p:cNvPr>
          <p:cNvSpPr/>
          <p:nvPr/>
        </p:nvSpPr>
        <p:spPr>
          <a:xfrm>
            <a:off x="3955257" y="3786238"/>
            <a:ext cx="1044116" cy="261610"/>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AE8395A3-2F7C-EDC3-4F80-7A961F1E15AC}"/>
              </a:ext>
            </a:extLst>
          </p:cNvPr>
          <p:cNvSpPr txBox="1"/>
          <p:nvPr/>
        </p:nvSpPr>
        <p:spPr>
          <a:xfrm>
            <a:off x="6147122" y="3686665"/>
            <a:ext cx="2808312" cy="861774"/>
          </a:xfrm>
          <a:prstGeom prst="rect">
            <a:avLst/>
          </a:prstGeom>
          <a:noFill/>
        </p:spPr>
        <p:txBody>
          <a:bodyPr wrap="square" rtlCol="0">
            <a:spAutoFit/>
          </a:bodyPr>
          <a:lstStyle/>
          <a:p>
            <a:pPr algn="ctr"/>
            <a:r>
              <a:rPr lang="ja-JP" altLang="en-US" sz="1100" b="1" dirty="0">
                <a:latin typeface="+mn-ea"/>
              </a:rPr>
              <a:t>請求業務の</a:t>
            </a:r>
            <a:endParaRPr lang="en-US" altLang="ja-JP" sz="1100" b="1" dirty="0">
              <a:latin typeface="+mn-ea"/>
            </a:endParaRPr>
          </a:p>
          <a:p>
            <a:pPr algn="ctr"/>
            <a:r>
              <a:rPr lang="ja-JP" altLang="en-US" sz="1400" b="1" i="0" dirty="0">
                <a:solidFill>
                  <a:schemeClr val="accent6"/>
                </a:solidFill>
                <a:effectLst/>
                <a:latin typeface="+mn-ea"/>
              </a:rPr>
              <a:t>デジタライゼーション（</a:t>
            </a:r>
            <a:r>
              <a:rPr lang="en-US" altLang="ja-JP" sz="1400" b="1" i="0" dirty="0">
                <a:solidFill>
                  <a:schemeClr val="accent6"/>
                </a:solidFill>
                <a:effectLst/>
                <a:latin typeface="+mn-ea"/>
              </a:rPr>
              <a:t>Digitalization</a:t>
            </a:r>
            <a:r>
              <a:rPr lang="ja-JP" altLang="en-US" sz="1400" b="1" i="0" dirty="0">
                <a:solidFill>
                  <a:schemeClr val="accent6"/>
                </a:solidFill>
                <a:effectLst/>
                <a:latin typeface="+mn-ea"/>
              </a:rPr>
              <a:t>）</a:t>
            </a:r>
            <a:endParaRPr lang="en-US" altLang="ja-JP" sz="1400" b="1" i="0" dirty="0">
              <a:solidFill>
                <a:schemeClr val="accent6"/>
              </a:solidFill>
              <a:effectLst/>
              <a:latin typeface="+mn-ea"/>
            </a:endParaRPr>
          </a:p>
          <a:p>
            <a:pPr algn="ctr"/>
            <a:r>
              <a:rPr lang="ja-JP" altLang="en-US" sz="1100" b="1" i="0" dirty="0">
                <a:solidFill>
                  <a:srgbClr val="231F20"/>
                </a:solidFill>
                <a:effectLst/>
                <a:latin typeface="+mn-ea"/>
              </a:rPr>
              <a:t>を実現</a:t>
            </a:r>
            <a:endParaRPr kumimoji="1" lang="ja-JP" altLang="en-US" b="1" dirty="0">
              <a:latin typeface="+mn-ea"/>
            </a:endParaRPr>
          </a:p>
        </p:txBody>
      </p:sp>
      <p:sp>
        <p:nvSpPr>
          <p:cNvPr id="16" name="矢印: 下 15">
            <a:extLst>
              <a:ext uri="{FF2B5EF4-FFF2-40B4-BE49-F238E27FC236}">
                <a16:creationId xmlns:a16="http://schemas.microsoft.com/office/drawing/2014/main" id="{044C53C6-FA27-3FA1-8D5D-47FFEFCDBBD2}"/>
              </a:ext>
            </a:extLst>
          </p:cNvPr>
          <p:cNvSpPr/>
          <p:nvPr/>
        </p:nvSpPr>
        <p:spPr>
          <a:xfrm>
            <a:off x="7029220" y="3434637"/>
            <a:ext cx="1044116" cy="261610"/>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pic>
        <p:nvPicPr>
          <p:cNvPr id="17" name="Picture 2" descr="各企業で帳票のペーパーレス化は進んでいる? 40代〜50代のサラリーマン ...">
            <a:extLst>
              <a:ext uri="{FF2B5EF4-FFF2-40B4-BE49-F238E27FC236}">
                <a16:creationId xmlns:a16="http://schemas.microsoft.com/office/drawing/2014/main" id="{039707DC-89E5-E63F-CC63-4F23435363D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6822" y="1709769"/>
            <a:ext cx="2052994" cy="1369347"/>
          </a:xfrm>
          <a:prstGeom prst="rect">
            <a:avLst/>
          </a:prstGeom>
          <a:noFill/>
          <a:extLst>
            <a:ext uri="{909E8E84-426E-40DD-AFC4-6F175D3DCCD1}">
              <a14:hiddenFill xmlns:a14="http://schemas.microsoft.com/office/drawing/2010/main">
                <a:solidFill>
                  <a:srgbClr val="FFFFFF"/>
                </a:solidFill>
              </a14:hiddenFill>
            </a:ext>
          </a:extLst>
        </p:spPr>
      </p:pic>
      <p:pic>
        <p:nvPicPr>
          <p:cNvPr id="18" name="図 17" descr="テーブルの上にあるラップトップと人の足&#10;&#10;中程度の精度で自動的に生成された説明">
            <a:extLst>
              <a:ext uri="{FF2B5EF4-FFF2-40B4-BE49-F238E27FC236}">
                <a16:creationId xmlns:a16="http://schemas.microsoft.com/office/drawing/2014/main" id="{2CD02A74-4F51-DA25-197D-BF2D188D7F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2772" y="1594000"/>
            <a:ext cx="2055120" cy="1370080"/>
          </a:xfrm>
          <a:prstGeom prst="rect">
            <a:avLst/>
          </a:prstGeom>
        </p:spPr>
      </p:pic>
      <p:sp>
        <p:nvSpPr>
          <p:cNvPr id="19" name="テキスト ボックス 18">
            <a:extLst>
              <a:ext uri="{FF2B5EF4-FFF2-40B4-BE49-F238E27FC236}">
                <a16:creationId xmlns:a16="http://schemas.microsoft.com/office/drawing/2014/main" id="{E26F59C3-30A0-4926-C547-739026D930AC}"/>
              </a:ext>
            </a:extLst>
          </p:cNvPr>
          <p:cNvSpPr txBox="1"/>
          <p:nvPr/>
        </p:nvSpPr>
        <p:spPr>
          <a:xfrm>
            <a:off x="98450" y="3279761"/>
            <a:ext cx="2800488" cy="338554"/>
          </a:xfrm>
          <a:prstGeom prst="rect">
            <a:avLst/>
          </a:prstGeom>
          <a:noFill/>
        </p:spPr>
        <p:txBody>
          <a:bodyPr wrap="square" rtlCol="0">
            <a:spAutoFit/>
          </a:bodyPr>
          <a:lstStyle/>
          <a:p>
            <a:pPr algn="ctr"/>
            <a:r>
              <a:rPr lang="ja-JP" altLang="en-US" sz="1600" b="1" dirty="0">
                <a:latin typeface="+mn-ea"/>
              </a:rPr>
              <a:t>紙、</a:t>
            </a:r>
            <a:r>
              <a:rPr lang="en-US" altLang="ja-JP" sz="1600" b="1" dirty="0">
                <a:latin typeface="+mn-ea"/>
              </a:rPr>
              <a:t>PDF</a:t>
            </a:r>
            <a:r>
              <a:rPr lang="ja-JP" altLang="en-US" sz="1600" b="1" dirty="0">
                <a:latin typeface="+mn-ea"/>
              </a:rPr>
              <a:t>の請求書発行から</a:t>
            </a:r>
            <a:endParaRPr lang="en-US" altLang="ja-JP" sz="1600" b="1" dirty="0">
              <a:latin typeface="+mn-ea"/>
            </a:endParaRPr>
          </a:p>
        </p:txBody>
      </p:sp>
      <p:sp>
        <p:nvSpPr>
          <p:cNvPr id="20" name="矢印: 下 19">
            <a:extLst>
              <a:ext uri="{FF2B5EF4-FFF2-40B4-BE49-F238E27FC236}">
                <a16:creationId xmlns:a16="http://schemas.microsoft.com/office/drawing/2014/main" id="{8D5AB0D3-5314-8BD1-2585-4EC430C3D951}"/>
              </a:ext>
            </a:extLst>
          </p:cNvPr>
          <p:cNvSpPr/>
          <p:nvPr/>
        </p:nvSpPr>
        <p:spPr>
          <a:xfrm>
            <a:off x="935596" y="3776722"/>
            <a:ext cx="1044116" cy="261610"/>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B98221CD-6442-F0B3-E6A0-A2CE3BEAB00A}"/>
              </a:ext>
            </a:extLst>
          </p:cNvPr>
          <p:cNvSpPr/>
          <p:nvPr/>
        </p:nvSpPr>
        <p:spPr>
          <a:xfrm>
            <a:off x="107504" y="4136762"/>
            <a:ext cx="2808312" cy="33855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6"/>
                </a:solidFill>
                <a:effectLst/>
                <a:uLnTx/>
                <a:uFillTx/>
              </a:rPr>
              <a:t>デジタルインボイスへ</a:t>
            </a:r>
          </a:p>
        </p:txBody>
      </p:sp>
      <p:pic>
        <p:nvPicPr>
          <p:cNvPr id="22" name="図 21">
            <a:extLst>
              <a:ext uri="{FF2B5EF4-FFF2-40B4-BE49-F238E27FC236}">
                <a16:creationId xmlns:a16="http://schemas.microsoft.com/office/drawing/2014/main" id="{0DC8CE74-97F7-008E-BF2E-BE2C2635C6A6}"/>
              </a:ext>
            </a:extLst>
          </p:cNvPr>
          <p:cNvPicPr>
            <a:picLocks noChangeAspect="1"/>
          </p:cNvPicPr>
          <p:nvPr/>
        </p:nvPicPr>
        <p:blipFill>
          <a:blip r:embed="rId5"/>
          <a:stretch>
            <a:fillRect/>
          </a:stretch>
        </p:blipFill>
        <p:spPr>
          <a:xfrm>
            <a:off x="144155" y="1737925"/>
            <a:ext cx="2726307" cy="1360465"/>
          </a:xfrm>
          <a:prstGeom prst="rect">
            <a:avLst/>
          </a:prstGeom>
        </p:spPr>
      </p:pic>
      <p:sp>
        <p:nvSpPr>
          <p:cNvPr id="23" name="テキスト ボックス 22">
            <a:extLst>
              <a:ext uri="{FF2B5EF4-FFF2-40B4-BE49-F238E27FC236}">
                <a16:creationId xmlns:a16="http://schemas.microsoft.com/office/drawing/2014/main" id="{DF197144-EB8C-A7C3-9F8D-4D85BF472D53}"/>
              </a:ext>
            </a:extLst>
          </p:cNvPr>
          <p:cNvSpPr txBox="1"/>
          <p:nvPr/>
        </p:nvSpPr>
        <p:spPr>
          <a:xfrm>
            <a:off x="115327" y="1736347"/>
            <a:ext cx="1684365" cy="261610"/>
          </a:xfrm>
          <a:prstGeom prst="rect">
            <a:avLst/>
          </a:prstGeom>
          <a:noFill/>
        </p:spPr>
        <p:txBody>
          <a:bodyPr wrap="square" rtlCol="0">
            <a:spAutoFit/>
          </a:bodyPr>
          <a:lstStyle/>
          <a:p>
            <a:pPr lvl="0"/>
            <a:r>
              <a:rPr kumimoji="0" lang="ja-JP" altLang="en-US" sz="1050" b="1" kern="0" dirty="0">
                <a:solidFill>
                  <a:srgbClr val="008CCF">
                    <a:lumMod val="75000"/>
                  </a:srgbClr>
                </a:solidFill>
                <a:latin typeface="メイリオ" pitchFamily="50" charset="-128"/>
                <a:ea typeface="メイリオ" pitchFamily="50" charset="-128"/>
                <a:cs typeface="メイリオ" pitchFamily="50" charset="-128"/>
              </a:rPr>
              <a:t>請求書発行形態の遷移</a:t>
            </a:r>
            <a:endParaRPr lang="en-US" altLang="ja-JP" sz="800" b="1" dirty="0">
              <a:solidFill>
                <a:srgbClr val="54C2F0">
                  <a:lumMod val="50000"/>
                </a:srgbClr>
              </a:solidFill>
              <a:latin typeface="メイリオ" pitchFamily="50" charset="-128"/>
              <a:ea typeface="メイリオ" pitchFamily="50" charset="-128"/>
              <a:cs typeface="メイリオ" pitchFamily="50" charset="-128"/>
            </a:endParaRPr>
          </a:p>
        </p:txBody>
      </p:sp>
      <p:sp>
        <p:nvSpPr>
          <p:cNvPr id="27" name="タイトル 4">
            <a:extLst>
              <a:ext uri="{FF2B5EF4-FFF2-40B4-BE49-F238E27FC236}">
                <a16:creationId xmlns:a16="http://schemas.microsoft.com/office/drawing/2014/main" id="{7EDE097E-D6CE-8D22-40C2-D210D937EA3A}"/>
              </a:ext>
            </a:extLst>
          </p:cNvPr>
          <p:cNvSpPr>
            <a:spLocks noGrp="1"/>
          </p:cNvSpPr>
          <p:nvPr>
            <p:ph type="title"/>
          </p:nvPr>
        </p:nvSpPr>
        <p:spPr>
          <a:xfrm>
            <a:off x="358775" y="267494"/>
            <a:ext cx="7093545" cy="584267"/>
          </a:xfrm>
        </p:spPr>
        <p:txBody>
          <a:bodyPr/>
          <a:lstStyle/>
          <a:p>
            <a:r>
              <a:rPr lang="ja-JP" altLang="en-US" dirty="0"/>
              <a:t>請求書業務を効率化</a:t>
            </a:r>
          </a:p>
        </p:txBody>
      </p:sp>
    </p:spTree>
    <p:extLst>
      <p:ext uri="{BB962C8B-B14F-4D97-AF65-F5344CB8AC3E}">
        <p14:creationId xmlns:p14="http://schemas.microsoft.com/office/powerpoint/2010/main" val="42728401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6D9F8C-7B26-081B-8B07-3908FE9A9F1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3" name="タイトル 2">
            <a:extLst>
              <a:ext uri="{FF2B5EF4-FFF2-40B4-BE49-F238E27FC236}">
                <a16:creationId xmlns:a16="http://schemas.microsoft.com/office/drawing/2014/main" id="{E08F0DED-4B5B-8354-A32E-1B5EDB20CB66}"/>
              </a:ext>
            </a:extLst>
          </p:cNvPr>
          <p:cNvSpPr>
            <a:spLocks noGrp="1"/>
          </p:cNvSpPr>
          <p:nvPr>
            <p:ph type="title"/>
          </p:nvPr>
        </p:nvSpPr>
        <p:spPr/>
        <p:txBody>
          <a:bodyPr/>
          <a:lstStyle/>
          <a:p>
            <a:pPr>
              <a:spcBef>
                <a:spcPts val="600"/>
              </a:spcBef>
            </a:pPr>
            <a:r>
              <a:rPr lang="en-US" altLang="ja-JP" sz="2800" b="0" dirty="0">
                <a:solidFill>
                  <a:schemeClr val="accent1"/>
                </a:solidFill>
              </a:rPr>
              <a:t>02</a:t>
            </a:r>
            <a:br>
              <a:rPr lang="en-US" altLang="ja-JP" sz="2800" b="0" dirty="0">
                <a:solidFill>
                  <a:schemeClr val="accent1"/>
                </a:solidFill>
              </a:rPr>
            </a:br>
            <a:r>
              <a:rPr lang="en-US" altLang="ja-JP" sz="2400" dirty="0"/>
              <a:t>EI</a:t>
            </a:r>
            <a:r>
              <a:rPr lang="ja-JP" altLang="en-US" sz="2400" dirty="0"/>
              <a:t>をご利用いただきやすいお客様</a:t>
            </a:r>
            <a:endParaRPr kumimoji="1" lang="ja-JP" altLang="en-US" dirty="0"/>
          </a:p>
        </p:txBody>
      </p:sp>
      <p:sp>
        <p:nvSpPr>
          <p:cNvPr id="4" name="フッター プレースホルダー 3">
            <a:extLst>
              <a:ext uri="{FF2B5EF4-FFF2-40B4-BE49-F238E27FC236}">
                <a16:creationId xmlns:a16="http://schemas.microsoft.com/office/drawing/2014/main" id="{C82EAC4F-A86D-158E-86A8-A584B3D047A5}"/>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5" name="テキスト ボックス 4"/>
          <p:cNvSpPr txBox="1"/>
          <p:nvPr/>
        </p:nvSpPr>
        <p:spPr>
          <a:xfrm>
            <a:off x="5002543" y="4155926"/>
            <a:ext cx="4141457" cy="307777"/>
          </a:xfrm>
          <a:prstGeom prst="rect">
            <a:avLst/>
          </a:prstGeom>
          <a:noFill/>
        </p:spPr>
        <p:txBody>
          <a:bodyPr wrap="square" rtlCol="0">
            <a:spAutoFit/>
          </a:bodyPr>
          <a:lstStyle/>
          <a:p>
            <a:r>
              <a:rPr kumimoji="1" lang="ja-JP" altLang="en-US" sz="1400" dirty="0"/>
              <a:t>＊</a:t>
            </a:r>
            <a:r>
              <a:rPr kumimoji="1" lang="en-US" altLang="ja-JP" sz="1400" dirty="0"/>
              <a:t>EI:</a:t>
            </a:r>
            <a:r>
              <a:rPr kumimoji="1" lang="ja-JP" altLang="en-US" sz="1400" dirty="0"/>
              <a:t>デジタルインボイスオプションの略称</a:t>
            </a:r>
          </a:p>
        </p:txBody>
      </p:sp>
    </p:spTree>
    <p:extLst>
      <p:ext uri="{BB962C8B-B14F-4D97-AF65-F5344CB8AC3E}">
        <p14:creationId xmlns:p14="http://schemas.microsoft.com/office/powerpoint/2010/main" val="1449405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文字と数字と文字の加工写真&#10;&#10;低い精度で自動的に生成された説明">
            <a:extLst>
              <a:ext uri="{FF2B5EF4-FFF2-40B4-BE49-F238E27FC236}">
                <a16:creationId xmlns:a16="http://schemas.microsoft.com/office/drawing/2014/main" id="{B36987F4-5EF0-DF5E-9C1A-0C3B94239A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8520" y="987575"/>
            <a:ext cx="9252520" cy="4248471"/>
          </a:xfrm>
          <a:prstGeom prst="rect">
            <a:avLst/>
          </a:prstGeom>
        </p:spPr>
      </p:pic>
      <p:sp>
        <p:nvSpPr>
          <p:cNvPr id="3" name="正方形/長方形 2">
            <a:extLst>
              <a:ext uri="{FF2B5EF4-FFF2-40B4-BE49-F238E27FC236}">
                <a16:creationId xmlns:a16="http://schemas.microsoft.com/office/drawing/2014/main" id="{0CF10A01-B995-6B50-FF4F-0C3CAF2CB169}"/>
              </a:ext>
            </a:extLst>
          </p:cNvPr>
          <p:cNvSpPr/>
          <p:nvPr/>
        </p:nvSpPr>
        <p:spPr>
          <a:xfrm>
            <a:off x="1043608" y="2283718"/>
            <a:ext cx="7488832" cy="1152128"/>
          </a:xfrm>
          <a:prstGeom prst="rect">
            <a:avLst/>
          </a:prstGeom>
          <a:solidFill>
            <a:schemeClr val="tx1">
              <a:lumMod val="50000"/>
              <a:lumOff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3">
            <a:extLst>
              <a:ext uri="{FF2B5EF4-FFF2-40B4-BE49-F238E27FC236}">
                <a16:creationId xmlns:a16="http://schemas.microsoft.com/office/drawing/2014/main" id="{4FF926D3-9F56-4A77-FE76-E0557B87DF6A}"/>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en-US" altLang="ja-JP" sz="1800" dirty="0"/>
              <a:t>3</a:t>
            </a:r>
            <a:r>
              <a:rPr lang="ja-JP" altLang="en-US" sz="1800" dirty="0"/>
              <a:t>つの条件（導入形態）</a:t>
            </a:r>
            <a:endParaRPr lang="ja-JP" altLang="en-US" dirty="0"/>
          </a:p>
        </p:txBody>
      </p:sp>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1" name="テキスト プレースホルダー 2">
            <a:extLst>
              <a:ext uri="{FF2B5EF4-FFF2-40B4-BE49-F238E27FC236}">
                <a16:creationId xmlns:a16="http://schemas.microsoft.com/office/drawing/2014/main" id="{6D14CDE9-B57B-2E8B-515D-D396964F53C4}"/>
              </a:ext>
            </a:extLst>
          </p:cNvPr>
          <p:cNvSpPr txBox="1">
            <a:spLocks/>
          </p:cNvSpPr>
          <p:nvPr/>
        </p:nvSpPr>
        <p:spPr>
          <a:xfrm>
            <a:off x="1115616" y="2481851"/>
            <a:ext cx="7620001" cy="864096"/>
          </a:xfrm>
          <a:prstGeom prst="rect">
            <a:avLst/>
          </a:prstGeom>
        </p:spPr>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algn="ctr">
              <a:lnSpc>
                <a:spcPts val="1900"/>
              </a:lnSpc>
              <a:buClr>
                <a:srgbClr val="F9BE00"/>
              </a:buClr>
            </a:pPr>
            <a:r>
              <a:rPr lang="en-US" altLang="ja-JP" sz="2800" b="1" dirty="0">
                <a:solidFill>
                  <a:schemeClr val="bg1"/>
                </a:solidFill>
                <a:effectLst>
                  <a:outerShdw blurRad="38100" dist="38100" dir="2700000" algn="tl">
                    <a:srgbClr val="000000">
                      <a:alpha val="43137"/>
                    </a:srgbClr>
                  </a:outerShdw>
                </a:effectLst>
              </a:rPr>
              <a:t>SuperStream-NX</a:t>
            </a:r>
            <a:r>
              <a:rPr lang="ja-JP" altLang="en-US" sz="2800" b="1" dirty="0">
                <a:solidFill>
                  <a:schemeClr val="bg1"/>
                </a:solidFill>
                <a:effectLst>
                  <a:outerShdw blurRad="38100" dist="38100" dir="2700000" algn="tl">
                    <a:srgbClr val="000000">
                      <a:alpha val="43137"/>
                    </a:srgbClr>
                  </a:outerShdw>
                </a:effectLst>
              </a:rPr>
              <a:t>統合会計（</a:t>
            </a:r>
            <a:r>
              <a:rPr lang="en-US" altLang="ja-JP" sz="2800" b="1" dirty="0">
                <a:solidFill>
                  <a:schemeClr val="bg1"/>
                </a:solidFill>
                <a:effectLst>
                  <a:outerShdw blurRad="38100" dist="38100" dir="2700000" algn="tl">
                    <a:srgbClr val="000000">
                      <a:alpha val="43137"/>
                    </a:srgbClr>
                  </a:outerShdw>
                </a:effectLst>
              </a:rPr>
              <a:t>GL</a:t>
            </a:r>
            <a:r>
              <a:rPr lang="ja-JP" altLang="en-US" sz="2800" b="1" dirty="0">
                <a:solidFill>
                  <a:schemeClr val="bg1"/>
                </a:solidFill>
                <a:effectLst>
                  <a:outerShdw blurRad="38100" dist="38100" dir="2700000" algn="tl">
                    <a:srgbClr val="000000">
                      <a:alpha val="43137"/>
                    </a:srgbClr>
                  </a:outerShdw>
                </a:effectLst>
              </a:rPr>
              <a:t>）</a:t>
            </a:r>
            <a:endParaRPr lang="en-US" altLang="ja-JP" sz="2800" b="1" dirty="0">
              <a:solidFill>
                <a:schemeClr val="bg1"/>
              </a:solidFill>
              <a:effectLst>
                <a:outerShdw blurRad="38100" dist="38100" dir="2700000" algn="tl">
                  <a:srgbClr val="000000">
                    <a:alpha val="43137"/>
                  </a:srgbClr>
                </a:outerShdw>
              </a:effectLst>
            </a:endParaRPr>
          </a:p>
          <a:p>
            <a:pPr algn="ctr">
              <a:lnSpc>
                <a:spcPts val="1900"/>
              </a:lnSpc>
              <a:buClr>
                <a:srgbClr val="F9BE00"/>
              </a:buClr>
            </a:pPr>
            <a:endParaRPr lang="en-US" altLang="ja-JP" sz="2800" b="1" dirty="0">
              <a:solidFill>
                <a:schemeClr val="bg1"/>
              </a:solidFill>
              <a:effectLst>
                <a:outerShdw blurRad="38100" dist="38100" dir="2700000" algn="tl">
                  <a:srgbClr val="000000">
                    <a:alpha val="43137"/>
                  </a:srgbClr>
                </a:outerShdw>
              </a:effectLst>
            </a:endParaRPr>
          </a:p>
          <a:p>
            <a:pPr algn="ctr">
              <a:lnSpc>
                <a:spcPts val="1900"/>
              </a:lnSpc>
              <a:buClr>
                <a:srgbClr val="F9BE00"/>
              </a:buClr>
            </a:pPr>
            <a:r>
              <a:rPr lang="ja-JP" altLang="en-US" sz="2800" b="1" dirty="0">
                <a:solidFill>
                  <a:schemeClr val="bg1"/>
                </a:solidFill>
                <a:effectLst>
                  <a:outerShdw blurRad="38100" dist="38100" dir="2700000" algn="tl">
                    <a:srgbClr val="000000">
                      <a:alpha val="43137"/>
                    </a:srgbClr>
                  </a:outerShdw>
                </a:effectLst>
              </a:rPr>
              <a:t>をご利用のお客様</a:t>
            </a:r>
            <a:endParaRPr lang="en-US" altLang="ja-JP" sz="2800" b="1" dirty="0">
              <a:solidFill>
                <a:schemeClr val="bg1"/>
              </a:solidFill>
              <a:effectLst>
                <a:outerShdw blurRad="38100" dist="38100" dir="2700000" algn="tl">
                  <a:srgbClr val="000000">
                    <a:alpha val="43137"/>
                  </a:srgbClr>
                </a:outerShdw>
              </a:effectLst>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B04F6551-833A-0673-F7D6-9F9A686C5823}"/>
              </a:ext>
            </a:extLst>
          </p:cNvPr>
          <p:cNvPicPr>
            <a:picLocks noChangeAspect="1"/>
          </p:cNvPicPr>
          <p:nvPr/>
        </p:nvPicPr>
        <p:blipFill rotWithShape="1">
          <a:blip r:embed="rId4" cstate="print">
            <a:clrChange>
              <a:clrFrom>
                <a:srgbClr val="F2F2F2"/>
              </a:clrFrom>
              <a:clrTo>
                <a:srgbClr val="F2F2F2">
                  <a:alpha val="0"/>
                </a:srgbClr>
              </a:clrTo>
            </a:clrChange>
            <a:extLst>
              <a:ext uri="{28A0092B-C50C-407E-A947-70E740481C1C}">
                <a14:useLocalDpi xmlns:a14="http://schemas.microsoft.com/office/drawing/2010/main" val="0"/>
              </a:ext>
            </a:extLst>
          </a:blip>
          <a:srcRect/>
          <a:stretch/>
        </p:blipFill>
        <p:spPr>
          <a:xfrm>
            <a:off x="467544" y="2016259"/>
            <a:ext cx="864096" cy="197507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22752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文字と数字と文字の加工写真&#10;&#10;低い精度で自動的に生成された説明">
            <a:extLst>
              <a:ext uri="{FF2B5EF4-FFF2-40B4-BE49-F238E27FC236}">
                <a16:creationId xmlns:a16="http://schemas.microsoft.com/office/drawing/2014/main" id="{B36987F4-5EF0-DF5E-9C1A-0C3B94239A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8520" y="987575"/>
            <a:ext cx="9252520" cy="4248471"/>
          </a:xfrm>
          <a:prstGeom prst="rect">
            <a:avLst/>
          </a:prstGeom>
        </p:spPr>
      </p:pic>
      <p:sp>
        <p:nvSpPr>
          <p:cNvPr id="3" name="正方形/長方形 2">
            <a:extLst>
              <a:ext uri="{FF2B5EF4-FFF2-40B4-BE49-F238E27FC236}">
                <a16:creationId xmlns:a16="http://schemas.microsoft.com/office/drawing/2014/main" id="{0CF10A01-B995-6B50-FF4F-0C3CAF2CB169}"/>
              </a:ext>
            </a:extLst>
          </p:cNvPr>
          <p:cNvSpPr/>
          <p:nvPr/>
        </p:nvSpPr>
        <p:spPr>
          <a:xfrm>
            <a:off x="1043608" y="2283718"/>
            <a:ext cx="7488832" cy="1152128"/>
          </a:xfrm>
          <a:prstGeom prst="rect">
            <a:avLst/>
          </a:prstGeom>
          <a:solidFill>
            <a:schemeClr val="tx1">
              <a:lumMod val="50000"/>
              <a:lumOff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1" name="テキスト プレースホルダー 2">
            <a:extLst>
              <a:ext uri="{FF2B5EF4-FFF2-40B4-BE49-F238E27FC236}">
                <a16:creationId xmlns:a16="http://schemas.microsoft.com/office/drawing/2014/main" id="{6D14CDE9-B57B-2E8B-515D-D396964F53C4}"/>
              </a:ext>
            </a:extLst>
          </p:cNvPr>
          <p:cNvSpPr txBox="1">
            <a:spLocks/>
          </p:cNvSpPr>
          <p:nvPr/>
        </p:nvSpPr>
        <p:spPr>
          <a:xfrm>
            <a:off x="1475656" y="2571750"/>
            <a:ext cx="6552728" cy="864096"/>
          </a:xfrm>
          <a:prstGeom prst="rect">
            <a:avLst/>
          </a:prstGeom>
        </p:spPr>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algn="ctr">
              <a:lnSpc>
                <a:spcPts val="1900"/>
              </a:lnSpc>
              <a:buClr>
                <a:srgbClr val="F9BE00"/>
              </a:buClr>
            </a:pPr>
            <a:r>
              <a:rPr lang="ja-JP" altLang="en-US" sz="2800" b="1" dirty="0">
                <a:solidFill>
                  <a:schemeClr val="bg1"/>
                </a:solidFill>
                <a:effectLst>
                  <a:outerShdw blurRad="38100" dist="38100" dir="2700000" algn="tl">
                    <a:srgbClr val="000000">
                      <a:alpha val="43137"/>
                    </a:srgbClr>
                  </a:outerShdw>
                </a:effectLst>
              </a:rPr>
              <a:t>グループ展開されているお客様</a:t>
            </a:r>
          </a:p>
          <a:p>
            <a:pPr algn="ctr">
              <a:lnSpc>
                <a:spcPts val="1900"/>
              </a:lnSpc>
              <a:buClr>
                <a:srgbClr val="F9BE00"/>
              </a:buClr>
            </a:pPr>
            <a:endParaRPr lang="ja-JP" altLang="en-US" sz="2800" b="1" dirty="0">
              <a:solidFill>
                <a:schemeClr val="bg1"/>
              </a:solidFill>
              <a:effectLst>
                <a:outerShdw blurRad="38100" dist="38100" dir="2700000" algn="tl">
                  <a:srgbClr val="000000">
                    <a:alpha val="43137"/>
                  </a:srgbClr>
                </a:outerShdw>
              </a:effectLst>
            </a:endParaRPr>
          </a:p>
          <a:p>
            <a:pPr algn="ctr">
              <a:lnSpc>
                <a:spcPts val="1900"/>
              </a:lnSpc>
              <a:buClr>
                <a:srgbClr val="F9BE00"/>
              </a:buClr>
            </a:pPr>
            <a:r>
              <a:rPr lang="ja-JP" altLang="en-US" sz="2800" b="1" dirty="0">
                <a:solidFill>
                  <a:schemeClr val="bg1"/>
                </a:solidFill>
                <a:effectLst>
                  <a:outerShdw blurRad="38100" dist="38100" dir="2700000" algn="tl">
                    <a:srgbClr val="000000">
                      <a:alpha val="43137"/>
                    </a:srgbClr>
                  </a:outerShdw>
                </a:effectLst>
              </a:rPr>
              <a:t>（グループ会社内で</a:t>
            </a:r>
            <a:r>
              <a:rPr lang="en-US" altLang="ja-JP" sz="2800" b="1" dirty="0">
                <a:solidFill>
                  <a:schemeClr val="bg1"/>
                </a:solidFill>
                <a:effectLst>
                  <a:outerShdw blurRad="38100" dist="38100" dir="2700000" algn="tl">
                    <a:srgbClr val="000000">
                      <a:alpha val="43137"/>
                    </a:srgbClr>
                  </a:outerShdw>
                </a:effectLst>
              </a:rPr>
              <a:t>SS</a:t>
            </a:r>
            <a:r>
              <a:rPr lang="ja-JP" altLang="en-US" sz="2800" b="1" dirty="0">
                <a:solidFill>
                  <a:schemeClr val="bg1"/>
                </a:solidFill>
                <a:effectLst>
                  <a:outerShdw blurRad="38100" dist="38100" dir="2700000" algn="tl">
                    <a:srgbClr val="000000">
                      <a:alpha val="43137"/>
                    </a:srgbClr>
                  </a:outerShdw>
                </a:effectLst>
              </a:rPr>
              <a:t>を利用中）</a:t>
            </a:r>
            <a:endParaRPr lang="en-US" altLang="ja-JP" sz="2800" b="1" dirty="0">
              <a:solidFill>
                <a:schemeClr val="bg1"/>
              </a:solidFill>
              <a:effectLst>
                <a:outerShdw blurRad="38100" dist="38100" dir="2700000" algn="tl">
                  <a:srgbClr val="000000">
                    <a:alpha val="43137"/>
                  </a:srgbClr>
                </a:outerShdw>
              </a:effectLst>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B04F6551-833A-0673-F7D6-9F9A686C5823}"/>
              </a:ext>
            </a:extLst>
          </p:cNvPr>
          <p:cNvPicPr>
            <a:picLocks noChangeAspect="1"/>
          </p:cNvPicPr>
          <p:nvPr/>
        </p:nvPicPr>
        <p:blipFill rotWithShape="1">
          <a:blip r:embed="rId4" cstate="print">
            <a:clrChange>
              <a:clrFrom>
                <a:srgbClr val="F2F2F2"/>
              </a:clrFrom>
              <a:clrTo>
                <a:srgbClr val="F2F2F2">
                  <a:alpha val="0"/>
                </a:srgbClr>
              </a:clrTo>
            </a:clrChange>
            <a:extLst>
              <a:ext uri="{28A0092B-C50C-407E-A947-70E740481C1C}">
                <a14:useLocalDpi xmlns:a14="http://schemas.microsoft.com/office/drawing/2010/main" val="0"/>
              </a:ext>
            </a:extLst>
          </a:blip>
          <a:srcRect/>
          <a:stretch/>
        </p:blipFill>
        <p:spPr>
          <a:xfrm>
            <a:off x="611560" y="2016259"/>
            <a:ext cx="1080120" cy="1975077"/>
          </a:xfrm>
          <a:prstGeom prst="rect">
            <a:avLst/>
          </a:prstGeom>
          <a:effectLst>
            <a:outerShdw blurRad="50800" dist="38100" dir="2700000" algn="tl" rotWithShape="0">
              <a:prstClr val="black">
                <a:alpha val="40000"/>
              </a:prstClr>
            </a:outerShdw>
          </a:effectLst>
        </p:spPr>
      </p:pic>
      <p:sp>
        <p:nvSpPr>
          <p:cNvPr id="5" name="タイトル 3">
            <a:extLst>
              <a:ext uri="{FF2B5EF4-FFF2-40B4-BE49-F238E27FC236}">
                <a16:creationId xmlns:a16="http://schemas.microsoft.com/office/drawing/2014/main" id="{21667596-E524-18C0-6A96-1DA08A8DA4DB}"/>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en-US" altLang="ja-JP" sz="1800" dirty="0"/>
              <a:t>3</a:t>
            </a:r>
            <a:r>
              <a:rPr lang="ja-JP" altLang="en-US" sz="1800" dirty="0"/>
              <a:t>つの条件（導入形態）</a:t>
            </a:r>
            <a:endParaRPr lang="ja-JP" altLang="en-US" dirty="0"/>
          </a:p>
        </p:txBody>
      </p:sp>
    </p:spTree>
    <p:extLst>
      <p:ext uri="{BB962C8B-B14F-4D97-AF65-F5344CB8AC3E}">
        <p14:creationId xmlns:p14="http://schemas.microsoft.com/office/powerpoint/2010/main" val="437143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文字と数字と文字の加工写真&#10;&#10;低い精度で自動的に生成された説明">
            <a:extLst>
              <a:ext uri="{FF2B5EF4-FFF2-40B4-BE49-F238E27FC236}">
                <a16:creationId xmlns:a16="http://schemas.microsoft.com/office/drawing/2014/main" id="{B36987F4-5EF0-DF5E-9C1A-0C3B94239A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8520" y="987575"/>
            <a:ext cx="9252520" cy="4248471"/>
          </a:xfrm>
          <a:prstGeom prst="rect">
            <a:avLst/>
          </a:prstGeom>
        </p:spPr>
      </p:pic>
      <p:sp>
        <p:nvSpPr>
          <p:cNvPr id="3" name="正方形/長方形 2">
            <a:extLst>
              <a:ext uri="{FF2B5EF4-FFF2-40B4-BE49-F238E27FC236}">
                <a16:creationId xmlns:a16="http://schemas.microsoft.com/office/drawing/2014/main" id="{0CF10A01-B995-6B50-FF4F-0C3CAF2CB169}"/>
              </a:ext>
            </a:extLst>
          </p:cNvPr>
          <p:cNvSpPr/>
          <p:nvPr/>
        </p:nvSpPr>
        <p:spPr>
          <a:xfrm>
            <a:off x="1043608" y="2283718"/>
            <a:ext cx="7488832" cy="1152128"/>
          </a:xfrm>
          <a:prstGeom prst="rect">
            <a:avLst/>
          </a:prstGeom>
          <a:solidFill>
            <a:schemeClr val="tx1">
              <a:lumMod val="50000"/>
              <a:lumOff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1" name="テキスト プレースホルダー 2">
            <a:extLst>
              <a:ext uri="{FF2B5EF4-FFF2-40B4-BE49-F238E27FC236}">
                <a16:creationId xmlns:a16="http://schemas.microsoft.com/office/drawing/2014/main" id="{6D14CDE9-B57B-2E8B-515D-D396964F53C4}"/>
              </a:ext>
            </a:extLst>
          </p:cNvPr>
          <p:cNvSpPr txBox="1">
            <a:spLocks/>
          </p:cNvSpPr>
          <p:nvPr/>
        </p:nvSpPr>
        <p:spPr>
          <a:xfrm>
            <a:off x="1475656" y="2571750"/>
            <a:ext cx="6552728" cy="864096"/>
          </a:xfrm>
          <a:prstGeom prst="rect">
            <a:avLst/>
          </a:prstGeom>
        </p:spPr>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algn="ctr">
              <a:lnSpc>
                <a:spcPts val="1900"/>
              </a:lnSpc>
              <a:buClr>
                <a:srgbClr val="F9BE00"/>
              </a:buClr>
            </a:pPr>
            <a:r>
              <a:rPr lang="en-US" altLang="ja-JP" sz="2800" b="1" dirty="0">
                <a:solidFill>
                  <a:schemeClr val="bg1"/>
                </a:solidFill>
                <a:effectLst>
                  <a:outerShdw blurRad="38100" dist="38100" dir="2700000" algn="tl">
                    <a:srgbClr val="000000">
                      <a:alpha val="43137"/>
                    </a:srgbClr>
                  </a:outerShdw>
                </a:effectLst>
              </a:rPr>
              <a:t>AP</a:t>
            </a:r>
            <a:r>
              <a:rPr lang="ja-JP" altLang="en-US" sz="2800" b="1" dirty="0">
                <a:solidFill>
                  <a:schemeClr val="bg1"/>
                </a:solidFill>
                <a:effectLst>
                  <a:outerShdw blurRad="38100" dist="38100" dir="2700000" algn="tl">
                    <a:srgbClr val="000000">
                      <a:alpha val="43137"/>
                    </a:srgbClr>
                  </a:outerShdw>
                </a:effectLst>
              </a:rPr>
              <a:t>、</a:t>
            </a:r>
            <a:r>
              <a:rPr lang="en-US" altLang="ja-JP" sz="2800" b="1" dirty="0">
                <a:solidFill>
                  <a:schemeClr val="bg1"/>
                </a:solidFill>
                <a:effectLst>
                  <a:outerShdw blurRad="38100" dist="38100" dir="2700000" algn="tl">
                    <a:srgbClr val="000000">
                      <a:alpha val="43137"/>
                    </a:srgbClr>
                  </a:outerShdw>
                </a:effectLst>
              </a:rPr>
              <a:t>AR</a:t>
            </a:r>
            <a:r>
              <a:rPr lang="ja-JP" altLang="en-US" sz="2800" b="1" dirty="0">
                <a:solidFill>
                  <a:schemeClr val="bg1"/>
                </a:solidFill>
                <a:effectLst>
                  <a:outerShdw blurRad="38100" dist="38100" dir="2700000" algn="tl">
                    <a:srgbClr val="000000">
                      <a:alpha val="43137"/>
                    </a:srgbClr>
                  </a:outerShdw>
                </a:effectLst>
              </a:rPr>
              <a:t>をご利用のお客様</a:t>
            </a:r>
            <a:endParaRPr lang="en-US" altLang="ja-JP" sz="2800" b="1" dirty="0">
              <a:solidFill>
                <a:schemeClr val="bg1"/>
              </a:solidFill>
              <a:effectLst>
                <a:outerShdw blurRad="38100" dist="38100" dir="2700000" algn="tl">
                  <a:srgbClr val="000000">
                    <a:alpha val="43137"/>
                  </a:srgbClr>
                </a:outerShdw>
              </a:effectLst>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B04F6551-833A-0673-F7D6-9F9A686C5823}"/>
              </a:ext>
            </a:extLst>
          </p:cNvPr>
          <p:cNvPicPr>
            <a:picLocks noChangeAspect="1"/>
          </p:cNvPicPr>
          <p:nvPr/>
        </p:nvPicPr>
        <p:blipFill rotWithShape="1">
          <a:blip r:embed="rId4" cstate="print">
            <a:clrChange>
              <a:clrFrom>
                <a:srgbClr val="F2F2F2"/>
              </a:clrFrom>
              <a:clrTo>
                <a:srgbClr val="F2F2F2">
                  <a:alpha val="0"/>
                </a:srgbClr>
              </a:clrTo>
            </a:clrChange>
            <a:extLst>
              <a:ext uri="{28A0092B-C50C-407E-A947-70E740481C1C}">
                <a14:useLocalDpi xmlns:a14="http://schemas.microsoft.com/office/drawing/2010/main" val="0"/>
              </a:ext>
            </a:extLst>
          </a:blip>
          <a:srcRect/>
          <a:stretch/>
        </p:blipFill>
        <p:spPr>
          <a:xfrm>
            <a:off x="434504" y="1872243"/>
            <a:ext cx="1080120" cy="1975077"/>
          </a:xfrm>
          <a:prstGeom prst="rect">
            <a:avLst/>
          </a:prstGeom>
          <a:effectLst>
            <a:outerShdw blurRad="50800" dist="38100" dir="2700000" algn="tl" rotWithShape="0">
              <a:prstClr val="black">
                <a:alpha val="40000"/>
              </a:prstClr>
            </a:outerShdw>
          </a:effectLst>
        </p:spPr>
      </p:pic>
      <p:sp>
        <p:nvSpPr>
          <p:cNvPr id="5" name="タイトル 3">
            <a:extLst>
              <a:ext uri="{FF2B5EF4-FFF2-40B4-BE49-F238E27FC236}">
                <a16:creationId xmlns:a16="http://schemas.microsoft.com/office/drawing/2014/main" id="{7F8A9945-2217-041F-2664-5FD9D57D7A26}"/>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en-US" altLang="ja-JP" sz="1800" dirty="0"/>
              <a:t>3</a:t>
            </a:r>
            <a:r>
              <a:rPr lang="ja-JP" altLang="en-US" sz="1800" dirty="0"/>
              <a:t>つの条件（導入形態）</a:t>
            </a:r>
            <a:endParaRPr lang="ja-JP" altLang="en-US" dirty="0"/>
          </a:p>
        </p:txBody>
      </p:sp>
    </p:spTree>
    <p:extLst>
      <p:ext uri="{BB962C8B-B14F-4D97-AF65-F5344CB8AC3E}">
        <p14:creationId xmlns:p14="http://schemas.microsoft.com/office/powerpoint/2010/main" val="2033337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6D9F8C-7B26-081B-8B07-3908FE9A9F1A}"/>
              </a:ext>
            </a:extLst>
          </p:cNvPr>
          <p:cNvSpPr>
            <a:spLocks noGrp="1"/>
          </p:cNvSpPr>
          <p:nvPr>
            <p:ph type="sldNum" sz="quarter" idx="10"/>
          </p:nvPr>
        </p:nvSpPr>
        <p:spPr/>
        <p:txBody>
          <a:bodyPr/>
          <a:lstStyle/>
          <a:p>
            <a:fld id="{78AE49ED-73EF-499C-8307-28EB0E7CF529}" type="slidenum">
              <a:rPr lang="ja-JP" altLang="en-US" smtClean="0"/>
              <a:pPr/>
              <a:t>2</a:t>
            </a:fld>
            <a:endParaRPr lang="ja-JP" altLang="en-US" dirty="0"/>
          </a:p>
        </p:txBody>
      </p:sp>
      <p:sp>
        <p:nvSpPr>
          <p:cNvPr id="3" name="タイトル 2">
            <a:extLst>
              <a:ext uri="{FF2B5EF4-FFF2-40B4-BE49-F238E27FC236}">
                <a16:creationId xmlns:a16="http://schemas.microsoft.com/office/drawing/2014/main" id="{E08F0DED-4B5B-8354-A32E-1B5EDB20CB66}"/>
              </a:ext>
            </a:extLst>
          </p:cNvPr>
          <p:cNvSpPr>
            <a:spLocks noGrp="1"/>
          </p:cNvSpPr>
          <p:nvPr>
            <p:ph type="title"/>
          </p:nvPr>
        </p:nvSpPr>
        <p:spPr/>
        <p:txBody>
          <a:bodyPr/>
          <a:lstStyle/>
          <a:p>
            <a:pPr>
              <a:spcBef>
                <a:spcPts val="600"/>
              </a:spcBef>
            </a:pPr>
            <a:r>
              <a:rPr lang="ja-JP" altLang="en-US" sz="2400" dirty="0"/>
              <a:t>ご挨拶</a:t>
            </a:r>
            <a:endParaRPr kumimoji="1" lang="ja-JP" altLang="en-US" dirty="0"/>
          </a:p>
        </p:txBody>
      </p:sp>
      <p:sp>
        <p:nvSpPr>
          <p:cNvPr id="4" name="フッター プレースホルダー 3">
            <a:extLst>
              <a:ext uri="{FF2B5EF4-FFF2-40B4-BE49-F238E27FC236}">
                <a16:creationId xmlns:a16="http://schemas.microsoft.com/office/drawing/2014/main" id="{C82EAC4F-A86D-158E-86A8-A584B3D047A5}"/>
              </a:ext>
            </a:extLst>
          </p:cNvPr>
          <p:cNvSpPr>
            <a:spLocks noGrp="1"/>
          </p:cNvSpPr>
          <p:nvPr>
            <p:ph type="ftr" sz="quarter" idx="3"/>
          </p:nvPr>
        </p:nvSpPr>
        <p:spPr/>
        <p:txBody>
          <a:bodyPr/>
          <a:lstStyle/>
          <a:p>
            <a:r>
              <a:rPr lang="en-US" altLang="ja-JP"/>
              <a:t>©2024 Canon IT Solutions Inc.  All rights reserved.</a:t>
            </a:r>
            <a:endParaRPr lang="ja-JP" altLang="en-US" dirty="0"/>
          </a:p>
        </p:txBody>
      </p:sp>
      <p:sp>
        <p:nvSpPr>
          <p:cNvPr id="6" name="テキスト ボックス 5">
            <a:extLst>
              <a:ext uri="{FF2B5EF4-FFF2-40B4-BE49-F238E27FC236}">
                <a16:creationId xmlns:a16="http://schemas.microsoft.com/office/drawing/2014/main" id="{E1F0B150-D437-FCDF-49BE-4BA6D1F6E78F}"/>
              </a:ext>
            </a:extLst>
          </p:cNvPr>
          <p:cNvSpPr txBox="1"/>
          <p:nvPr/>
        </p:nvSpPr>
        <p:spPr>
          <a:xfrm>
            <a:off x="4427984" y="3255826"/>
            <a:ext cx="4013972" cy="1211870"/>
          </a:xfrm>
          <a:prstGeom prst="rect">
            <a:avLst/>
          </a:prstGeom>
          <a:noFill/>
        </p:spPr>
        <p:txBody>
          <a:bodyPr wrap="square" lIns="0" tIns="0" rIns="0" bIns="0" rtlCol="0">
            <a:spAutoFit/>
          </a:bodyPr>
          <a:lstStyle/>
          <a:p>
            <a:pPr>
              <a:lnSpc>
                <a:spcPct val="150000"/>
              </a:lnSpc>
            </a:pPr>
            <a:r>
              <a:rPr lang="ja-JP" altLang="en-US" sz="1800" dirty="0">
                <a:solidFill>
                  <a:srgbClr val="333333"/>
                </a:solidFill>
                <a:effectLst/>
                <a:latin typeface="+mn-ea"/>
                <a:cs typeface="Segoe UI Light" panose="020B0502040204020203" pitchFamily="34" charset="0"/>
              </a:rPr>
              <a:t>ＳｕｐｅｒＳｔｒｅａｍ企画開発本部</a:t>
            </a:r>
          </a:p>
          <a:p>
            <a:pPr>
              <a:lnSpc>
                <a:spcPct val="150000"/>
              </a:lnSpc>
            </a:pPr>
            <a:r>
              <a:rPr lang="ja-JP" altLang="en-US" dirty="0">
                <a:solidFill>
                  <a:srgbClr val="333333"/>
                </a:solidFill>
                <a:latin typeface="+mn-ea"/>
                <a:cs typeface="Segoe UI Light" panose="020B0502040204020203" pitchFamily="34" charset="0"/>
              </a:rPr>
              <a:t>本部長</a:t>
            </a:r>
            <a:endParaRPr lang="en-US" altLang="ja-JP" sz="1800" dirty="0">
              <a:solidFill>
                <a:srgbClr val="333333"/>
              </a:solidFill>
              <a:effectLst/>
              <a:latin typeface="+mn-ea"/>
              <a:cs typeface="Segoe UI Light" panose="020B0502040204020203" pitchFamily="34" charset="0"/>
            </a:endParaRPr>
          </a:p>
          <a:p>
            <a:pPr>
              <a:lnSpc>
                <a:spcPct val="150000"/>
              </a:lnSpc>
            </a:pPr>
            <a:r>
              <a:rPr lang="ja-JP" altLang="en-US" dirty="0">
                <a:solidFill>
                  <a:srgbClr val="333333"/>
                </a:solidFill>
                <a:latin typeface="+mn-ea"/>
                <a:cs typeface="Segoe UI Light" panose="020B0502040204020203" pitchFamily="34" charset="0"/>
              </a:rPr>
              <a:t>　　　　　　　　　　　　山田　英樹　　　</a:t>
            </a:r>
            <a:endParaRPr lang="en-US" altLang="ja-JP" sz="1800" dirty="0">
              <a:solidFill>
                <a:srgbClr val="333333"/>
              </a:solidFill>
              <a:effectLst/>
              <a:latin typeface="+mn-ea"/>
              <a:cs typeface="Segoe UI Light" panose="020B0502040204020203" pitchFamily="34" charset="0"/>
            </a:endParaRPr>
          </a:p>
        </p:txBody>
      </p:sp>
    </p:spTree>
    <p:extLst>
      <p:ext uri="{BB962C8B-B14F-4D97-AF65-F5344CB8AC3E}">
        <p14:creationId xmlns:p14="http://schemas.microsoft.com/office/powerpoint/2010/main" val="2034924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pic>
        <p:nvPicPr>
          <p:cNvPr id="5" name="図 4">
            <a:extLst>
              <a:ext uri="{FF2B5EF4-FFF2-40B4-BE49-F238E27FC236}">
                <a16:creationId xmlns:a16="http://schemas.microsoft.com/office/drawing/2014/main" id="{5D760815-A7BB-4DDA-01DD-61CD1BB8FA01}"/>
              </a:ext>
            </a:extLst>
          </p:cNvPr>
          <p:cNvPicPr>
            <a:picLocks noChangeAspect="1"/>
          </p:cNvPicPr>
          <p:nvPr/>
        </p:nvPicPr>
        <p:blipFill rotWithShape="1">
          <a:blip r:embed="rId3"/>
          <a:srcRect l="32675" t="3941" r="32675" b="54200"/>
          <a:stretch/>
        </p:blipFill>
        <p:spPr>
          <a:xfrm>
            <a:off x="202809" y="1183060"/>
            <a:ext cx="2352967" cy="3197906"/>
          </a:xfrm>
          <a:prstGeom prst="rect">
            <a:avLst/>
          </a:prstGeom>
        </p:spPr>
      </p:pic>
      <p:sp>
        <p:nvSpPr>
          <p:cNvPr id="6" name="テキスト ボックス 5">
            <a:extLst>
              <a:ext uri="{FF2B5EF4-FFF2-40B4-BE49-F238E27FC236}">
                <a16:creationId xmlns:a16="http://schemas.microsoft.com/office/drawing/2014/main" id="{E9EC540A-8D48-AAC1-842F-DC359A2CB719}"/>
              </a:ext>
            </a:extLst>
          </p:cNvPr>
          <p:cNvSpPr txBox="1"/>
          <p:nvPr/>
        </p:nvSpPr>
        <p:spPr>
          <a:xfrm>
            <a:off x="367336" y="4481433"/>
            <a:ext cx="8381127" cy="230832"/>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kumimoji="0" lang="ja-JP" altLang="en-US"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図の出典</a:t>
            </a:r>
            <a:r>
              <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:https://www.eipa.jp/service</a:t>
            </a:r>
            <a:r>
              <a:rPr kumimoji="0" lang="ja-JP" altLang="en-US"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　デジタルインボイス推進協議会</a:t>
            </a:r>
            <a:r>
              <a:rPr kumimoji="0" lang="ja-JP" altLang="en-US" sz="900" kern="0" dirty="0">
                <a:solidFill>
                  <a:sysClr val="windowText" lastClr="000000">
                    <a:lumMod val="75000"/>
                    <a:lumOff val="25000"/>
                  </a:sysClr>
                </a:solidFill>
                <a:latin typeface="メイリオ"/>
                <a:ea typeface="メイリオ"/>
              </a:rPr>
              <a:t>「</a:t>
            </a:r>
            <a:r>
              <a:rPr kumimoji="0" lang="en-US" altLang="ja-JP" sz="900" kern="0" dirty="0">
                <a:solidFill>
                  <a:sysClr val="windowText" lastClr="000000">
                    <a:lumMod val="75000"/>
                    <a:lumOff val="25000"/>
                  </a:sysClr>
                </a:solidFill>
                <a:latin typeface="メイリオ"/>
                <a:ea typeface="メイリオ"/>
              </a:rPr>
              <a:t>EIPA</a:t>
            </a:r>
            <a:r>
              <a:rPr kumimoji="0" lang="ja-JP" altLang="en-US" sz="900" kern="0" dirty="0">
                <a:solidFill>
                  <a:sysClr val="windowText" lastClr="000000">
                    <a:lumMod val="75000"/>
                    <a:lumOff val="25000"/>
                  </a:sysClr>
                </a:solidFill>
                <a:latin typeface="メイリオ"/>
                <a:ea typeface="メイリオ"/>
              </a:rPr>
              <a:t>会員、</a:t>
            </a:r>
            <a:r>
              <a:rPr kumimoji="0" lang="en-US" altLang="ja-JP" sz="900" kern="0" dirty="0" err="1">
                <a:solidFill>
                  <a:sysClr val="windowText" lastClr="000000">
                    <a:lumMod val="75000"/>
                    <a:lumOff val="25000"/>
                  </a:sysClr>
                </a:solidFill>
                <a:latin typeface="メイリオ"/>
                <a:ea typeface="メイリオ"/>
              </a:rPr>
              <a:t>Peppol</a:t>
            </a:r>
            <a:r>
              <a:rPr kumimoji="0" lang="ja-JP" altLang="en-US" sz="900" kern="0" dirty="0">
                <a:solidFill>
                  <a:sysClr val="windowText" lastClr="000000">
                    <a:lumMod val="75000"/>
                    <a:lumOff val="25000"/>
                  </a:sysClr>
                </a:solidFill>
                <a:latin typeface="メイリオ"/>
                <a:ea typeface="メイリオ"/>
              </a:rPr>
              <a:t>デジタルインボイス対応済みサービス一覧」より</a:t>
            </a:r>
            <a:endPar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pic>
        <p:nvPicPr>
          <p:cNvPr id="7" name="図 6">
            <a:extLst>
              <a:ext uri="{FF2B5EF4-FFF2-40B4-BE49-F238E27FC236}">
                <a16:creationId xmlns:a16="http://schemas.microsoft.com/office/drawing/2014/main" id="{9E4479B1-EE09-5A8A-258E-E129C0C765FF}"/>
              </a:ext>
            </a:extLst>
          </p:cNvPr>
          <p:cNvPicPr>
            <a:picLocks noChangeAspect="1"/>
          </p:cNvPicPr>
          <p:nvPr/>
        </p:nvPicPr>
        <p:blipFill rotWithShape="1">
          <a:blip r:embed="rId3"/>
          <a:srcRect l="33965" t="15735" r="34734" b="73624"/>
          <a:stretch/>
        </p:blipFill>
        <p:spPr>
          <a:xfrm>
            <a:off x="2711010" y="1167555"/>
            <a:ext cx="6037454" cy="2309010"/>
          </a:xfrm>
          <a:prstGeom prst="rect">
            <a:avLst/>
          </a:prstGeom>
        </p:spPr>
      </p:pic>
      <p:sp>
        <p:nvSpPr>
          <p:cNvPr id="12" name="正方形/長方形 11">
            <a:extLst>
              <a:ext uri="{FF2B5EF4-FFF2-40B4-BE49-F238E27FC236}">
                <a16:creationId xmlns:a16="http://schemas.microsoft.com/office/drawing/2014/main" id="{2210023D-70F2-5DB0-2BA0-FB9E8E1DB8DA}"/>
              </a:ext>
            </a:extLst>
          </p:cNvPr>
          <p:cNvSpPr/>
          <p:nvPr/>
        </p:nvSpPr>
        <p:spPr>
          <a:xfrm>
            <a:off x="2555776" y="3605050"/>
            <a:ext cx="5893438" cy="369332"/>
          </a:xfrm>
          <a:prstGeom prst="rect">
            <a:avLst/>
          </a:prstGeom>
        </p:spPr>
        <p:txBody>
          <a:bodyPr wrap="square">
            <a:spAutoFit/>
          </a:bodyPr>
          <a:lstStyle/>
          <a:p>
            <a:r>
              <a:rPr lang="en-US" altLang="ja-JP" b="1" dirty="0">
                <a:solidFill>
                  <a:srgbClr val="333333"/>
                </a:solidFill>
                <a:latin typeface="メイリオ" panose="020B0604030504040204" pitchFamily="34" charset="-128"/>
                <a:ea typeface="メイリオ" panose="020B0604030504040204" pitchFamily="34" charset="-128"/>
              </a:rPr>
              <a:t>【</a:t>
            </a:r>
            <a:r>
              <a:rPr lang="en-US" altLang="ja-JP" b="1" dirty="0" err="1">
                <a:solidFill>
                  <a:srgbClr val="333333"/>
                </a:solidFill>
                <a:latin typeface="メイリオ" panose="020B0604030504040204" pitchFamily="34" charset="-128"/>
                <a:ea typeface="メイリオ" panose="020B0604030504040204" pitchFamily="34" charset="-128"/>
              </a:rPr>
              <a:t>URL】</a:t>
            </a:r>
            <a:r>
              <a:rPr lang="en-US" altLang="ja-JP" dirty="0" err="1"/>
              <a:t>https</a:t>
            </a:r>
            <a:r>
              <a:rPr lang="en-US" altLang="ja-JP" dirty="0"/>
              <a:t>://www.eipa.jp/service</a:t>
            </a:r>
            <a:endParaRPr lang="ja-JP" altLang="en-US" dirty="0"/>
          </a:p>
        </p:txBody>
      </p:sp>
      <p:sp>
        <p:nvSpPr>
          <p:cNvPr id="8" name="タイトル 3">
            <a:extLst>
              <a:ext uri="{FF2B5EF4-FFF2-40B4-BE49-F238E27FC236}">
                <a16:creationId xmlns:a16="http://schemas.microsoft.com/office/drawing/2014/main" id="{68891568-0CB4-2248-AB44-72F4A59339E6}"/>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en-US" altLang="ja-JP" sz="1800" dirty="0"/>
              <a:t>3</a:t>
            </a:r>
            <a:r>
              <a:rPr lang="ja-JP" altLang="en-US" sz="1800" dirty="0"/>
              <a:t>つの条件（導入形態）</a:t>
            </a:r>
            <a:endParaRPr lang="ja-JP" altLang="en-US" dirty="0"/>
          </a:p>
        </p:txBody>
      </p:sp>
    </p:spTree>
    <p:extLst>
      <p:ext uri="{BB962C8B-B14F-4D97-AF65-F5344CB8AC3E}">
        <p14:creationId xmlns:p14="http://schemas.microsoft.com/office/powerpoint/2010/main" val="29864698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グラフ&#10;&#10;自動的に生成された説明">
            <a:extLst>
              <a:ext uri="{FF2B5EF4-FFF2-40B4-BE49-F238E27FC236}">
                <a16:creationId xmlns:a16="http://schemas.microsoft.com/office/drawing/2014/main" id="{C3153073-FD2B-9501-4FBD-FD32C14AE6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
          <a:stretch/>
        </p:blipFill>
        <p:spPr>
          <a:xfrm>
            <a:off x="-180528" y="987574"/>
            <a:ext cx="9307644" cy="4320480"/>
          </a:xfrm>
          <a:prstGeom prst="rect">
            <a:avLst/>
          </a:prstGeom>
        </p:spPr>
      </p:pic>
      <p:sp>
        <p:nvSpPr>
          <p:cNvPr id="10" name="四角形: 角を丸くする 9">
            <a:extLst>
              <a:ext uri="{FF2B5EF4-FFF2-40B4-BE49-F238E27FC236}">
                <a16:creationId xmlns:a16="http://schemas.microsoft.com/office/drawing/2014/main" id="{00126734-51E7-7FA5-2CF4-62FE3E274349}"/>
              </a:ext>
            </a:extLst>
          </p:cNvPr>
          <p:cNvSpPr/>
          <p:nvPr/>
        </p:nvSpPr>
        <p:spPr>
          <a:xfrm>
            <a:off x="1259632" y="1203598"/>
            <a:ext cx="7704856" cy="3600400"/>
          </a:xfrm>
          <a:prstGeom prst="roundRect">
            <a:avLst>
              <a:gd name="adj" fmla="val 4417"/>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3">
            <a:extLst>
              <a:ext uri="{FF2B5EF4-FFF2-40B4-BE49-F238E27FC236}">
                <a16:creationId xmlns:a16="http://schemas.microsoft.com/office/drawing/2014/main" id="{4FF926D3-9F56-4A77-FE76-E0557B87DF6A}"/>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ja-JP" altLang="en-US" sz="1800" dirty="0"/>
              <a:t>課題や取り組みからみたご提案先</a:t>
            </a:r>
            <a:endParaRPr lang="ja-JP" altLang="en-US" dirty="0"/>
          </a:p>
        </p:txBody>
      </p:sp>
      <p:sp>
        <p:nvSpPr>
          <p:cNvPr id="11" name="テキスト プレースホルダー 2">
            <a:extLst>
              <a:ext uri="{FF2B5EF4-FFF2-40B4-BE49-F238E27FC236}">
                <a16:creationId xmlns:a16="http://schemas.microsoft.com/office/drawing/2014/main" id="{6D14CDE9-B57B-2E8B-515D-D396964F53C4}"/>
              </a:ext>
            </a:extLst>
          </p:cNvPr>
          <p:cNvSpPr txBox="1">
            <a:spLocks/>
          </p:cNvSpPr>
          <p:nvPr/>
        </p:nvSpPr>
        <p:spPr>
          <a:xfrm>
            <a:off x="1475656" y="1228628"/>
            <a:ext cx="7604184" cy="3575370"/>
          </a:xfrm>
          <a:prstGeom prst="rect">
            <a:avLst/>
          </a:prstGeom>
        </p:spPr>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a:lnSpc>
                <a:spcPts val="1900"/>
              </a:lnSpc>
              <a:buClr>
                <a:srgbClr val="F9BE00"/>
              </a:buClr>
            </a:pPr>
            <a:r>
              <a:rPr lang="ja-JP" altLang="en-US" sz="1600" dirty="0">
                <a:solidFill>
                  <a:srgbClr val="FFC000"/>
                </a:solidFill>
              </a:rPr>
              <a:t>■</a:t>
            </a:r>
            <a:r>
              <a:rPr lang="ja-JP" altLang="en-US" sz="1600" b="1" dirty="0">
                <a:solidFill>
                  <a:schemeClr val="tx2"/>
                </a:solidFill>
              </a:rPr>
              <a:t>大量のデータ入力が必要な企業</a:t>
            </a:r>
            <a:r>
              <a:rPr lang="ja-JP" altLang="en-US" sz="1600" dirty="0">
                <a:solidFill>
                  <a:schemeClr val="tx2"/>
                </a:solidFill>
              </a:rPr>
              <a:t/>
            </a:r>
            <a:br>
              <a:rPr lang="ja-JP" altLang="en-US" sz="1600" dirty="0">
                <a:solidFill>
                  <a:schemeClr val="tx2"/>
                </a:solidFill>
              </a:rPr>
            </a:br>
            <a:r>
              <a:rPr lang="ja-JP" altLang="en-US" sz="1400" dirty="0">
                <a:solidFill>
                  <a:schemeClr val="tx2"/>
                </a:solidFill>
              </a:rPr>
              <a:t>　課題</a:t>
            </a:r>
            <a:r>
              <a:rPr lang="en-US" altLang="ja-JP" sz="1400" dirty="0">
                <a:solidFill>
                  <a:schemeClr val="tx2"/>
                </a:solidFill>
              </a:rPr>
              <a:t>: </a:t>
            </a:r>
            <a:r>
              <a:rPr lang="ja-JP" altLang="en-US" sz="1400" dirty="0">
                <a:solidFill>
                  <a:schemeClr val="tx2"/>
                </a:solidFill>
              </a:rPr>
              <a:t>手作業が多く業務効率化ができていない</a:t>
            </a:r>
            <a:endParaRPr lang="en-US" altLang="ja-JP" sz="1400" dirty="0">
              <a:solidFill>
                <a:schemeClr val="tx2"/>
              </a:solidFill>
            </a:endParaRPr>
          </a:p>
          <a:p>
            <a:pPr>
              <a:lnSpc>
                <a:spcPts val="1900"/>
              </a:lnSpc>
              <a:buClr>
                <a:srgbClr val="F9BE00"/>
              </a:buClr>
            </a:pPr>
            <a:r>
              <a:rPr lang="ja-JP" altLang="en-US" sz="1400" dirty="0">
                <a:solidFill>
                  <a:schemeClr val="tx2"/>
                </a:solidFill>
              </a:rPr>
              <a:t/>
            </a:r>
            <a:br>
              <a:rPr lang="ja-JP" altLang="en-US" sz="1400" dirty="0">
                <a:solidFill>
                  <a:schemeClr val="tx2"/>
                </a:solidFill>
              </a:rPr>
            </a:br>
            <a:r>
              <a:rPr lang="ja-JP" altLang="en-US" sz="1600" dirty="0">
                <a:solidFill>
                  <a:srgbClr val="FFC000"/>
                </a:solidFill>
              </a:rPr>
              <a:t>■</a:t>
            </a:r>
            <a:r>
              <a:rPr lang="ja-JP" altLang="en-US" sz="1600" b="1" dirty="0">
                <a:solidFill>
                  <a:schemeClr val="tx2"/>
                </a:solidFill>
              </a:rPr>
              <a:t>コンプライアンス強化</a:t>
            </a:r>
            <a:r>
              <a:rPr lang="ja-JP" altLang="en-US" sz="1400" b="1" dirty="0">
                <a:solidFill>
                  <a:schemeClr val="tx2"/>
                </a:solidFill>
              </a:rPr>
              <a:t/>
            </a:r>
            <a:br>
              <a:rPr lang="ja-JP" altLang="en-US" sz="1400" b="1" dirty="0">
                <a:solidFill>
                  <a:schemeClr val="tx2"/>
                </a:solidFill>
              </a:rPr>
            </a:br>
            <a:r>
              <a:rPr lang="ja-JP" altLang="en-US" sz="1400" dirty="0">
                <a:solidFill>
                  <a:schemeClr val="tx2"/>
                </a:solidFill>
              </a:rPr>
              <a:t>　課題</a:t>
            </a:r>
            <a:r>
              <a:rPr lang="en-US" altLang="ja-JP" sz="1400" dirty="0">
                <a:solidFill>
                  <a:schemeClr val="tx2"/>
                </a:solidFill>
              </a:rPr>
              <a:t>: </a:t>
            </a:r>
            <a:r>
              <a:rPr lang="ja-JP" altLang="en-US" sz="1400" dirty="0">
                <a:solidFill>
                  <a:schemeClr val="tx2"/>
                </a:solidFill>
              </a:rPr>
              <a:t>税務や法規制への対応が厳しく、社内処理が煩雑</a:t>
            </a:r>
            <a:br>
              <a:rPr lang="ja-JP" altLang="en-US" sz="1400" dirty="0">
                <a:solidFill>
                  <a:schemeClr val="tx2"/>
                </a:solidFill>
              </a:rPr>
            </a:br>
            <a:r>
              <a:rPr lang="ja-JP" altLang="en-US" sz="1400" dirty="0">
                <a:solidFill>
                  <a:schemeClr val="tx2"/>
                </a:solidFill>
              </a:rPr>
              <a:t/>
            </a:r>
            <a:br>
              <a:rPr lang="ja-JP" altLang="en-US" sz="1400" dirty="0">
                <a:solidFill>
                  <a:schemeClr val="tx2"/>
                </a:solidFill>
              </a:rPr>
            </a:br>
            <a:r>
              <a:rPr lang="ja-JP" altLang="en-US" sz="1600" dirty="0">
                <a:solidFill>
                  <a:srgbClr val="FFC000"/>
                </a:solidFill>
              </a:rPr>
              <a:t>■</a:t>
            </a:r>
            <a:r>
              <a:rPr lang="ja-JP" altLang="en-US" sz="1600" b="1" dirty="0">
                <a:solidFill>
                  <a:schemeClr val="tx2"/>
                </a:solidFill>
              </a:rPr>
              <a:t>セキュリティ向上を推進</a:t>
            </a:r>
            <a:r>
              <a:rPr lang="ja-JP" altLang="en-US" sz="1400" dirty="0">
                <a:solidFill>
                  <a:schemeClr val="tx2"/>
                </a:solidFill>
              </a:rPr>
              <a:t/>
            </a:r>
            <a:br>
              <a:rPr lang="ja-JP" altLang="en-US" sz="1400" dirty="0">
                <a:solidFill>
                  <a:schemeClr val="tx2"/>
                </a:solidFill>
              </a:rPr>
            </a:br>
            <a:r>
              <a:rPr lang="ja-JP" altLang="en-US" sz="1400" dirty="0">
                <a:solidFill>
                  <a:schemeClr val="tx2"/>
                </a:solidFill>
              </a:rPr>
              <a:t>　課題</a:t>
            </a:r>
            <a:r>
              <a:rPr lang="en-US" altLang="ja-JP" sz="1400" dirty="0">
                <a:solidFill>
                  <a:schemeClr val="tx2"/>
                </a:solidFill>
              </a:rPr>
              <a:t>:</a:t>
            </a:r>
            <a:r>
              <a:rPr lang="ja-JP" altLang="en-US" sz="1400" dirty="0">
                <a:solidFill>
                  <a:schemeClr val="tx2"/>
                </a:solidFill>
              </a:rPr>
              <a:t>紙は紛失や盗難のリスク、</a:t>
            </a:r>
            <a:r>
              <a:rPr lang="en-US" altLang="ja-JP" sz="1400" dirty="0">
                <a:solidFill>
                  <a:schemeClr val="tx2"/>
                </a:solidFill>
              </a:rPr>
              <a:t>PDF</a:t>
            </a:r>
            <a:r>
              <a:rPr lang="ja-JP" altLang="en-US" sz="1400" dirty="0">
                <a:solidFill>
                  <a:schemeClr val="tx2"/>
                </a:solidFill>
              </a:rPr>
              <a:t>でのメールは誤送信のリスク</a:t>
            </a:r>
            <a:br>
              <a:rPr lang="ja-JP" altLang="en-US" sz="1400" dirty="0">
                <a:solidFill>
                  <a:schemeClr val="tx2"/>
                </a:solidFill>
              </a:rPr>
            </a:br>
            <a:r>
              <a:rPr lang="ja-JP" altLang="en-US" sz="1400" dirty="0">
                <a:solidFill>
                  <a:schemeClr val="tx2"/>
                </a:solidFill>
              </a:rPr>
              <a:t/>
            </a:r>
            <a:br>
              <a:rPr lang="ja-JP" altLang="en-US" sz="1400" dirty="0">
                <a:solidFill>
                  <a:schemeClr val="tx2"/>
                </a:solidFill>
              </a:rPr>
            </a:br>
            <a:r>
              <a:rPr lang="ja-JP" altLang="en-US" sz="1600" dirty="0">
                <a:solidFill>
                  <a:srgbClr val="FFC000"/>
                </a:solidFill>
              </a:rPr>
              <a:t>■</a:t>
            </a:r>
            <a:r>
              <a:rPr lang="ja-JP" altLang="en-US" sz="1600" b="1" dirty="0">
                <a:solidFill>
                  <a:schemeClr val="tx2"/>
                </a:solidFill>
              </a:rPr>
              <a:t>データ活用を簡易にしたい</a:t>
            </a:r>
            <a:r>
              <a:rPr lang="ja-JP" altLang="en-US" sz="1400" dirty="0">
                <a:solidFill>
                  <a:schemeClr val="tx2"/>
                </a:solidFill>
              </a:rPr>
              <a:t/>
            </a:r>
            <a:br>
              <a:rPr lang="ja-JP" altLang="en-US" sz="1400" dirty="0">
                <a:solidFill>
                  <a:schemeClr val="tx2"/>
                </a:solidFill>
              </a:rPr>
            </a:br>
            <a:r>
              <a:rPr lang="ja-JP" altLang="en-US" sz="1400" dirty="0">
                <a:solidFill>
                  <a:schemeClr val="tx2"/>
                </a:solidFill>
              </a:rPr>
              <a:t>　課題</a:t>
            </a:r>
            <a:r>
              <a:rPr lang="en-US" altLang="ja-JP" sz="1400" dirty="0">
                <a:solidFill>
                  <a:schemeClr val="tx2"/>
                </a:solidFill>
              </a:rPr>
              <a:t>: </a:t>
            </a:r>
            <a:r>
              <a:rPr lang="ja-JP" altLang="en-US" sz="1400" dirty="0">
                <a:solidFill>
                  <a:schemeClr val="tx2"/>
                </a:solidFill>
              </a:rPr>
              <a:t>紙のインボイスでは検索や分析が難しく標準化したい</a:t>
            </a:r>
            <a:endParaRPr lang="en-US" altLang="ja-JP" sz="1400" dirty="0">
              <a:solidFill>
                <a:schemeClr val="tx2"/>
              </a:solidFill>
            </a:endParaRPr>
          </a:p>
          <a:p>
            <a:pPr>
              <a:lnSpc>
                <a:spcPts val="1900"/>
              </a:lnSpc>
              <a:buClr>
                <a:srgbClr val="F9BE00"/>
              </a:buClr>
            </a:pPr>
            <a:r>
              <a:rPr lang="ja-JP" altLang="en-US" sz="1400" dirty="0">
                <a:solidFill>
                  <a:schemeClr val="tx2"/>
                </a:solidFill>
              </a:rPr>
              <a:t/>
            </a:r>
            <a:br>
              <a:rPr lang="ja-JP" altLang="en-US" sz="1400" dirty="0">
                <a:solidFill>
                  <a:schemeClr val="tx2"/>
                </a:solidFill>
              </a:rPr>
            </a:br>
            <a:r>
              <a:rPr lang="ja-JP" altLang="en-US" sz="1600" dirty="0">
                <a:solidFill>
                  <a:srgbClr val="FFC000"/>
                </a:solidFill>
              </a:rPr>
              <a:t>■</a:t>
            </a:r>
            <a:r>
              <a:rPr lang="ja-JP" altLang="en-US" sz="1600" b="1" dirty="0">
                <a:solidFill>
                  <a:schemeClr val="tx2"/>
                </a:solidFill>
              </a:rPr>
              <a:t>環境保護に力を入れている企業</a:t>
            </a:r>
            <a:r>
              <a:rPr lang="ja-JP" altLang="en-US" sz="1400" b="1" dirty="0">
                <a:solidFill>
                  <a:schemeClr val="tx2"/>
                </a:solidFill>
              </a:rPr>
              <a:t/>
            </a:r>
            <a:br>
              <a:rPr lang="ja-JP" altLang="en-US" sz="1400" b="1" dirty="0">
                <a:solidFill>
                  <a:schemeClr val="tx2"/>
                </a:solidFill>
              </a:rPr>
            </a:br>
            <a:r>
              <a:rPr lang="ja-JP" altLang="en-US" sz="1400" dirty="0">
                <a:solidFill>
                  <a:schemeClr val="tx2"/>
                </a:solidFill>
              </a:rPr>
              <a:t>　課題</a:t>
            </a:r>
            <a:r>
              <a:rPr lang="en-US" altLang="ja-JP" sz="1400" dirty="0">
                <a:solidFill>
                  <a:schemeClr val="tx2"/>
                </a:solidFill>
              </a:rPr>
              <a:t>: </a:t>
            </a:r>
            <a:r>
              <a:rPr lang="ja-JP" altLang="en-US" sz="1400" dirty="0">
                <a:solidFill>
                  <a:schemeClr val="tx2"/>
                </a:solidFill>
              </a:rPr>
              <a:t>紙の使用は環境に負荷をかける</a:t>
            </a:r>
            <a:endParaRPr lang="en-US" altLang="ja-JP" sz="1400" dirty="0">
              <a:solidFill>
                <a:schemeClr val="tx2"/>
              </a:solidFill>
            </a:endParaRPr>
          </a:p>
        </p:txBody>
      </p:sp>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Tree>
    <p:extLst>
      <p:ext uri="{BB962C8B-B14F-4D97-AF65-F5344CB8AC3E}">
        <p14:creationId xmlns:p14="http://schemas.microsoft.com/office/powerpoint/2010/main" val="577684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3">
            <a:extLst>
              <a:ext uri="{FF2B5EF4-FFF2-40B4-BE49-F238E27FC236}">
                <a16:creationId xmlns:a16="http://schemas.microsoft.com/office/drawing/2014/main" id="{54B0191F-0860-F074-045E-06857EEAC9C8}"/>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ja-JP" altLang="en-US" sz="1800" dirty="0"/>
              <a:t>アンケートを使ったお客様選定（ヒアリングシート）</a:t>
            </a:r>
            <a:endParaRPr lang="en-US" altLang="ja-JP" sz="1800" dirty="0"/>
          </a:p>
        </p:txBody>
      </p:sp>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1" name="タイトル 3">
            <a:extLst>
              <a:ext uri="{FF2B5EF4-FFF2-40B4-BE49-F238E27FC236}">
                <a16:creationId xmlns:a16="http://schemas.microsoft.com/office/drawing/2014/main" id="{AC85FC56-430D-A6E1-41B7-C762DB90DE7A}"/>
              </a:ext>
            </a:extLst>
          </p:cNvPr>
          <p:cNvSpPr txBox="1">
            <a:spLocks/>
          </p:cNvSpPr>
          <p:nvPr/>
        </p:nvSpPr>
        <p:spPr>
          <a:xfrm>
            <a:off x="3923480" y="2307613"/>
            <a:ext cx="4680520"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pPr algn="ctr"/>
            <a:r>
              <a:rPr lang="ja-JP" altLang="en-US" sz="3000" dirty="0">
                <a:latin typeface="+mn-ea"/>
              </a:rPr>
              <a:t>メールでの情報収集や、</a:t>
            </a:r>
            <a:endParaRPr lang="en-US" altLang="ja-JP" sz="3000" dirty="0">
              <a:latin typeface="+mn-ea"/>
            </a:endParaRPr>
          </a:p>
          <a:p>
            <a:pPr algn="ctr"/>
            <a:r>
              <a:rPr lang="ja-JP" altLang="en-US" sz="3000" dirty="0">
                <a:latin typeface="+mn-ea"/>
              </a:rPr>
              <a:t>提案時にご利用ください</a:t>
            </a:r>
            <a:endParaRPr lang="en-US" altLang="ja-JP" sz="3000" dirty="0"/>
          </a:p>
        </p:txBody>
      </p:sp>
      <p:pic>
        <p:nvPicPr>
          <p:cNvPr id="8" name="図 7" descr="テーブル&#10;&#10;自動的に生成された説明">
            <a:extLst>
              <a:ext uri="{FF2B5EF4-FFF2-40B4-BE49-F238E27FC236}">
                <a16:creationId xmlns:a16="http://schemas.microsoft.com/office/drawing/2014/main" id="{3B49FA53-7B42-7394-19EF-77F5B7C04F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1120108"/>
            <a:ext cx="2505780" cy="35435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116156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pic>
        <p:nvPicPr>
          <p:cNvPr id="8" name="図 7" descr="テーブル&#10;&#10;自動的に生成された説明">
            <a:extLst>
              <a:ext uri="{FF2B5EF4-FFF2-40B4-BE49-F238E27FC236}">
                <a16:creationId xmlns:a16="http://schemas.microsoft.com/office/drawing/2014/main" id="{40F5165A-A44F-2DF6-1266-7C4FE5F9EB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71600" y="1212614"/>
            <a:ext cx="6768752" cy="3225370"/>
          </a:xfrm>
          <a:prstGeom prst="rect">
            <a:avLst/>
          </a:prstGeom>
        </p:spPr>
      </p:pic>
      <p:sp>
        <p:nvSpPr>
          <p:cNvPr id="11" name="正方形/長方形 10">
            <a:extLst>
              <a:ext uri="{FF2B5EF4-FFF2-40B4-BE49-F238E27FC236}">
                <a16:creationId xmlns:a16="http://schemas.microsoft.com/office/drawing/2014/main" id="{D2462621-2B9D-C37D-C39D-87F02840F339}"/>
              </a:ext>
            </a:extLst>
          </p:cNvPr>
          <p:cNvSpPr/>
          <p:nvPr/>
        </p:nvSpPr>
        <p:spPr>
          <a:xfrm>
            <a:off x="1475656" y="2859781"/>
            <a:ext cx="5616624" cy="168641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3">
            <a:extLst>
              <a:ext uri="{FF2B5EF4-FFF2-40B4-BE49-F238E27FC236}">
                <a16:creationId xmlns:a16="http://schemas.microsoft.com/office/drawing/2014/main" id="{923444A6-6821-0908-8F4D-E745333AA2CD}"/>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ja-JP" altLang="en-US" sz="1800" dirty="0"/>
              <a:t>アンケートを使ったお客様選定（ヒアリングシート）</a:t>
            </a:r>
            <a:endParaRPr lang="en-US" altLang="ja-JP" sz="1800" dirty="0"/>
          </a:p>
        </p:txBody>
      </p:sp>
    </p:spTree>
    <p:extLst>
      <p:ext uri="{BB962C8B-B14F-4D97-AF65-F5344CB8AC3E}">
        <p14:creationId xmlns:p14="http://schemas.microsoft.com/office/powerpoint/2010/main" val="886593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pic>
        <p:nvPicPr>
          <p:cNvPr id="3" name="図 2" descr="テーブル&#10;&#10;自動的に生成された説明">
            <a:extLst>
              <a:ext uri="{FF2B5EF4-FFF2-40B4-BE49-F238E27FC236}">
                <a16:creationId xmlns:a16="http://schemas.microsoft.com/office/drawing/2014/main" id="{AC4CB55E-A27E-AA8C-B66F-C5238E4EDF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7504" y="1244248"/>
            <a:ext cx="8784496" cy="3033628"/>
          </a:xfrm>
          <a:prstGeom prst="rect">
            <a:avLst/>
          </a:prstGeom>
        </p:spPr>
      </p:pic>
      <p:sp>
        <p:nvSpPr>
          <p:cNvPr id="5" name="タイトル 3">
            <a:extLst>
              <a:ext uri="{FF2B5EF4-FFF2-40B4-BE49-F238E27FC236}">
                <a16:creationId xmlns:a16="http://schemas.microsoft.com/office/drawing/2014/main" id="{6641FB16-77BB-877D-0F35-52179B57F2A3}"/>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ja-JP" altLang="en-US" sz="1800" dirty="0"/>
              <a:t>アンケートを使ったお客様選定（ヒアリングシート）</a:t>
            </a:r>
            <a:endParaRPr lang="en-US" altLang="ja-JP" sz="1800" dirty="0"/>
          </a:p>
        </p:txBody>
      </p:sp>
    </p:spTree>
    <p:extLst>
      <p:ext uri="{BB962C8B-B14F-4D97-AF65-F5344CB8AC3E}">
        <p14:creationId xmlns:p14="http://schemas.microsoft.com/office/powerpoint/2010/main" val="2757272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pic>
        <p:nvPicPr>
          <p:cNvPr id="3" name="図 2" descr="テーブル&#10;&#10;自動的に生成された説明">
            <a:extLst>
              <a:ext uri="{FF2B5EF4-FFF2-40B4-BE49-F238E27FC236}">
                <a16:creationId xmlns:a16="http://schemas.microsoft.com/office/drawing/2014/main" id="{AC4CB55E-A27E-AA8C-B66F-C5238E4EDF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3256" y="1059582"/>
            <a:ext cx="7231112" cy="3675028"/>
          </a:xfrm>
          <a:prstGeom prst="rect">
            <a:avLst/>
          </a:prstGeom>
        </p:spPr>
      </p:pic>
      <p:sp>
        <p:nvSpPr>
          <p:cNvPr id="5" name="タイトル 3">
            <a:extLst>
              <a:ext uri="{FF2B5EF4-FFF2-40B4-BE49-F238E27FC236}">
                <a16:creationId xmlns:a16="http://schemas.microsoft.com/office/drawing/2014/main" id="{447C9B9B-8F2E-5740-9561-888A42668A39}"/>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ご提案先</a:t>
            </a:r>
            <a:r>
              <a:rPr lang="ja-JP" altLang="en-US" sz="1800" dirty="0">
                <a:latin typeface="+mn-ea"/>
              </a:rPr>
              <a:t> </a:t>
            </a:r>
            <a:r>
              <a:rPr lang="en-US" altLang="ja-JP" sz="2800" dirty="0"/>
              <a:t/>
            </a:r>
            <a:br>
              <a:rPr lang="en-US" altLang="ja-JP" sz="2800" dirty="0"/>
            </a:br>
            <a:r>
              <a:rPr lang="ja-JP" altLang="en-US" sz="1800" dirty="0"/>
              <a:t>アンケートを使ったお客様選定（ヒアリングシート）</a:t>
            </a:r>
            <a:endParaRPr lang="en-US" altLang="ja-JP" sz="1800" dirty="0"/>
          </a:p>
        </p:txBody>
      </p:sp>
    </p:spTree>
    <p:extLst>
      <p:ext uri="{BB962C8B-B14F-4D97-AF65-F5344CB8AC3E}">
        <p14:creationId xmlns:p14="http://schemas.microsoft.com/office/powerpoint/2010/main" val="574237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ECE43D20-BEC5-14A0-7C33-E34D99EA1698}"/>
              </a:ext>
            </a:extLst>
          </p:cNvPr>
          <p:cNvSpPr txBox="1"/>
          <p:nvPr/>
        </p:nvSpPr>
        <p:spPr>
          <a:xfrm>
            <a:off x="35496" y="1089988"/>
            <a:ext cx="7514119" cy="344325"/>
          </a:xfrm>
          <a:prstGeom prst="rect">
            <a:avLst/>
          </a:prstGeom>
          <a:noFill/>
        </p:spPr>
        <p:txBody>
          <a:bodyPr wrap="square">
            <a:spAutoFit/>
          </a:bodyPr>
          <a:lstStyle/>
          <a:p>
            <a:pPr>
              <a:lnSpc>
                <a:spcPts val="1900"/>
              </a:lnSpc>
              <a:buClr>
                <a:srgbClr val="F9BE00"/>
              </a:buClr>
            </a:pPr>
            <a:r>
              <a:rPr lang="ja-JP" altLang="en-US" sz="1800" dirty="0">
                <a:solidFill>
                  <a:srgbClr val="FFC000"/>
                </a:solidFill>
              </a:rPr>
              <a:t>■</a:t>
            </a:r>
            <a:r>
              <a:rPr lang="en-US" altLang="ja-JP" sz="1800" b="1" dirty="0" err="1">
                <a:solidFill>
                  <a:schemeClr val="tx2"/>
                </a:solidFill>
              </a:rPr>
              <a:t>SuperStream</a:t>
            </a:r>
            <a:r>
              <a:rPr lang="en-US" altLang="ja-JP" sz="1800" b="1" dirty="0">
                <a:solidFill>
                  <a:schemeClr val="tx2"/>
                </a:solidFill>
              </a:rPr>
              <a:t>-NX </a:t>
            </a:r>
            <a:r>
              <a:rPr lang="ja-JP" altLang="en-US" sz="1800" b="1" dirty="0">
                <a:solidFill>
                  <a:schemeClr val="tx2"/>
                </a:solidFill>
              </a:rPr>
              <a:t>デジタルインボイスオプション</a:t>
            </a:r>
            <a:r>
              <a:rPr lang="en-US" altLang="ja-JP" sz="1800" b="1" dirty="0">
                <a:solidFill>
                  <a:schemeClr val="tx2"/>
                </a:solidFill>
              </a:rPr>
              <a:t>(EI)</a:t>
            </a:r>
            <a:endParaRPr lang="ja-JP" altLang="en-US" dirty="0"/>
          </a:p>
        </p:txBody>
      </p:sp>
      <p:sp>
        <p:nvSpPr>
          <p:cNvPr id="14" name="タイトル 3">
            <a:extLst>
              <a:ext uri="{FF2B5EF4-FFF2-40B4-BE49-F238E27FC236}">
                <a16:creationId xmlns:a16="http://schemas.microsoft.com/office/drawing/2014/main" id="{86106978-653D-9051-9574-658CD0D01E19}"/>
              </a:ext>
            </a:extLst>
          </p:cNvPr>
          <p:cNvSpPr txBox="1">
            <a:spLocks/>
          </p:cNvSpPr>
          <p:nvPr/>
        </p:nvSpPr>
        <p:spPr>
          <a:xfrm>
            <a:off x="358775" y="267494"/>
            <a:ext cx="7093545" cy="584267"/>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ja-JP" altLang="en-US" dirty="0">
                <a:latin typeface="+mn-ea"/>
              </a:rPr>
              <a:t>価格について</a:t>
            </a:r>
            <a:endParaRPr lang="ja-JP" altLang="en-US" dirty="0"/>
          </a:p>
        </p:txBody>
      </p:sp>
      <p:graphicFrame>
        <p:nvGraphicFramePr>
          <p:cNvPr id="3" name="表 2">
            <a:extLst>
              <a:ext uri="{FF2B5EF4-FFF2-40B4-BE49-F238E27FC236}">
                <a16:creationId xmlns:a16="http://schemas.microsoft.com/office/drawing/2014/main" id="{80514D5E-29B9-209F-8646-A75D951F69D7}"/>
              </a:ext>
            </a:extLst>
          </p:cNvPr>
          <p:cNvGraphicFramePr>
            <a:graphicFrameLocks noGrp="1"/>
          </p:cNvGraphicFramePr>
          <p:nvPr/>
        </p:nvGraphicFramePr>
        <p:xfrm>
          <a:off x="467345" y="3187304"/>
          <a:ext cx="8209310" cy="1184646"/>
        </p:xfrm>
        <a:graphic>
          <a:graphicData uri="http://schemas.openxmlformats.org/drawingml/2006/table">
            <a:tbl>
              <a:tblPr firstRow="1" bandRow="1">
                <a:tableStyleId>{93296810-A885-4BE3-A3E7-6D5BEEA58F35}</a:tableStyleId>
              </a:tblPr>
              <a:tblGrid>
                <a:gridCol w="1641862">
                  <a:extLst>
                    <a:ext uri="{9D8B030D-6E8A-4147-A177-3AD203B41FA5}">
                      <a16:colId xmlns:a16="http://schemas.microsoft.com/office/drawing/2014/main" val="2305544662"/>
                    </a:ext>
                  </a:extLst>
                </a:gridCol>
                <a:gridCol w="1641862">
                  <a:extLst>
                    <a:ext uri="{9D8B030D-6E8A-4147-A177-3AD203B41FA5}">
                      <a16:colId xmlns:a16="http://schemas.microsoft.com/office/drawing/2014/main" val="4009451441"/>
                    </a:ext>
                  </a:extLst>
                </a:gridCol>
                <a:gridCol w="1432800">
                  <a:extLst>
                    <a:ext uri="{9D8B030D-6E8A-4147-A177-3AD203B41FA5}">
                      <a16:colId xmlns:a16="http://schemas.microsoft.com/office/drawing/2014/main" val="183305737"/>
                    </a:ext>
                  </a:extLst>
                </a:gridCol>
                <a:gridCol w="2160240">
                  <a:extLst>
                    <a:ext uri="{9D8B030D-6E8A-4147-A177-3AD203B41FA5}">
                      <a16:colId xmlns:a16="http://schemas.microsoft.com/office/drawing/2014/main" val="452369453"/>
                    </a:ext>
                  </a:extLst>
                </a:gridCol>
                <a:gridCol w="1332546">
                  <a:extLst>
                    <a:ext uri="{9D8B030D-6E8A-4147-A177-3AD203B41FA5}">
                      <a16:colId xmlns:a16="http://schemas.microsoft.com/office/drawing/2014/main" val="6869562"/>
                    </a:ext>
                  </a:extLst>
                </a:gridCol>
              </a:tblGrid>
              <a:tr h="197441">
                <a:tc>
                  <a:txBody>
                    <a:bodyPr/>
                    <a:lstStyle/>
                    <a:p>
                      <a:pPr algn="ctr" fontAlgn="ctr"/>
                      <a:r>
                        <a:rPr lang="ja-JP" altLang="en-US" sz="1100" b="0" i="0" u="none" strike="noStrike" dirty="0">
                          <a:solidFill>
                            <a:schemeClr val="bg1"/>
                          </a:solidFill>
                          <a:effectLst/>
                          <a:latin typeface="メイリオ" panose="020B0604030504040204" pitchFamily="50" charset="-128"/>
                          <a:ea typeface="メイリオ" panose="020B0604030504040204" pitchFamily="50" charset="-128"/>
                        </a:rPr>
                        <a:t>　</a:t>
                      </a:r>
                    </a:p>
                  </a:txBody>
                  <a:tcPr marL="9525" marR="9525" marT="9525" marB="0" anchor="ctr"/>
                </a:tc>
                <a:tc>
                  <a:txBody>
                    <a:bodyPr/>
                    <a:lstStyle/>
                    <a:p>
                      <a:pPr algn="l" fontAlgn="ctr"/>
                      <a:r>
                        <a:rPr lang="ja-JP" altLang="en-US" sz="1100" b="0" i="0" u="none" strike="noStrike" dirty="0">
                          <a:solidFill>
                            <a:schemeClr val="bg1"/>
                          </a:solidFill>
                          <a:effectLst/>
                          <a:latin typeface="メイリオ" panose="020B0604030504040204" pitchFamily="50" charset="-128"/>
                          <a:ea typeface="メイリオ" panose="020B0604030504040204" pitchFamily="50" charset="-128"/>
                        </a:rPr>
                        <a:t>年間利用料</a:t>
                      </a:r>
                      <a:r>
                        <a:rPr lang="zh-TW" altLang="en-US" sz="1100" b="0" i="0" u="none" strike="noStrike" dirty="0">
                          <a:solidFill>
                            <a:schemeClr val="bg1"/>
                          </a:solidFill>
                          <a:effectLst/>
                          <a:latin typeface="メイリオ" panose="020B0604030504040204" pitchFamily="50" charset="-128"/>
                          <a:ea typeface="メイリオ" panose="020B0604030504040204" pitchFamily="50" charset="-128"/>
                        </a:rPr>
                        <a:t>（円）</a:t>
                      </a:r>
                      <a:endParaRPr lang="ja-JP" altLang="en-US" sz="1100" b="0" i="0" u="none" strike="noStrike" dirty="0">
                        <a:solidFill>
                          <a:schemeClr val="bg1"/>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l" fontAlgn="ctr"/>
                      <a:r>
                        <a:rPr lang="ja-JP" altLang="en-US" sz="1100" b="0" i="0" u="none" strike="noStrike" dirty="0">
                          <a:solidFill>
                            <a:schemeClr val="bg1"/>
                          </a:solidFill>
                          <a:effectLst/>
                          <a:latin typeface="メイリオ" panose="020B0604030504040204" pitchFamily="50" charset="-128"/>
                          <a:ea typeface="メイリオ" panose="020B0604030504040204" pitchFamily="50" charset="-128"/>
                        </a:rPr>
                        <a:t>月間利用料</a:t>
                      </a:r>
                      <a:r>
                        <a:rPr lang="zh-TW" altLang="en-US" sz="1100" b="0" i="0" u="none" strike="noStrike" dirty="0">
                          <a:solidFill>
                            <a:schemeClr val="bg1"/>
                          </a:solidFill>
                          <a:effectLst/>
                          <a:latin typeface="メイリオ" panose="020B0604030504040204" pitchFamily="50" charset="-128"/>
                          <a:ea typeface="メイリオ" panose="020B0604030504040204" pitchFamily="50" charset="-128"/>
                        </a:rPr>
                        <a:t>（円）</a:t>
                      </a:r>
                    </a:p>
                  </a:txBody>
                  <a:tcPr marL="9525" marR="9525" marT="9525" marB="0" anchor="ctr"/>
                </a:tc>
                <a:tc>
                  <a:txBody>
                    <a:bodyPr/>
                    <a:lstStyle/>
                    <a:p>
                      <a:pPr algn="l" fontAlgn="ctr"/>
                      <a:r>
                        <a:rPr lang="ja-JP" altLang="en-US" sz="1100" b="0" i="0" u="none" strike="noStrike" dirty="0">
                          <a:solidFill>
                            <a:schemeClr val="bg1"/>
                          </a:solidFill>
                          <a:effectLst/>
                          <a:latin typeface="メイリオ" panose="020B0604030504040204" pitchFamily="50" charset="-128"/>
                          <a:ea typeface="メイリオ" panose="020B0604030504040204" pitchFamily="50" charset="-128"/>
                        </a:rPr>
                        <a:t>月間データ量</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（インボイス数）</a:t>
                      </a:r>
                      <a:endParaRPr lang="ja-JP" altLang="en-US" sz="1100" b="0" i="0" u="none" strike="noStrike" dirty="0">
                        <a:solidFill>
                          <a:schemeClr val="bg1"/>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l" fontAlgn="ctr"/>
                      <a:r>
                        <a:rPr lang="en-US" altLang="ja-JP" sz="1100" b="0" i="0" u="none" strike="noStrike" dirty="0">
                          <a:solidFill>
                            <a:schemeClr val="bg1"/>
                          </a:solidFill>
                          <a:effectLst/>
                          <a:latin typeface="メイリオ" panose="020B0604030504040204" pitchFamily="50" charset="-128"/>
                          <a:ea typeface="メイリオ" panose="020B0604030504040204" pitchFamily="50" charset="-128"/>
                        </a:rPr>
                        <a:t>1</a:t>
                      </a:r>
                      <a:r>
                        <a:rPr lang="ja-JP" altLang="en-US" sz="1100" b="0" i="0" u="none" strike="noStrike" dirty="0">
                          <a:solidFill>
                            <a:schemeClr val="bg1"/>
                          </a:solidFill>
                          <a:effectLst/>
                          <a:latin typeface="メイリオ" panose="020B0604030504040204" pitchFamily="50" charset="-128"/>
                          <a:ea typeface="メイリオ" panose="020B0604030504040204" pitchFamily="50" charset="-128"/>
                        </a:rPr>
                        <a:t>データ当たり</a:t>
                      </a:r>
                      <a:r>
                        <a:rPr lang="zh-TW" altLang="en-US" sz="1100" b="0" i="0" u="none" strike="noStrike" dirty="0">
                          <a:solidFill>
                            <a:schemeClr val="bg1"/>
                          </a:solidFill>
                          <a:effectLst/>
                          <a:latin typeface="メイリオ" panose="020B0604030504040204" pitchFamily="50" charset="-128"/>
                          <a:ea typeface="メイリオ" panose="020B0604030504040204" pitchFamily="50" charset="-128"/>
                        </a:rPr>
                        <a:t>（円）</a:t>
                      </a:r>
                      <a:endParaRPr lang="ja-JP" altLang="en-US" sz="1100" b="0" i="0" u="none" strike="noStrike" dirty="0">
                        <a:solidFill>
                          <a:schemeClr val="bg1"/>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4077125194"/>
                  </a:ext>
                </a:extLst>
              </a:tr>
              <a:tr h="197441">
                <a:tc>
                  <a:txBody>
                    <a:bodyPr/>
                    <a:lstStyle/>
                    <a:p>
                      <a:pPr algn="ctr" fontAlgn="ct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基本料金</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60,000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25</a:t>
                      </a:r>
                    </a:p>
                  </a:txBody>
                  <a:tcPr marL="9525" marR="9525" marT="9525" marB="0" anchor="ctr"/>
                </a:tc>
                <a:extLst>
                  <a:ext uri="{0D108BD9-81ED-4DB2-BD59-A6C34878D82A}">
                    <a16:rowId xmlns:a16="http://schemas.microsoft.com/office/drawing/2014/main" val="4058282614"/>
                  </a:ext>
                </a:extLst>
              </a:tr>
              <a:tr h="197441">
                <a:tc>
                  <a:txBody>
                    <a:bodyPr/>
                    <a:lstStyle/>
                    <a:p>
                      <a:pPr algn="ctr" fontAlgn="ctr"/>
                      <a:r>
                        <a:rPr lang="en-US" sz="1000" b="0" i="0" u="none" strike="noStrike" dirty="0">
                          <a:solidFill>
                            <a:srgbClr val="000000"/>
                          </a:solidFill>
                          <a:effectLst/>
                          <a:latin typeface="メイリオ" panose="020B0604030504040204" pitchFamily="50" charset="-128"/>
                          <a:ea typeface="メイリオ" panose="020B0604030504040204" pitchFamily="50" charset="-128"/>
                        </a:rPr>
                        <a:t>S</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パック</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240,000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20,000</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40</a:t>
                      </a:r>
                    </a:p>
                  </a:txBody>
                  <a:tcPr marL="9525" marR="9525" marT="9525" marB="0" anchor="ctr"/>
                </a:tc>
                <a:extLst>
                  <a:ext uri="{0D108BD9-81ED-4DB2-BD59-A6C34878D82A}">
                    <a16:rowId xmlns:a16="http://schemas.microsoft.com/office/drawing/2014/main" val="1766362197"/>
                  </a:ext>
                </a:extLst>
              </a:tr>
              <a:tr h="197441">
                <a:tc>
                  <a:txBody>
                    <a:bodyPr/>
                    <a:lstStyle/>
                    <a:p>
                      <a:pPr algn="ctr" fontAlgn="ctr"/>
                      <a:r>
                        <a:rPr lang="en-US" sz="1000" b="0" i="0" u="none" strike="noStrike" dirty="0">
                          <a:solidFill>
                            <a:srgbClr val="000000"/>
                          </a:solidFill>
                          <a:effectLst/>
                          <a:latin typeface="メイリオ" panose="020B0604030504040204" pitchFamily="50" charset="-128"/>
                          <a:ea typeface="メイリオ" panose="020B0604030504040204" pitchFamily="50" charset="-128"/>
                        </a:rPr>
                        <a:t>M</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パック</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360,000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30</a:t>
                      </a:r>
                    </a:p>
                  </a:txBody>
                  <a:tcPr marL="9525" marR="9525" marT="9525" marB="0" anchor="ctr"/>
                </a:tc>
                <a:extLst>
                  <a:ext uri="{0D108BD9-81ED-4DB2-BD59-A6C34878D82A}">
                    <a16:rowId xmlns:a16="http://schemas.microsoft.com/office/drawing/2014/main" val="3051865935"/>
                  </a:ext>
                </a:extLst>
              </a:tr>
              <a:tr h="197441">
                <a:tc>
                  <a:txBody>
                    <a:bodyPr/>
                    <a:lstStyle/>
                    <a:p>
                      <a:pPr algn="ctr" fontAlgn="ctr"/>
                      <a:r>
                        <a:rPr lang="en-US" sz="1000" b="0" i="0" u="none" strike="noStrike" dirty="0">
                          <a:solidFill>
                            <a:srgbClr val="000000"/>
                          </a:solidFill>
                          <a:effectLst/>
                          <a:latin typeface="メイリオ" panose="020B0604030504040204" pitchFamily="50" charset="-128"/>
                          <a:ea typeface="メイリオ" panose="020B0604030504040204" pitchFamily="50" charset="-128"/>
                        </a:rPr>
                        <a:t>L</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パック</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100,000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20</a:t>
                      </a:r>
                    </a:p>
                  </a:txBody>
                  <a:tcPr marL="9525" marR="9525" marT="9525" marB="0" anchor="ctr"/>
                </a:tc>
                <a:extLst>
                  <a:ext uri="{0D108BD9-81ED-4DB2-BD59-A6C34878D82A}">
                    <a16:rowId xmlns:a16="http://schemas.microsoft.com/office/drawing/2014/main" val="1508063631"/>
                  </a:ext>
                </a:extLst>
              </a:tr>
              <a:tr h="197441">
                <a:tc>
                  <a:txBody>
                    <a:bodyPr/>
                    <a:lstStyle/>
                    <a:p>
                      <a:pPr algn="ctr" fontAlgn="ctr"/>
                      <a:r>
                        <a:rPr lang="en-US" sz="1000" b="0" i="0" u="none" strike="noStrike" dirty="0">
                          <a:solidFill>
                            <a:srgbClr val="000000"/>
                          </a:solidFill>
                          <a:effectLst/>
                          <a:latin typeface="メイリオ" panose="020B0604030504040204" pitchFamily="50" charset="-128"/>
                          <a:ea typeface="メイリオ" panose="020B0604030504040204" pitchFamily="50" charset="-128"/>
                        </a:rPr>
                        <a:t>LL</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パック</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1,800,000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150,000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15</a:t>
                      </a:r>
                    </a:p>
                  </a:txBody>
                  <a:tcPr marL="9525" marR="9525" marT="9525" marB="0" anchor="ctr"/>
                </a:tc>
                <a:extLst>
                  <a:ext uri="{0D108BD9-81ED-4DB2-BD59-A6C34878D82A}">
                    <a16:rowId xmlns:a16="http://schemas.microsoft.com/office/drawing/2014/main" val="4181930724"/>
                  </a:ext>
                </a:extLst>
              </a:tr>
            </a:tbl>
          </a:graphicData>
        </a:graphic>
      </p:graphicFrame>
      <p:graphicFrame>
        <p:nvGraphicFramePr>
          <p:cNvPr id="10" name="表 9">
            <a:extLst>
              <a:ext uri="{FF2B5EF4-FFF2-40B4-BE49-F238E27FC236}">
                <a16:creationId xmlns:a16="http://schemas.microsoft.com/office/drawing/2014/main" id="{D07D0625-FB58-E6C4-AADA-4A931E19AB7A}"/>
              </a:ext>
            </a:extLst>
          </p:cNvPr>
          <p:cNvGraphicFramePr>
            <a:graphicFrameLocks noGrp="1"/>
          </p:cNvGraphicFramePr>
          <p:nvPr/>
        </p:nvGraphicFramePr>
        <p:xfrm>
          <a:off x="467345" y="1683384"/>
          <a:ext cx="8209310" cy="1184646"/>
        </p:xfrm>
        <a:graphic>
          <a:graphicData uri="http://schemas.openxmlformats.org/drawingml/2006/table">
            <a:tbl>
              <a:tblPr firstRow="1" bandRow="1">
                <a:tableStyleId>{F5AB1C69-6EDB-4FF4-983F-18BD219EF322}</a:tableStyleId>
              </a:tblPr>
              <a:tblGrid>
                <a:gridCol w="1641862">
                  <a:extLst>
                    <a:ext uri="{9D8B030D-6E8A-4147-A177-3AD203B41FA5}">
                      <a16:colId xmlns:a16="http://schemas.microsoft.com/office/drawing/2014/main" val="2305544662"/>
                    </a:ext>
                  </a:extLst>
                </a:gridCol>
                <a:gridCol w="1641862">
                  <a:extLst>
                    <a:ext uri="{9D8B030D-6E8A-4147-A177-3AD203B41FA5}">
                      <a16:colId xmlns:a16="http://schemas.microsoft.com/office/drawing/2014/main" val="4009451441"/>
                    </a:ext>
                  </a:extLst>
                </a:gridCol>
                <a:gridCol w="1432800">
                  <a:extLst>
                    <a:ext uri="{9D8B030D-6E8A-4147-A177-3AD203B41FA5}">
                      <a16:colId xmlns:a16="http://schemas.microsoft.com/office/drawing/2014/main" val="183305737"/>
                    </a:ext>
                  </a:extLst>
                </a:gridCol>
                <a:gridCol w="2160240">
                  <a:extLst>
                    <a:ext uri="{9D8B030D-6E8A-4147-A177-3AD203B41FA5}">
                      <a16:colId xmlns:a16="http://schemas.microsoft.com/office/drawing/2014/main" val="452369453"/>
                    </a:ext>
                  </a:extLst>
                </a:gridCol>
                <a:gridCol w="1332546">
                  <a:extLst>
                    <a:ext uri="{9D8B030D-6E8A-4147-A177-3AD203B41FA5}">
                      <a16:colId xmlns:a16="http://schemas.microsoft.com/office/drawing/2014/main" val="6869562"/>
                    </a:ext>
                  </a:extLst>
                </a:gridCol>
              </a:tblGrid>
              <a:tr h="197441">
                <a:tc>
                  <a:txBody>
                    <a:bodyPr/>
                    <a:lstStyle/>
                    <a:p>
                      <a:pPr algn="ctr" fontAlgn="ctr"/>
                      <a:endParaRPr lang="ja-JP" altLang="en-US" sz="1100" b="0" i="0" u="none" strike="noStrike" dirty="0">
                        <a:solidFill>
                          <a:schemeClr val="bg1"/>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l" fontAlgn="ctr"/>
                      <a:r>
                        <a:rPr lang="ja-JP" altLang="en-US" sz="1100" b="0" u="none" strike="noStrike" dirty="0">
                          <a:solidFill>
                            <a:schemeClr val="bg1"/>
                          </a:solidFill>
                          <a:effectLst/>
                        </a:rPr>
                        <a:t>年間利用料</a:t>
                      </a:r>
                      <a:r>
                        <a:rPr lang="zh-TW" altLang="en-US" sz="1100" b="0" u="none" strike="noStrike" dirty="0">
                          <a:solidFill>
                            <a:schemeClr val="bg1"/>
                          </a:solidFill>
                          <a:effectLst/>
                        </a:rPr>
                        <a:t>（円）</a:t>
                      </a:r>
                      <a:endParaRPr lang="ja-JP" altLang="en-US" sz="1100" b="0" i="0" u="none" strike="noStrike" dirty="0">
                        <a:solidFill>
                          <a:schemeClr val="bg1"/>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l" fontAlgn="ctr"/>
                      <a:r>
                        <a:rPr lang="ja-JP" altLang="en-US" sz="1100" b="0" u="none" strike="noStrike" dirty="0">
                          <a:solidFill>
                            <a:schemeClr val="bg1"/>
                          </a:solidFill>
                          <a:effectLst/>
                        </a:rPr>
                        <a:t>月間利用料</a:t>
                      </a:r>
                      <a:r>
                        <a:rPr lang="zh-TW" altLang="en-US" sz="1100" b="0" u="none" strike="noStrike" dirty="0">
                          <a:solidFill>
                            <a:schemeClr val="bg1"/>
                          </a:solidFill>
                          <a:effectLst/>
                        </a:rPr>
                        <a:t>（円）</a:t>
                      </a:r>
                      <a:endParaRPr lang="zh-TW" altLang="en-US" sz="1100" b="0" i="0" u="none" strike="noStrike" dirty="0">
                        <a:solidFill>
                          <a:schemeClr val="bg1"/>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l" fontAlgn="ctr"/>
                      <a:r>
                        <a:rPr lang="ja-JP" altLang="en-US" sz="1100" b="0" u="none" strike="noStrike" dirty="0">
                          <a:solidFill>
                            <a:schemeClr val="bg1"/>
                          </a:solidFill>
                          <a:effectLst/>
                        </a:rPr>
                        <a:t>月間データ量</a:t>
                      </a:r>
                      <a:r>
                        <a:rPr lang="ja-JP" altLang="en-US" sz="1100" b="0" i="0" u="none" strike="noStrike" dirty="0">
                          <a:solidFill>
                            <a:schemeClr val="bg1"/>
                          </a:solidFill>
                          <a:effectLst/>
                          <a:latin typeface="メイリオ" panose="020B0604030504040204" pitchFamily="50" charset="-128"/>
                          <a:ea typeface="メイリオ" panose="020B0604030504040204" pitchFamily="50" charset="-128"/>
                        </a:rPr>
                        <a:t>（インボイス数）</a:t>
                      </a:r>
                    </a:p>
                  </a:txBody>
                  <a:tcPr marL="9525" marR="9525" marT="9525" marB="0" anchor="ctr"/>
                </a:tc>
                <a:tc>
                  <a:txBody>
                    <a:bodyPr/>
                    <a:lstStyle/>
                    <a:p>
                      <a:pPr algn="l" fontAlgn="ctr"/>
                      <a:r>
                        <a:rPr lang="en-US" altLang="ja-JP" sz="1100" b="0" u="none" strike="noStrike" dirty="0">
                          <a:solidFill>
                            <a:schemeClr val="bg1"/>
                          </a:solidFill>
                          <a:effectLst/>
                        </a:rPr>
                        <a:t>1</a:t>
                      </a:r>
                      <a:r>
                        <a:rPr lang="ja-JP" altLang="en-US" sz="1100" b="0" u="none" strike="noStrike" dirty="0">
                          <a:solidFill>
                            <a:schemeClr val="bg1"/>
                          </a:solidFill>
                          <a:effectLst/>
                        </a:rPr>
                        <a:t>データ当たり</a:t>
                      </a:r>
                      <a:r>
                        <a:rPr lang="zh-TW" altLang="en-US" sz="1100" b="0" u="none" strike="noStrike" dirty="0">
                          <a:solidFill>
                            <a:schemeClr val="bg1"/>
                          </a:solidFill>
                          <a:effectLst/>
                        </a:rPr>
                        <a:t>（円）</a:t>
                      </a:r>
                      <a:endParaRPr lang="ja-JP" altLang="en-US" sz="1100" b="0" i="0" u="none" strike="noStrike" dirty="0">
                        <a:solidFill>
                          <a:schemeClr val="bg1"/>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4077125194"/>
                  </a:ext>
                </a:extLst>
              </a:tr>
              <a:tr h="197441">
                <a:tc>
                  <a:txBody>
                    <a:bodyPr/>
                    <a:lstStyle/>
                    <a:p>
                      <a:pPr algn="ctr" fontAlgn="ctr"/>
                      <a:r>
                        <a:rPr lang="ja-JP" altLang="en-US" sz="1000" b="0" u="none" strike="noStrike" dirty="0">
                          <a:solidFill>
                            <a:srgbClr val="000000"/>
                          </a:solidFill>
                          <a:effectLst/>
                        </a:rPr>
                        <a:t>基本料金</a:t>
                      </a:r>
                      <a:endParaRPr lang="ja-JP" altLang="en-US" sz="1000" b="0" i="0" u="none" strike="noStrike" dirty="0">
                        <a:solidFill>
                          <a:srgbClr val="00000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90,000</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7,500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200</a:t>
                      </a:r>
                    </a:p>
                  </a:txBody>
                  <a:tcPr marL="9525" marR="9525" marT="9525"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38</a:t>
                      </a:r>
                    </a:p>
                  </a:txBody>
                  <a:tcPr marL="9525" marR="9525" marT="9525" marB="0" anchor="ctr"/>
                </a:tc>
                <a:extLst>
                  <a:ext uri="{0D108BD9-81ED-4DB2-BD59-A6C34878D82A}">
                    <a16:rowId xmlns:a16="http://schemas.microsoft.com/office/drawing/2014/main" val="4058282614"/>
                  </a:ext>
                </a:extLst>
              </a:tr>
              <a:tr h="197441">
                <a:tc>
                  <a:txBody>
                    <a:bodyPr/>
                    <a:lstStyle/>
                    <a:p>
                      <a:pPr algn="ctr" fontAlgn="ctr"/>
                      <a:r>
                        <a:rPr lang="en-US" sz="1000" b="0" u="none" strike="noStrike" dirty="0">
                          <a:solidFill>
                            <a:srgbClr val="000000"/>
                          </a:solidFill>
                          <a:effectLst/>
                        </a:rPr>
                        <a:t>S</a:t>
                      </a:r>
                      <a:r>
                        <a:rPr lang="ja-JP" altLang="en-US" sz="1000" b="0" u="none" strike="noStrike" dirty="0">
                          <a:solidFill>
                            <a:srgbClr val="000000"/>
                          </a:solidFill>
                          <a:effectLst/>
                        </a:rPr>
                        <a:t>パック</a:t>
                      </a:r>
                      <a:endParaRPr lang="ja-JP" altLang="en-US" sz="1000" b="0" i="0" u="none" strike="noStrike" dirty="0">
                        <a:solidFill>
                          <a:srgbClr val="00000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360,000</a:t>
                      </a:r>
                    </a:p>
                  </a:txBody>
                  <a:tcPr marL="9525" marR="9525" marT="9525"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30,000</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500</a:t>
                      </a:r>
                    </a:p>
                  </a:txBody>
                  <a:tcPr marL="9525" marR="9525" marT="9525"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60</a:t>
                      </a:r>
                    </a:p>
                  </a:txBody>
                  <a:tcPr marL="9525" marR="9525" marT="9525" marB="0" anchor="ctr"/>
                </a:tc>
                <a:extLst>
                  <a:ext uri="{0D108BD9-81ED-4DB2-BD59-A6C34878D82A}">
                    <a16:rowId xmlns:a16="http://schemas.microsoft.com/office/drawing/2014/main" val="1766362197"/>
                  </a:ext>
                </a:extLst>
              </a:tr>
              <a:tr h="197441">
                <a:tc>
                  <a:txBody>
                    <a:bodyPr/>
                    <a:lstStyle/>
                    <a:p>
                      <a:pPr algn="ctr" fontAlgn="ctr"/>
                      <a:r>
                        <a:rPr lang="en-US" sz="1000" b="0" u="none" strike="noStrike" dirty="0">
                          <a:solidFill>
                            <a:srgbClr val="000000"/>
                          </a:solidFill>
                          <a:effectLst/>
                        </a:rPr>
                        <a:t>M</a:t>
                      </a:r>
                      <a:r>
                        <a:rPr lang="ja-JP" altLang="en-US" sz="1000" b="0" u="none" strike="noStrike" dirty="0">
                          <a:solidFill>
                            <a:srgbClr val="000000"/>
                          </a:solidFill>
                          <a:effectLst/>
                        </a:rPr>
                        <a:t>パック</a:t>
                      </a:r>
                      <a:endParaRPr lang="ja-JP" altLang="en-US" sz="1000" b="0" i="0" u="none" strike="noStrike" dirty="0">
                        <a:solidFill>
                          <a:srgbClr val="00000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540,000</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45,000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1,000</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45</a:t>
                      </a:r>
                    </a:p>
                  </a:txBody>
                  <a:tcPr marL="9525" marR="9525" marT="9525" marB="0" anchor="ctr"/>
                </a:tc>
                <a:extLst>
                  <a:ext uri="{0D108BD9-81ED-4DB2-BD59-A6C34878D82A}">
                    <a16:rowId xmlns:a16="http://schemas.microsoft.com/office/drawing/2014/main" val="3051865935"/>
                  </a:ext>
                </a:extLst>
              </a:tr>
              <a:tr h="197441">
                <a:tc>
                  <a:txBody>
                    <a:bodyPr/>
                    <a:lstStyle/>
                    <a:p>
                      <a:pPr algn="ctr" fontAlgn="ctr"/>
                      <a:r>
                        <a:rPr lang="en-US" sz="1000" b="0" u="none" strike="noStrike" dirty="0">
                          <a:solidFill>
                            <a:srgbClr val="000000"/>
                          </a:solidFill>
                          <a:effectLst/>
                        </a:rPr>
                        <a:t>L</a:t>
                      </a:r>
                      <a:r>
                        <a:rPr lang="ja-JP" altLang="en-US" sz="1000" b="0" u="none" strike="noStrike" dirty="0">
                          <a:solidFill>
                            <a:srgbClr val="000000"/>
                          </a:solidFill>
                          <a:effectLst/>
                        </a:rPr>
                        <a:t>パック</a:t>
                      </a:r>
                      <a:endParaRPr lang="ja-JP" altLang="en-US" sz="1000" b="0" i="0" u="none" strike="noStrike" dirty="0">
                        <a:solidFill>
                          <a:srgbClr val="00000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1,800,000</a:t>
                      </a:r>
                    </a:p>
                  </a:txBody>
                  <a:tcPr marL="9525" marR="9525" marT="9525"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150,000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5,000</a:t>
                      </a:r>
                    </a:p>
                  </a:txBody>
                  <a:tcPr marL="9525" marR="9525" marT="9525"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30</a:t>
                      </a:r>
                    </a:p>
                  </a:txBody>
                  <a:tcPr marL="9525" marR="9525" marT="9525" marB="0" anchor="ctr"/>
                </a:tc>
                <a:extLst>
                  <a:ext uri="{0D108BD9-81ED-4DB2-BD59-A6C34878D82A}">
                    <a16:rowId xmlns:a16="http://schemas.microsoft.com/office/drawing/2014/main" val="1508063631"/>
                  </a:ext>
                </a:extLst>
              </a:tr>
              <a:tr h="197441">
                <a:tc>
                  <a:txBody>
                    <a:bodyPr/>
                    <a:lstStyle/>
                    <a:p>
                      <a:pPr algn="ctr" fontAlgn="ctr"/>
                      <a:r>
                        <a:rPr lang="en-US" sz="1000" b="0" u="none" strike="noStrike" dirty="0">
                          <a:solidFill>
                            <a:srgbClr val="000000"/>
                          </a:solidFill>
                          <a:effectLst/>
                        </a:rPr>
                        <a:t>LL</a:t>
                      </a:r>
                      <a:r>
                        <a:rPr lang="ja-JP" altLang="en-US" sz="1000" b="0" u="none" strike="noStrike" dirty="0">
                          <a:solidFill>
                            <a:srgbClr val="000000"/>
                          </a:solidFill>
                          <a:effectLst/>
                        </a:rPr>
                        <a:t>パック</a:t>
                      </a:r>
                      <a:endParaRPr lang="ja-JP" altLang="en-US" sz="1000" b="0" i="0" u="none" strike="noStrike" dirty="0">
                        <a:solidFill>
                          <a:srgbClr val="00000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2,700,000</a:t>
                      </a:r>
                    </a:p>
                  </a:txBody>
                  <a:tcPr marL="9525" marR="9525" marT="9525"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225,000</a:t>
                      </a:r>
                    </a:p>
                  </a:txBody>
                  <a:tcPr marL="9525" marR="9525" marT="9525" marB="0" anchor="ctr"/>
                </a:tc>
                <a:tc>
                  <a:txBody>
                    <a:bodyPr/>
                    <a:lstStyle/>
                    <a:p>
                      <a:pPr algn="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10,000</a:t>
                      </a:r>
                    </a:p>
                  </a:txBody>
                  <a:tcPr marL="9525" marR="9525" marT="9525"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23</a:t>
                      </a:r>
                    </a:p>
                  </a:txBody>
                  <a:tcPr marL="9525" marR="9525" marT="9525" marB="0" anchor="ctr"/>
                </a:tc>
                <a:extLst>
                  <a:ext uri="{0D108BD9-81ED-4DB2-BD59-A6C34878D82A}">
                    <a16:rowId xmlns:a16="http://schemas.microsoft.com/office/drawing/2014/main" val="4181930724"/>
                  </a:ext>
                </a:extLst>
              </a:tr>
            </a:tbl>
          </a:graphicData>
        </a:graphic>
      </p:graphicFrame>
      <p:sp>
        <p:nvSpPr>
          <p:cNvPr id="11" name="テキスト ボックス 10">
            <a:extLst>
              <a:ext uri="{FF2B5EF4-FFF2-40B4-BE49-F238E27FC236}">
                <a16:creationId xmlns:a16="http://schemas.microsoft.com/office/drawing/2014/main" id="{6BABEF73-74EB-C806-1608-166F82F74C12}"/>
              </a:ext>
            </a:extLst>
          </p:cNvPr>
          <p:cNvSpPr txBox="1"/>
          <p:nvPr/>
        </p:nvSpPr>
        <p:spPr>
          <a:xfrm>
            <a:off x="358775" y="4414341"/>
            <a:ext cx="8317880" cy="461665"/>
          </a:xfrm>
          <a:prstGeom prst="rect">
            <a:avLst/>
          </a:prstGeom>
          <a:noFill/>
        </p:spPr>
        <p:txBody>
          <a:bodyPr wrap="square" rtlCol="0">
            <a:spAutoFit/>
          </a:bodyPr>
          <a:lstStyle/>
          <a:p>
            <a:r>
              <a:rPr lang="en-US" altLang="ja-JP" sz="800" b="0" dirty="0">
                <a:latin typeface="メイリオ" panose="020B0604030504040204" pitchFamily="50" charset="-128"/>
                <a:ea typeface="メイリオ" panose="020B0604030504040204" pitchFamily="50" charset="-128"/>
              </a:rPr>
              <a:t>【</a:t>
            </a:r>
            <a:r>
              <a:rPr lang="ja-JP" altLang="en-US" sz="800" b="0" dirty="0">
                <a:latin typeface="メイリオ" panose="020B0604030504040204" pitchFamily="50" charset="-128"/>
                <a:ea typeface="メイリオ" panose="020B0604030504040204" pitchFamily="50" charset="-128"/>
              </a:rPr>
              <a:t>補足</a:t>
            </a:r>
            <a:r>
              <a:rPr lang="en-US" altLang="ja-JP" sz="800" b="0" dirty="0">
                <a:latin typeface="メイリオ" panose="020B0604030504040204" pitchFamily="50" charset="-128"/>
                <a:ea typeface="メイリオ" panose="020B0604030504040204" pitchFamily="50" charset="-128"/>
              </a:rPr>
              <a:t>】</a:t>
            </a:r>
            <a:r>
              <a:rPr lang="ja-JP" altLang="en-US" sz="800" b="0" dirty="0">
                <a:latin typeface="メイリオ" panose="020B0604030504040204" pitchFamily="50" charset="-128"/>
                <a:ea typeface="メイリオ" panose="020B0604030504040204" pitchFamily="50" charset="-128"/>
              </a:rPr>
              <a:t>・ご契約は年単位です</a:t>
            </a:r>
            <a:endParaRPr lang="en-US" altLang="ja-JP" sz="800" b="0" dirty="0">
              <a:latin typeface="メイリオ" panose="020B0604030504040204" pitchFamily="50" charset="-128"/>
              <a:ea typeface="メイリオ" panose="020B0604030504040204" pitchFamily="50" charset="-128"/>
            </a:endParaRPr>
          </a:p>
          <a:p>
            <a:r>
              <a:rPr lang="ja-JP" altLang="en-US" sz="800" dirty="0">
                <a:latin typeface="メイリオ" panose="020B0604030504040204" pitchFamily="50" charset="-128"/>
                <a:ea typeface="メイリオ" panose="020B0604030504040204" pitchFamily="50" charset="-128"/>
              </a:rPr>
              <a:t>　　　　・</a:t>
            </a:r>
            <a:r>
              <a:rPr lang="ja-JP" altLang="en-US" sz="800" b="0" dirty="0">
                <a:latin typeface="メイリオ" panose="020B0604030504040204" pitchFamily="50" charset="-128"/>
                <a:ea typeface="メイリオ" panose="020B0604030504040204" pitchFamily="50" charset="-128"/>
              </a:rPr>
              <a:t>基本料金の購入は必須で、各パックを任意の組み合わせで購入可能です</a:t>
            </a:r>
            <a:endParaRPr lang="en-US" altLang="ja-JP" sz="800" b="0" dirty="0">
              <a:latin typeface="メイリオ" panose="020B0604030504040204" pitchFamily="50" charset="-128"/>
              <a:ea typeface="メイリオ" panose="020B0604030504040204" pitchFamily="50" charset="-128"/>
            </a:endParaRPr>
          </a:p>
          <a:p>
            <a:r>
              <a:rPr lang="ja-JP" altLang="en-US" sz="800" dirty="0">
                <a:latin typeface="メイリオ" panose="020B0604030504040204" pitchFamily="50" charset="-128"/>
                <a:ea typeface="メイリオ" panose="020B0604030504040204" pitchFamily="50" charset="-128"/>
              </a:rPr>
              <a:t>　　　　・基本料金にはアクセスポイントの利用料が含まれます　</a:t>
            </a:r>
            <a:r>
              <a:rPr lang="en-US" altLang="ja-JP" sz="800" b="0" dirty="0">
                <a:latin typeface="メイリオ" panose="020B0604030504040204" pitchFamily="50" charset="-128"/>
                <a:ea typeface="メイリオ" panose="020B0604030504040204" pitchFamily="50" charset="-128"/>
              </a:rPr>
              <a:t>※</a:t>
            </a:r>
            <a:r>
              <a:rPr lang="ja-JP" altLang="en-US" sz="800" b="0" dirty="0">
                <a:latin typeface="メイリオ" panose="020B0604030504040204" pitchFamily="50" charset="-128"/>
                <a:ea typeface="メイリオ" panose="020B0604030504040204" pitchFamily="50" charset="-128"/>
              </a:rPr>
              <a:t>例えば、インボイス数が</a:t>
            </a:r>
            <a:r>
              <a:rPr lang="en-US" altLang="ja-JP" sz="800" b="0" dirty="0">
                <a:latin typeface="メイリオ" panose="020B0604030504040204" pitchFamily="50" charset="-128"/>
                <a:ea typeface="メイリオ" panose="020B0604030504040204" pitchFamily="50" charset="-128"/>
              </a:rPr>
              <a:t>2,100</a:t>
            </a:r>
            <a:r>
              <a:rPr lang="ja-JP" altLang="en-US" sz="800" b="0" dirty="0">
                <a:latin typeface="メイリオ" panose="020B0604030504040204" pitchFamily="50" charset="-128"/>
                <a:ea typeface="メイリオ" panose="020B0604030504040204" pitchFamily="50" charset="-128"/>
              </a:rPr>
              <a:t>の場合、</a:t>
            </a:r>
            <a:r>
              <a:rPr lang="en-US" altLang="ja-JP" sz="800" b="0" dirty="0">
                <a:latin typeface="メイリオ" panose="020B0604030504040204" pitchFamily="50" charset="-128"/>
                <a:ea typeface="メイリオ" panose="020B0604030504040204" pitchFamily="50" charset="-128"/>
              </a:rPr>
              <a:t>200</a:t>
            </a:r>
            <a:r>
              <a:rPr lang="ja-JP" altLang="en-US" sz="800" b="0" dirty="0">
                <a:latin typeface="メイリオ" panose="020B0604030504040204" pitchFamily="50" charset="-128"/>
                <a:ea typeface="メイリオ" panose="020B0604030504040204" pitchFamily="50" charset="-128"/>
              </a:rPr>
              <a:t>（基本料金）＋</a:t>
            </a:r>
            <a:r>
              <a:rPr lang="en-US" altLang="ja-JP" sz="800" b="0" dirty="0">
                <a:latin typeface="メイリオ" panose="020B0604030504040204" pitchFamily="50" charset="-128"/>
                <a:ea typeface="メイリオ" panose="020B0604030504040204" pitchFamily="50" charset="-128"/>
              </a:rPr>
              <a:t>2,000</a:t>
            </a:r>
            <a:r>
              <a:rPr lang="ja-JP" altLang="en-US" sz="800" b="0" dirty="0">
                <a:latin typeface="メイリオ" panose="020B0604030504040204" pitchFamily="50" charset="-128"/>
                <a:ea typeface="メイリオ" panose="020B0604030504040204" pitchFamily="50" charset="-128"/>
              </a:rPr>
              <a:t>（</a:t>
            </a:r>
            <a:r>
              <a:rPr lang="en-US" altLang="ja-JP" sz="800" b="0" dirty="0">
                <a:latin typeface="メイリオ" panose="020B0604030504040204" pitchFamily="50" charset="-128"/>
                <a:ea typeface="メイリオ" panose="020B0604030504040204" pitchFamily="50" charset="-128"/>
              </a:rPr>
              <a:t>M</a:t>
            </a:r>
            <a:r>
              <a:rPr lang="ja-JP" altLang="en-US" sz="800" b="0" dirty="0">
                <a:latin typeface="メイリオ" panose="020B0604030504040204" pitchFamily="50" charset="-128"/>
                <a:ea typeface="メイリオ" panose="020B0604030504040204" pitchFamily="50" charset="-128"/>
              </a:rPr>
              <a:t>パック</a:t>
            </a:r>
            <a:r>
              <a:rPr lang="en-US" altLang="ja-JP" sz="800" b="0" dirty="0">
                <a:latin typeface="メイリオ" panose="020B0604030504040204" pitchFamily="50" charset="-128"/>
                <a:ea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rPr>
              <a:t>）を購入頂きます</a:t>
            </a:r>
            <a:endParaRPr lang="en-US" altLang="ja-JP" sz="1100" b="0" dirty="0">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7A32D5EB-7B96-8CA1-6B2A-588D94F37A09}"/>
              </a:ext>
            </a:extLst>
          </p:cNvPr>
          <p:cNvSpPr txBox="1"/>
          <p:nvPr/>
        </p:nvSpPr>
        <p:spPr>
          <a:xfrm>
            <a:off x="369886" y="2927929"/>
            <a:ext cx="2473921" cy="307777"/>
          </a:xfrm>
          <a:prstGeom prst="rect">
            <a:avLst/>
          </a:prstGeom>
          <a:noFill/>
        </p:spPr>
        <p:txBody>
          <a:bodyPr wrap="square" rtlCol="0">
            <a:spAutoFit/>
          </a:bodyPr>
          <a:lstStyle/>
          <a:p>
            <a:r>
              <a:rPr lang="ja-JP" altLang="en-US" sz="1400" b="1" i="0" u="none" strike="noStrike" dirty="0">
                <a:solidFill>
                  <a:schemeClr val="tx2"/>
                </a:solidFill>
                <a:effectLst/>
                <a:latin typeface="メイリオ" panose="020B0604030504040204" pitchFamily="50" charset="-128"/>
                <a:ea typeface="メイリオ" panose="020B0604030504040204" pitchFamily="50" charset="-128"/>
              </a:rPr>
              <a:t>■パートナー様提供価格</a:t>
            </a:r>
          </a:p>
        </p:txBody>
      </p:sp>
      <p:sp>
        <p:nvSpPr>
          <p:cNvPr id="15" name="テキスト ボックス 14">
            <a:extLst>
              <a:ext uri="{FF2B5EF4-FFF2-40B4-BE49-F238E27FC236}">
                <a16:creationId xmlns:a16="http://schemas.microsoft.com/office/drawing/2014/main" id="{B26F2A09-F2A6-94CB-EF67-CE7BA8569530}"/>
              </a:ext>
            </a:extLst>
          </p:cNvPr>
          <p:cNvSpPr txBox="1"/>
          <p:nvPr/>
        </p:nvSpPr>
        <p:spPr>
          <a:xfrm>
            <a:off x="406399" y="1419622"/>
            <a:ext cx="1933154" cy="307777"/>
          </a:xfrm>
          <a:prstGeom prst="rect">
            <a:avLst/>
          </a:prstGeom>
          <a:noFill/>
        </p:spPr>
        <p:txBody>
          <a:bodyPr wrap="square" rtlCol="0">
            <a:spAutoFit/>
          </a:bodyPr>
          <a:lstStyle/>
          <a:p>
            <a:r>
              <a:rPr lang="ja-JP" altLang="en-US" sz="1400" b="1" dirty="0">
                <a:solidFill>
                  <a:schemeClr val="accent3"/>
                </a:solidFill>
                <a:latin typeface="メイリオ" panose="020B0604030504040204" pitchFamily="50" charset="-128"/>
                <a:ea typeface="メイリオ" panose="020B0604030504040204" pitchFamily="50" charset="-128"/>
              </a:rPr>
              <a:t>■定価</a:t>
            </a:r>
            <a:endPar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815968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人, テーブル, カウンター, 男 が含まれている画像&#10;&#10;自動的に生成された説明">
            <a:extLst>
              <a:ext uri="{FF2B5EF4-FFF2-40B4-BE49-F238E27FC236}">
                <a16:creationId xmlns:a16="http://schemas.microsoft.com/office/drawing/2014/main" id="{72191F2B-5322-B132-80C5-6C47003CB3A6}"/>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62000"/>
                    </a14:imgEffect>
                  </a14:imgLayer>
                </a14:imgProps>
              </a:ext>
              <a:ext uri="{28A0092B-C50C-407E-A947-70E740481C1C}">
                <a14:useLocalDpi xmlns:a14="http://schemas.microsoft.com/office/drawing/2010/main" val="0"/>
              </a:ext>
            </a:extLst>
          </a:blip>
          <a:srcRect t="29683" b="12989"/>
          <a:stretch/>
        </p:blipFill>
        <p:spPr>
          <a:xfrm>
            <a:off x="0" y="1347614"/>
            <a:ext cx="9144000" cy="2230782"/>
          </a:xfrm>
          <a:prstGeom prst="rect">
            <a:avLst/>
          </a:prstGeom>
        </p:spPr>
      </p:pic>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タイトル 5">
            <a:extLst>
              <a:ext uri="{FF2B5EF4-FFF2-40B4-BE49-F238E27FC236}">
                <a16:creationId xmlns:a16="http://schemas.microsoft.com/office/drawing/2014/main" id="{8BACB0C2-9325-8F56-85D4-4B53AB95D574}"/>
              </a:ext>
            </a:extLst>
          </p:cNvPr>
          <p:cNvSpPr>
            <a:spLocks noGrp="1"/>
          </p:cNvSpPr>
          <p:nvPr>
            <p:ph type="title" idx="4294967295"/>
          </p:nvPr>
        </p:nvSpPr>
        <p:spPr>
          <a:xfrm>
            <a:off x="1115616" y="1278732"/>
            <a:ext cx="7092950" cy="2805186"/>
          </a:xfrm>
          <a:prstGeom prst="rect">
            <a:avLst/>
          </a:prstGeom>
        </p:spPr>
        <p:txBody>
          <a:bodyPr/>
          <a:lstStyle/>
          <a:p>
            <a:r>
              <a:rPr lang="en-US" altLang="ja-JP" sz="1800" b="1" dirty="0">
                <a:solidFill>
                  <a:schemeClr val="bg1"/>
                </a:solidFill>
                <a:latin typeface="+mn-lt"/>
              </a:rPr>
              <a:t/>
            </a:r>
            <a:br>
              <a:rPr lang="en-US" altLang="ja-JP" sz="1800" b="1" dirty="0">
                <a:solidFill>
                  <a:schemeClr val="bg1"/>
                </a:solidFill>
                <a:latin typeface="+mn-lt"/>
              </a:rPr>
            </a:br>
            <a:r>
              <a:rPr lang="en-US" altLang="ja-JP" sz="1800" b="1" dirty="0">
                <a:solidFill>
                  <a:schemeClr val="bg1"/>
                </a:solidFill>
                <a:latin typeface="+mn-lt"/>
              </a:rPr>
              <a:t/>
            </a:r>
            <a:br>
              <a:rPr lang="en-US" altLang="ja-JP" sz="1800" b="1" dirty="0">
                <a:solidFill>
                  <a:schemeClr val="bg1"/>
                </a:solidFill>
                <a:latin typeface="+mn-lt"/>
              </a:rPr>
            </a:br>
            <a:r>
              <a:rPr lang="en-US" altLang="ja-JP" sz="1800" b="1" dirty="0">
                <a:solidFill>
                  <a:schemeClr val="bg1"/>
                </a:solidFill>
                <a:latin typeface="+mn-lt"/>
              </a:rPr>
              <a:t/>
            </a:r>
            <a:br>
              <a:rPr lang="en-US" altLang="ja-JP" sz="1800" b="1" dirty="0">
                <a:solidFill>
                  <a:schemeClr val="bg1"/>
                </a:solidFill>
                <a:latin typeface="+mn-lt"/>
              </a:rPr>
            </a:br>
            <a:r>
              <a:rPr lang="ja-JP" altLang="en-US" sz="2800" b="1" dirty="0">
                <a:solidFill>
                  <a:schemeClr val="bg1"/>
                </a:solidFill>
                <a:effectLst>
                  <a:glow rad="63500">
                    <a:schemeClr val="accent2">
                      <a:lumMod val="75000"/>
                      <a:alpha val="89000"/>
                    </a:schemeClr>
                  </a:glow>
                </a:effectLst>
                <a:latin typeface="+mn-lt"/>
              </a:rPr>
              <a:t>お客様へ提案、説明をお願いします</a:t>
            </a:r>
            <a:r>
              <a:rPr lang="en-US" altLang="ja-JP" sz="2800" b="1" dirty="0">
                <a:solidFill>
                  <a:schemeClr val="bg1"/>
                </a:solidFill>
                <a:effectLst>
                  <a:glow rad="63500">
                    <a:schemeClr val="accent2">
                      <a:lumMod val="75000"/>
                      <a:alpha val="89000"/>
                    </a:schemeClr>
                  </a:glow>
                </a:effectLst>
                <a:latin typeface="+mn-lt"/>
              </a:rPr>
              <a:t/>
            </a:r>
            <a:br>
              <a:rPr lang="en-US" altLang="ja-JP" sz="2800" b="1" dirty="0">
                <a:solidFill>
                  <a:schemeClr val="bg1"/>
                </a:solidFill>
                <a:effectLst>
                  <a:glow rad="63500">
                    <a:schemeClr val="accent2">
                      <a:lumMod val="75000"/>
                      <a:alpha val="89000"/>
                    </a:schemeClr>
                  </a:glow>
                </a:effectLst>
                <a:latin typeface="+mn-lt"/>
              </a:rPr>
            </a:br>
            <a:r>
              <a:rPr lang="ja-JP" altLang="en-US" sz="2400" b="1" dirty="0">
                <a:solidFill>
                  <a:schemeClr val="bg1"/>
                </a:solidFill>
                <a:effectLst>
                  <a:glow rad="63500">
                    <a:schemeClr val="accent2">
                      <a:lumMod val="75000"/>
                      <a:alpha val="89000"/>
                    </a:schemeClr>
                  </a:glow>
                </a:effectLst>
                <a:latin typeface="+mn-lt"/>
              </a:rPr>
              <a:t>（</a:t>
            </a:r>
            <a:r>
              <a:rPr lang="en-US" altLang="ja-JP" sz="2400" b="1" dirty="0">
                <a:solidFill>
                  <a:schemeClr val="bg1"/>
                </a:solidFill>
                <a:effectLst>
                  <a:glow rad="63500">
                    <a:schemeClr val="accent2">
                      <a:lumMod val="75000"/>
                      <a:alpha val="89000"/>
                    </a:schemeClr>
                  </a:glow>
                </a:effectLst>
                <a:latin typeface="+mn-lt"/>
              </a:rPr>
              <a:t>PAL</a:t>
            </a:r>
            <a:r>
              <a:rPr lang="ja-JP" altLang="en-US" sz="2400" b="1" dirty="0">
                <a:solidFill>
                  <a:schemeClr val="bg1"/>
                </a:solidFill>
                <a:effectLst>
                  <a:glow rad="63500">
                    <a:schemeClr val="accent2">
                      <a:lumMod val="75000"/>
                      <a:alpha val="89000"/>
                    </a:schemeClr>
                  </a:glow>
                </a:effectLst>
                <a:latin typeface="+mn-lt"/>
              </a:rPr>
              <a:t>にて資料掲載）</a:t>
            </a:r>
            <a:r>
              <a:rPr lang="en-US" altLang="ja-JP" sz="1600" b="1" dirty="0">
                <a:solidFill>
                  <a:schemeClr val="bg1"/>
                </a:solidFill>
                <a:effectLst>
                  <a:glow rad="63500">
                    <a:schemeClr val="accent2">
                      <a:lumMod val="75000"/>
                      <a:alpha val="89000"/>
                    </a:schemeClr>
                  </a:glow>
                </a:effectLst>
                <a:latin typeface="+mn-lt"/>
              </a:rPr>
              <a:t/>
            </a:r>
            <a:br>
              <a:rPr lang="en-US" altLang="ja-JP" sz="1600" b="1" dirty="0">
                <a:solidFill>
                  <a:schemeClr val="bg1"/>
                </a:solidFill>
                <a:effectLst>
                  <a:glow rad="63500">
                    <a:schemeClr val="accent2">
                      <a:lumMod val="75000"/>
                      <a:alpha val="89000"/>
                    </a:schemeClr>
                  </a:glow>
                </a:effectLst>
                <a:latin typeface="+mn-lt"/>
              </a:rPr>
            </a:br>
            <a:r>
              <a:rPr lang="en-US" altLang="ja-JP" sz="1800" b="1" dirty="0">
                <a:solidFill>
                  <a:schemeClr val="bg1"/>
                </a:solidFill>
                <a:effectLst>
                  <a:glow rad="63500">
                    <a:schemeClr val="accent2">
                      <a:lumMod val="75000"/>
                      <a:alpha val="89000"/>
                    </a:schemeClr>
                  </a:glow>
                </a:effectLst>
                <a:latin typeface="+mn-lt"/>
              </a:rPr>
              <a:t/>
            </a:r>
            <a:br>
              <a:rPr lang="en-US" altLang="ja-JP" sz="1800" b="1" dirty="0">
                <a:solidFill>
                  <a:schemeClr val="bg1"/>
                </a:solidFill>
                <a:effectLst>
                  <a:glow rad="63500">
                    <a:schemeClr val="accent2">
                      <a:lumMod val="75000"/>
                      <a:alpha val="89000"/>
                    </a:schemeClr>
                  </a:glow>
                </a:effectLst>
                <a:latin typeface="+mn-lt"/>
              </a:rPr>
            </a:br>
            <a:endParaRPr lang="ja-JP" altLang="en-US" sz="1800" b="1" dirty="0">
              <a:solidFill>
                <a:schemeClr val="bg1"/>
              </a:solidFill>
              <a:effectLst>
                <a:glow rad="63500">
                  <a:schemeClr val="accent2">
                    <a:lumMod val="75000"/>
                    <a:alpha val="89000"/>
                  </a:schemeClr>
                </a:glow>
              </a:effectLst>
              <a:latin typeface="+mn-lt"/>
            </a:endParaRPr>
          </a:p>
        </p:txBody>
      </p:sp>
    </p:spTree>
    <p:extLst>
      <p:ext uri="{BB962C8B-B14F-4D97-AF65-F5344CB8AC3E}">
        <p14:creationId xmlns:p14="http://schemas.microsoft.com/office/powerpoint/2010/main" val="1395593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9B2B5AE-4A0C-7F0B-A3B5-792E00DD49A0}"/>
              </a:ext>
            </a:extLst>
          </p:cNvPr>
          <p:cNvSpPr>
            <a:spLocks noGrp="1"/>
          </p:cNvSpPr>
          <p:nvPr>
            <p:ph type="sldNum" sz="quarter" idx="12"/>
          </p:nvPr>
        </p:nvSpPr>
        <p:spPr/>
        <p:txBody>
          <a:bodyPr/>
          <a:lstStyle/>
          <a:p>
            <a:fld id="{78AE49ED-73EF-499C-8307-28EB0E7CF529}" type="slidenum">
              <a:rPr kumimoji="1" lang="ja-JP" altLang="en-US" smtClean="0"/>
              <a:t>28</a:t>
            </a:fld>
            <a:endParaRPr kumimoji="1" lang="ja-JP" altLang="en-US" dirty="0"/>
          </a:p>
        </p:txBody>
      </p:sp>
      <p:sp>
        <p:nvSpPr>
          <p:cNvPr id="5" name="フッター プレースホルダー 4">
            <a:extLst>
              <a:ext uri="{FF2B5EF4-FFF2-40B4-BE49-F238E27FC236}">
                <a16:creationId xmlns:a16="http://schemas.microsoft.com/office/drawing/2014/main" id="{3EE4771B-1F58-3BAD-4B58-342E1D416877}"/>
              </a:ext>
            </a:extLst>
          </p:cNvPr>
          <p:cNvSpPr>
            <a:spLocks noGrp="1"/>
          </p:cNvSpPr>
          <p:nvPr>
            <p:ph type="ftr" sz="quarter" idx="3"/>
          </p:nvPr>
        </p:nvSpPr>
        <p:spPr/>
        <p:txBody>
          <a:bodyPr/>
          <a:lstStyle/>
          <a:p>
            <a:r>
              <a:rPr lang="en-US" altLang="ja-JP"/>
              <a:t>©2024 Canon IT Solutions Inc.  All rights reserved.</a:t>
            </a:r>
            <a:endParaRPr lang="ja-JP" altLang="en-US" dirty="0"/>
          </a:p>
        </p:txBody>
      </p:sp>
      <p:sp>
        <p:nvSpPr>
          <p:cNvPr id="6" name="テキスト ボックス 5">
            <a:extLst>
              <a:ext uri="{FF2B5EF4-FFF2-40B4-BE49-F238E27FC236}">
                <a16:creationId xmlns:a16="http://schemas.microsoft.com/office/drawing/2014/main" id="{4F40DFA9-111E-6AF0-837F-3D4E540FED03}"/>
              </a:ext>
            </a:extLst>
          </p:cNvPr>
          <p:cNvSpPr txBox="1"/>
          <p:nvPr/>
        </p:nvSpPr>
        <p:spPr>
          <a:xfrm>
            <a:off x="1248013" y="2248584"/>
            <a:ext cx="6647974" cy="646331"/>
          </a:xfrm>
          <a:prstGeom prst="rect">
            <a:avLst/>
          </a:prstGeom>
          <a:noFill/>
        </p:spPr>
        <p:txBody>
          <a:bodyPr wrap="none" rtlCol="0">
            <a:spAutoFit/>
          </a:bodyPr>
          <a:lstStyle/>
          <a:p>
            <a:r>
              <a:rPr kumimoji="1" lang="ja-JP" altLang="en-US" sz="3600" b="1" dirty="0">
                <a:solidFill>
                  <a:schemeClr val="accent2">
                    <a:lumMod val="50000"/>
                  </a:schemeClr>
                </a:solidFill>
              </a:rPr>
              <a:t>ご清聴ありがとうございました</a:t>
            </a:r>
          </a:p>
        </p:txBody>
      </p:sp>
    </p:spTree>
    <p:extLst>
      <p:ext uri="{BB962C8B-B14F-4D97-AF65-F5344CB8AC3E}">
        <p14:creationId xmlns:p14="http://schemas.microsoft.com/office/powerpoint/2010/main" val="4215960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タイトル 4"/>
          <p:cNvSpPr>
            <a:spLocks noGrp="1"/>
          </p:cNvSpPr>
          <p:nvPr>
            <p:ph type="title"/>
          </p:nvPr>
        </p:nvSpPr>
        <p:spPr/>
        <p:txBody>
          <a:bodyPr/>
          <a:lstStyle/>
          <a:p>
            <a:pPr>
              <a:spcBef>
                <a:spcPts val="600"/>
              </a:spcBef>
            </a:pPr>
            <a:r>
              <a:rPr lang="en-US" altLang="ja-JP" sz="2800" b="0" dirty="0">
                <a:solidFill>
                  <a:schemeClr val="accent1"/>
                </a:solidFill>
              </a:rPr>
              <a:t>03</a:t>
            </a:r>
            <a:r>
              <a:rPr lang="en-US" altLang="ja-JP" sz="3600" b="0" dirty="0">
                <a:solidFill>
                  <a:schemeClr val="accent1"/>
                </a:solidFill>
              </a:rPr>
              <a:t/>
            </a:r>
            <a:br>
              <a:rPr lang="en-US" altLang="ja-JP" sz="3600" b="0" dirty="0">
                <a:solidFill>
                  <a:schemeClr val="accent1"/>
                </a:solidFill>
              </a:rPr>
            </a:br>
            <a:r>
              <a:rPr lang="en-US" altLang="ja-JP" sz="2400" dirty="0" err="1"/>
              <a:t>SuperStream</a:t>
            </a:r>
            <a:r>
              <a:rPr lang="en-US" altLang="ja-JP" sz="2400" dirty="0"/>
              <a:t>-NX</a:t>
            </a:r>
            <a:br>
              <a:rPr lang="en-US" altLang="ja-JP" sz="2400" dirty="0"/>
            </a:br>
            <a:r>
              <a:rPr lang="ja-JP" altLang="en-US" sz="2400" dirty="0"/>
              <a:t>デジタルインボイスオプションの魅せ方</a:t>
            </a:r>
            <a:endParaRPr lang="en-US" altLang="ja-JP" sz="3200" dirty="0"/>
          </a:p>
        </p:txBody>
      </p:sp>
      <p:sp>
        <p:nvSpPr>
          <p:cNvPr id="3" name="フッター プレースホルダー 4">
            <a:extLst>
              <a:ext uri="{FF2B5EF4-FFF2-40B4-BE49-F238E27FC236}">
                <a16:creationId xmlns:a16="http://schemas.microsoft.com/office/drawing/2014/main" id="{9540892D-062A-2943-E136-BC07380E6CF6}"/>
              </a:ext>
            </a:extLst>
          </p:cNvPr>
          <p:cNvSpPr>
            <a:spLocks noGrp="1"/>
          </p:cNvSpPr>
          <p:nvPr>
            <p:ph type="ftr" sz="quarter" idx="3"/>
          </p:nvPr>
        </p:nvSpPr>
        <p:spPr>
          <a:xfrm>
            <a:off x="358775" y="4803998"/>
            <a:ext cx="2160000" cy="135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テキスト ボックス 5">
            <a:extLst>
              <a:ext uri="{FF2B5EF4-FFF2-40B4-BE49-F238E27FC236}">
                <a16:creationId xmlns:a16="http://schemas.microsoft.com/office/drawing/2014/main" id="{BBE6AE7C-3934-86A2-FBD9-DCF7157EFC0E}"/>
              </a:ext>
            </a:extLst>
          </p:cNvPr>
          <p:cNvSpPr txBox="1"/>
          <p:nvPr/>
        </p:nvSpPr>
        <p:spPr>
          <a:xfrm>
            <a:off x="4427984" y="3255826"/>
            <a:ext cx="4013972" cy="1627369"/>
          </a:xfrm>
          <a:prstGeom prst="rect">
            <a:avLst/>
          </a:prstGeom>
          <a:noFill/>
        </p:spPr>
        <p:txBody>
          <a:bodyPr wrap="square" lIns="0" tIns="0" rIns="0" bIns="0" rtlCol="0">
            <a:spAutoFit/>
          </a:bodyPr>
          <a:lstStyle/>
          <a:p>
            <a:pPr>
              <a:lnSpc>
                <a:spcPct val="150000"/>
              </a:lnSpc>
            </a:pPr>
            <a:r>
              <a:rPr lang="ja-JP" altLang="en-US" sz="1800" dirty="0">
                <a:solidFill>
                  <a:srgbClr val="333333"/>
                </a:solidFill>
                <a:effectLst/>
                <a:latin typeface="+mn-ea"/>
                <a:cs typeface="Segoe UI Light" panose="020B0502040204020203" pitchFamily="34" charset="0"/>
              </a:rPr>
              <a:t>ＳｕｐｅｒＳｔｒｅａｍ</a:t>
            </a:r>
            <a:r>
              <a:rPr lang="ja-JP" altLang="en-US" dirty="0">
                <a:solidFill>
                  <a:srgbClr val="333333"/>
                </a:solidFill>
                <a:latin typeface="+mn-ea"/>
                <a:cs typeface="Segoe UI Light" panose="020B0502040204020203" pitchFamily="34" charset="0"/>
              </a:rPr>
              <a:t>営業</a:t>
            </a:r>
            <a:r>
              <a:rPr lang="ja-JP" altLang="en-US" sz="1800" dirty="0">
                <a:solidFill>
                  <a:srgbClr val="333333"/>
                </a:solidFill>
                <a:effectLst/>
                <a:latin typeface="+mn-ea"/>
                <a:cs typeface="Segoe UI Light" panose="020B0502040204020203" pitchFamily="34" charset="0"/>
              </a:rPr>
              <a:t>本部</a:t>
            </a:r>
          </a:p>
          <a:p>
            <a:pPr>
              <a:lnSpc>
                <a:spcPct val="150000"/>
              </a:lnSpc>
            </a:pPr>
            <a:r>
              <a:rPr lang="ja-JP" altLang="en-US" dirty="0">
                <a:solidFill>
                  <a:srgbClr val="333333"/>
                </a:solidFill>
                <a:latin typeface="+mn-ea"/>
                <a:cs typeface="Segoe UI Light" panose="020B0502040204020203" pitchFamily="34" charset="0"/>
              </a:rPr>
              <a:t>ＳＳ導入コンサルティング部</a:t>
            </a:r>
            <a:endParaRPr lang="en-US" altLang="ja-JP" dirty="0">
              <a:solidFill>
                <a:srgbClr val="333333"/>
              </a:solidFill>
              <a:latin typeface="+mn-ea"/>
              <a:cs typeface="Segoe UI Light" panose="020B0502040204020203" pitchFamily="34" charset="0"/>
            </a:endParaRPr>
          </a:p>
          <a:p>
            <a:pPr>
              <a:lnSpc>
                <a:spcPct val="150000"/>
              </a:lnSpc>
            </a:pPr>
            <a:r>
              <a:rPr lang="ja-JP" altLang="en-US" dirty="0">
                <a:solidFill>
                  <a:srgbClr val="333333"/>
                </a:solidFill>
                <a:latin typeface="+mn-ea"/>
                <a:cs typeface="Segoe UI Light" panose="020B0502040204020203" pitchFamily="34" charset="0"/>
              </a:rPr>
              <a:t>ＳＳ営業支援課</a:t>
            </a:r>
            <a:endParaRPr lang="en-US" altLang="ja-JP" sz="1800" dirty="0">
              <a:solidFill>
                <a:srgbClr val="333333"/>
              </a:solidFill>
              <a:effectLst/>
              <a:latin typeface="+mn-ea"/>
              <a:cs typeface="Segoe UI Light" panose="020B0502040204020203" pitchFamily="34" charset="0"/>
            </a:endParaRPr>
          </a:p>
          <a:p>
            <a:pPr>
              <a:lnSpc>
                <a:spcPct val="150000"/>
              </a:lnSpc>
            </a:pPr>
            <a:r>
              <a:rPr lang="ja-JP" altLang="en-US" dirty="0">
                <a:solidFill>
                  <a:srgbClr val="333333"/>
                </a:solidFill>
                <a:latin typeface="+mn-ea"/>
                <a:cs typeface="Segoe UI Light" panose="020B0502040204020203" pitchFamily="34" charset="0"/>
              </a:rPr>
              <a:t>　　　　　　　　　　　　村井　美咲　　　</a:t>
            </a:r>
            <a:endParaRPr lang="en-US" altLang="ja-JP" sz="1800" dirty="0">
              <a:solidFill>
                <a:srgbClr val="333333"/>
              </a:solidFill>
              <a:effectLst/>
              <a:latin typeface="+mn-ea"/>
              <a:cs typeface="Segoe UI Light" panose="020B0502040204020203" pitchFamily="34" charset="0"/>
            </a:endParaRPr>
          </a:p>
        </p:txBody>
      </p:sp>
    </p:spTree>
    <p:extLst>
      <p:ext uri="{BB962C8B-B14F-4D97-AF65-F5344CB8AC3E}">
        <p14:creationId xmlns:p14="http://schemas.microsoft.com/office/powerpoint/2010/main" val="3246389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a:t>©2024 Canon IT Solutions Inc.  All rights reserved.</a:t>
            </a:r>
            <a:endParaRPr lang="ja-JP" altLang="en-US" dirty="0"/>
          </a:p>
        </p:txBody>
      </p:sp>
      <p:sp>
        <p:nvSpPr>
          <p:cNvPr id="3" name="テキスト プレースホルダー 2"/>
          <p:cNvSpPr>
            <a:spLocks noGrp="1"/>
          </p:cNvSpPr>
          <p:nvPr>
            <p:ph type="body" sz="quarter" idx="14"/>
          </p:nvPr>
        </p:nvSpPr>
        <p:spPr>
          <a:xfrm>
            <a:off x="2939143" y="843559"/>
            <a:ext cx="5631095" cy="3888431"/>
          </a:xfrm>
        </p:spPr>
        <p:txBody>
          <a:bodyPr/>
          <a:lstStyle/>
          <a:p>
            <a:pPr>
              <a:spcBef>
                <a:spcPts val="600"/>
              </a:spcBef>
            </a:pPr>
            <a:r>
              <a:rPr lang="en-US" altLang="ja-JP" sz="2000" b="0" dirty="0">
                <a:solidFill>
                  <a:schemeClr val="accent1"/>
                </a:solidFill>
              </a:rPr>
              <a:t>01</a:t>
            </a:r>
          </a:p>
          <a:p>
            <a:r>
              <a:rPr lang="ja-JP" altLang="en-US" dirty="0"/>
              <a:t>デジタルインボイスについてのおさらい（</a:t>
            </a:r>
            <a:r>
              <a:rPr lang="en-US" altLang="ja-JP" dirty="0"/>
              <a:t>10</a:t>
            </a:r>
            <a:r>
              <a:rPr lang="ja-JP" altLang="en-US" dirty="0"/>
              <a:t>分）</a:t>
            </a:r>
            <a:r>
              <a:rPr lang="en-US" altLang="ja-JP" dirty="0"/>
              <a:t/>
            </a:r>
            <a:br>
              <a:rPr lang="en-US" altLang="ja-JP" dirty="0"/>
            </a:br>
            <a:r>
              <a:rPr lang="en-US" altLang="ja-JP" sz="2000" b="0" dirty="0">
                <a:solidFill>
                  <a:schemeClr val="accent1"/>
                </a:solidFill>
              </a:rPr>
              <a:t>02</a:t>
            </a:r>
          </a:p>
          <a:p>
            <a:r>
              <a:rPr lang="en-US" altLang="ja-JP" dirty="0"/>
              <a:t>EI</a:t>
            </a:r>
            <a:r>
              <a:rPr lang="ja-JP" altLang="en-US" dirty="0"/>
              <a:t>をご利用いただきやすいお客様（</a:t>
            </a:r>
            <a:r>
              <a:rPr lang="en-US" altLang="ja-JP" dirty="0"/>
              <a:t>15</a:t>
            </a:r>
            <a:r>
              <a:rPr lang="ja-JP" altLang="en-US" dirty="0"/>
              <a:t>分）</a:t>
            </a:r>
            <a:endParaRPr lang="en-US" altLang="ja-JP" dirty="0"/>
          </a:p>
          <a:p>
            <a:r>
              <a:rPr lang="en-US" altLang="ja-JP" sz="2000" b="0" dirty="0">
                <a:solidFill>
                  <a:schemeClr val="accent1"/>
                </a:solidFill>
              </a:rPr>
              <a:t>03</a:t>
            </a:r>
          </a:p>
          <a:p>
            <a:r>
              <a:rPr lang="en-US" altLang="ja-JP" dirty="0" err="1"/>
              <a:t>SuperStream</a:t>
            </a:r>
            <a:r>
              <a:rPr lang="en-US" altLang="ja-JP" dirty="0"/>
              <a:t>-NX</a:t>
            </a:r>
            <a:br>
              <a:rPr lang="en-US" altLang="ja-JP" dirty="0"/>
            </a:br>
            <a:r>
              <a:rPr lang="ja-JP" altLang="en-US" dirty="0"/>
              <a:t>デジタルインボイスオプションの魅せ方（</a:t>
            </a:r>
            <a:r>
              <a:rPr lang="en-US" altLang="ja-JP" dirty="0"/>
              <a:t>20</a:t>
            </a:r>
            <a:r>
              <a:rPr lang="ja-JP" altLang="en-US" dirty="0"/>
              <a:t>分）</a:t>
            </a:r>
            <a:endParaRPr lang="en-US" altLang="ja-JP" dirty="0"/>
          </a:p>
          <a:p>
            <a:r>
              <a:rPr lang="en-US" altLang="ja-JP" sz="2000" b="0" dirty="0">
                <a:solidFill>
                  <a:schemeClr val="accent1"/>
                </a:solidFill>
              </a:rPr>
              <a:t>04</a:t>
            </a:r>
          </a:p>
          <a:p>
            <a:r>
              <a:rPr lang="ja-JP" altLang="en-US" dirty="0"/>
              <a:t>提案先やお客様からの質問対応について（５分）</a:t>
            </a:r>
            <a:endParaRPr lang="en-US" altLang="ja-JP" dirty="0"/>
          </a:p>
          <a:p>
            <a:r>
              <a:rPr lang="en-US" altLang="ja-JP" sz="2000" b="0" dirty="0">
                <a:solidFill>
                  <a:schemeClr val="accent1"/>
                </a:solidFill>
              </a:rPr>
              <a:t>05</a:t>
            </a:r>
          </a:p>
          <a:p>
            <a:r>
              <a:rPr kumimoji="1" lang="zh-TW" altLang="en-US" dirty="0"/>
              <a:t>参考</a:t>
            </a:r>
            <a:r>
              <a:rPr kumimoji="1" lang="ja-JP" altLang="en-US" dirty="0"/>
              <a:t>資料（用語）</a:t>
            </a:r>
            <a:endParaRPr kumimoji="1" lang="en-US" altLang="zh-TW" dirty="0"/>
          </a:p>
          <a:p>
            <a:r>
              <a:rPr lang="en-US" altLang="ja-JP" sz="2000" b="0" dirty="0">
                <a:solidFill>
                  <a:schemeClr val="accent1"/>
                </a:solidFill>
              </a:rPr>
              <a:t>06</a:t>
            </a:r>
          </a:p>
          <a:p>
            <a:r>
              <a:rPr lang="ja-JP" altLang="en-US" dirty="0"/>
              <a:t>質疑応答（</a:t>
            </a:r>
            <a:r>
              <a:rPr lang="en-US" altLang="ja-JP" dirty="0"/>
              <a:t>10</a:t>
            </a:r>
            <a:r>
              <a:rPr lang="ja-JP" altLang="en-US" dirty="0"/>
              <a:t>分）</a:t>
            </a:r>
            <a:endParaRPr lang="en-US" altLang="ja-JP" dirty="0"/>
          </a:p>
        </p:txBody>
      </p:sp>
      <p:sp>
        <p:nvSpPr>
          <p:cNvPr id="4" name="スライド番号プレースホルダー 3"/>
          <p:cNvSpPr>
            <a:spLocks noGrp="1"/>
          </p:cNvSpPr>
          <p:nvPr>
            <p:ph type="sldNum" sz="quarter" idx="4"/>
          </p:nvPr>
        </p:nvSpPr>
        <p:spPr/>
        <p:txBody>
          <a:bodyPr/>
          <a:lstStyle/>
          <a:p>
            <a:fld id="{78AE49ED-73EF-499C-8307-28EB0E7CF529}" type="slidenum">
              <a:rPr lang="ja-JP" altLang="en-US" smtClean="0"/>
              <a:pPr/>
              <a:t>3</a:t>
            </a:fld>
            <a:endParaRPr lang="ja-JP" altLang="en-US" dirty="0"/>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9" y="843559"/>
            <a:ext cx="1980219" cy="322682"/>
          </a:xfrm>
          <a:prstGeom prst="rect">
            <a:avLst/>
          </a:prstGeom>
        </p:spPr>
      </p:pic>
    </p:spTree>
    <p:extLst>
      <p:ext uri="{BB962C8B-B14F-4D97-AF65-F5344CB8AC3E}">
        <p14:creationId xmlns:p14="http://schemas.microsoft.com/office/powerpoint/2010/main" val="37936434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タイトル 3"/>
          <p:cNvSpPr>
            <a:spLocks noGrp="1"/>
          </p:cNvSpPr>
          <p:nvPr>
            <p:ph type="title"/>
          </p:nvPr>
        </p:nvSpPr>
        <p:spPr>
          <a:xfrm>
            <a:off x="358775" y="267494"/>
            <a:ext cx="7093545" cy="337865"/>
          </a:xfrm>
        </p:spPr>
        <p:txBody>
          <a:bodyPr/>
          <a:lstStyle/>
          <a:p>
            <a:r>
              <a:rPr lang="ja-JP" altLang="en-US" sz="2400" dirty="0">
                <a:latin typeface="+mn-ea"/>
              </a:rPr>
              <a:t>デジタルインボイスオプション</a:t>
            </a:r>
            <a:r>
              <a:rPr lang="en-US" altLang="ja-JP" sz="2800" dirty="0"/>
              <a:t/>
            </a:r>
            <a:br>
              <a:rPr lang="en-US" altLang="ja-JP" sz="2800" dirty="0"/>
            </a:br>
            <a:endParaRPr kumimoji="1" lang="ja-JP" altLang="en-US" dirty="0"/>
          </a:p>
        </p:txBody>
      </p:sp>
      <p:sp>
        <p:nvSpPr>
          <p:cNvPr id="5" name="フッター プレースホルダー 4"/>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3" name="テキスト プレースホルダー 2">
            <a:extLst>
              <a:ext uri="{FF2B5EF4-FFF2-40B4-BE49-F238E27FC236}">
                <a16:creationId xmlns:a16="http://schemas.microsoft.com/office/drawing/2014/main" id="{01788EB6-F837-B095-F6E8-ECA48785148E}"/>
              </a:ext>
            </a:extLst>
          </p:cNvPr>
          <p:cNvSpPr txBox="1">
            <a:spLocks/>
          </p:cNvSpPr>
          <p:nvPr/>
        </p:nvSpPr>
        <p:spPr>
          <a:xfrm>
            <a:off x="357550" y="699542"/>
            <a:ext cx="8426450" cy="792435"/>
          </a:xfrm>
          <a:prstGeom prst="rect">
            <a:avLst/>
          </a:prstGeom>
        </p:spPr>
        <p:txBody>
          <a:bodyPr lIns="0" tIns="0" rIns="0" bIns="0"/>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marR="0" lvl="0" indent="0" algn="l" defTabSz="914400" rtl="0" eaLnBrk="1" fontAlgn="auto" latinLnBrk="0" hangingPunct="1">
              <a:lnSpc>
                <a:spcPts val="1900"/>
              </a:lnSpc>
              <a:spcBef>
                <a:spcPts val="0"/>
              </a:spcBef>
              <a:spcAft>
                <a:spcPts val="0"/>
              </a:spcAft>
              <a:buClr>
                <a:srgbClr val="F9BE00"/>
              </a:buClr>
              <a:buSzTx/>
              <a:buFont typeface="Arial" panose="020B0604020202020204" pitchFamily="34" charset="0"/>
              <a:buNone/>
              <a:tabLst/>
              <a:defRPr/>
            </a:pPr>
            <a:r>
              <a:rPr kumimoji="1" lang="ja-JP" altLang="en-US" sz="1400" b="1" i="0" u="none" strike="noStrike" kern="1200" cap="none" spc="0" normalizeH="0" baseline="0" noProof="0" dirty="0">
                <a:ln>
                  <a:noFill/>
                </a:ln>
                <a:solidFill>
                  <a:srgbClr val="FFC000"/>
                </a:solidFill>
                <a:effectLst/>
                <a:uLnTx/>
                <a:uFillTx/>
                <a:latin typeface="メイリオ"/>
                <a:ea typeface="メイリオ"/>
                <a:cs typeface="+mn-cs"/>
              </a:rPr>
              <a:t>■</a:t>
            </a:r>
            <a:r>
              <a:rPr kumimoji="1" lang="ja-JP" altLang="en-US" sz="1400" b="1" i="0" u="none" strike="noStrike" kern="1200" cap="none" spc="0" normalizeH="0" baseline="0" noProof="0" dirty="0">
                <a:ln>
                  <a:noFill/>
                </a:ln>
                <a:solidFill>
                  <a:srgbClr val="008CCF"/>
                </a:solidFill>
                <a:effectLst/>
                <a:uLnTx/>
                <a:uFillTx/>
                <a:latin typeface="メイリオ"/>
                <a:ea typeface="メイリオ"/>
                <a:cs typeface="+mn-cs"/>
              </a:rPr>
              <a:t>機能概要</a:t>
            </a:r>
            <a:endParaRPr kumimoji="1" lang="en-US" altLang="ja-JP" sz="1400" b="1" i="0" u="none" strike="noStrike" kern="1200" cap="none" spc="0" normalizeH="0" baseline="0" noProof="0" dirty="0">
              <a:ln>
                <a:noFill/>
              </a:ln>
              <a:solidFill>
                <a:srgbClr val="008CCF"/>
              </a:solidFill>
              <a:effectLst/>
              <a:uLnTx/>
              <a:uFillTx/>
              <a:latin typeface="メイリオ"/>
              <a:ea typeface="メイリオ"/>
              <a:cs typeface="+mn-cs"/>
            </a:endParaRPr>
          </a:p>
          <a:p>
            <a:pPr marL="0" marR="0" lvl="0" indent="0" algn="l" defTabSz="914400" rtl="0" eaLnBrk="1" fontAlgn="auto" latinLnBrk="0" hangingPunct="1">
              <a:lnSpc>
                <a:spcPts val="1900"/>
              </a:lnSpc>
              <a:spcBef>
                <a:spcPts val="0"/>
              </a:spcBef>
              <a:spcAft>
                <a:spcPts val="0"/>
              </a:spcAft>
              <a:buClr>
                <a:srgbClr val="F9BE00"/>
              </a:buClr>
              <a:buSzTx/>
              <a:buFont typeface="Arial" panose="020B0604020202020204" pitchFamily="34" charset="0"/>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6" name="テキスト ボックス 5">
            <a:extLst>
              <a:ext uri="{FF2B5EF4-FFF2-40B4-BE49-F238E27FC236}">
                <a16:creationId xmlns:a16="http://schemas.microsoft.com/office/drawing/2014/main" id="{EC995BE1-14E0-3474-AEE5-B041D192B752}"/>
              </a:ext>
            </a:extLst>
          </p:cNvPr>
          <p:cNvSpPr txBox="1"/>
          <p:nvPr/>
        </p:nvSpPr>
        <p:spPr>
          <a:xfrm>
            <a:off x="239349" y="863843"/>
            <a:ext cx="8653131" cy="572593"/>
          </a:xfrm>
          <a:prstGeom prst="rect">
            <a:avLst/>
          </a:prstGeom>
          <a:noFill/>
        </p:spPr>
        <p:txBody>
          <a:bodyPr wrap="square" rtlCol="0">
            <a:spAutoFit/>
          </a:bodyPr>
          <a:lstStyle/>
          <a:p>
            <a:pPr marL="0" marR="0" lvl="0" indent="0" algn="l" defTabSz="914400" rtl="0" eaLnBrk="1" fontAlgn="auto" latinLnBrk="0" hangingPunct="1">
              <a:lnSpc>
                <a:spcPts val="1900"/>
              </a:lnSpc>
              <a:spcBef>
                <a:spcPts val="0"/>
              </a:spcBef>
              <a:spcAft>
                <a:spcPts val="0"/>
              </a:spcAft>
              <a:buClr>
                <a:srgbClr val="F9BE00"/>
              </a:buClr>
              <a:buSzTx/>
              <a:buFontTx/>
              <a:buNone/>
              <a:tabLst/>
              <a:defRPr/>
            </a:pPr>
            <a:r>
              <a:rPr kumimoji="1" lang="ja-JP" altLang="en-US" sz="1400" b="0" i="0" u="none" strike="noStrike" kern="1200" cap="none" spc="0" normalizeH="0" baseline="0" noProof="0" dirty="0">
                <a:ln>
                  <a:noFill/>
                </a:ln>
                <a:solidFill>
                  <a:srgbClr val="040C28"/>
                </a:solidFill>
                <a:effectLst/>
                <a:uLnTx/>
                <a:uFillTx/>
                <a:latin typeface="Google Sans"/>
                <a:ea typeface="メイリオ"/>
                <a:cs typeface="+mn-cs"/>
              </a:rPr>
              <a:t>デジタルインボイスとは、請求情報（請求に係る情報）を売り手のシステムから買い手のシステムに対し、直接データ 連携し、自動処理される仕組み</a:t>
            </a:r>
            <a:endParaRPr kumimoji="1" lang="en-US" altLang="ja-JP" sz="1400" b="0" i="0" u="none" strike="noStrike" kern="1200" cap="none" spc="0" normalizeH="0" baseline="0" noProof="0" dirty="0">
              <a:ln>
                <a:noFill/>
              </a:ln>
              <a:solidFill>
                <a:srgbClr val="040C28"/>
              </a:solidFill>
              <a:effectLst/>
              <a:uLnTx/>
              <a:uFillTx/>
              <a:latin typeface="Google Sans"/>
              <a:ea typeface="メイリオ"/>
              <a:cs typeface="+mn-cs"/>
            </a:endParaRPr>
          </a:p>
        </p:txBody>
      </p:sp>
      <p:pic>
        <p:nvPicPr>
          <p:cNvPr id="7" name="図 6">
            <a:extLst>
              <a:ext uri="{FF2B5EF4-FFF2-40B4-BE49-F238E27FC236}">
                <a16:creationId xmlns:a16="http://schemas.microsoft.com/office/drawing/2014/main" id="{007866DC-3204-F4BD-05C3-84508500D6C9}"/>
              </a:ext>
            </a:extLst>
          </p:cNvPr>
          <p:cNvPicPr>
            <a:picLocks noChangeAspect="1"/>
          </p:cNvPicPr>
          <p:nvPr/>
        </p:nvPicPr>
        <p:blipFill>
          <a:blip r:embed="rId3"/>
          <a:stretch>
            <a:fillRect/>
          </a:stretch>
        </p:blipFill>
        <p:spPr>
          <a:xfrm>
            <a:off x="359532" y="1347614"/>
            <a:ext cx="7962793" cy="2921157"/>
          </a:xfrm>
          <a:prstGeom prst="rect">
            <a:avLst/>
          </a:prstGeom>
        </p:spPr>
      </p:pic>
      <p:sp>
        <p:nvSpPr>
          <p:cNvPr id="8" name="テキスト ボックス 7">
            <a:extLst>
              <a:ext uri="{FF2B5EF4-FFF2-40B4-BE49-F238E27FC236}">
                <a16:creationId xmlns:a16="http://schemas.microsoft.com/office/drawing/2014/main" id="{BD1C16C4-D759-5D1C-FC7A-81E4FF4AB2E9}"/>
              </a:ext>
            </a:extLst>
          </p:cNvPr>
          <p:cNvSpPr txBox="1"/>
          <p:nvPr/>
        </p:nvSpPr>
        <p:spPr>
          <a:xfrm>
            <a:off x="179512" y="4235449"/>
            <a:ext cx="8653131" cy="572593"/>
          </a:xfrm>
          <a:prstGeom prst="rect">
            <a:avLst/>
          </a:prstGeom>
          <a:noFill/>
        </p:spPr>
        <p:txBody>
          <a:bodyPr wrap="square" rtlCol="0">
            <a:spAutoFit/>
          </a:bodyPr>
          <a:lstStyle/>
          <a:p>
            <a:pPr marL="0" marR="0" lvl="0" indent="0" algn="ctr" defTabSz="914400" rtl="0" eaLnBrk="1" fontAlgn="auto" latinLnBrk="0" hangingPunct="1">
              <a:lnSpc>
                <a:spcPts val="1900"/>
              </a:lnSpc>
              <a:spcBef>
                <a:spcPts val="0"/>
              </a:spcBef>
              <a:spcAft>
                <a:spcPts val="0"/>
              </a:spcAft>
              <a:buClr>
                <a:srgbClr val="F9BE00"/>
              </a:buClr>
              <a:buSzTx/>
              <a:buFontTx/>
              <a:buNone/>
              <a:tabLst/>
              <a:defRPr/>
            </a:pPr>
            <a:r>
              <a:rPr kumimoji="1" lang="ja-JP" altLang="en-US" sz="1400" b="0" i="0" u="none" strike="noStrike" kern="1200" cap="none" spc="0" normalizeH="0" baseline="0" noProof="0" dirty="0">
                <a:ln>
                  <a:noFill/>
                </a:ln>
                <a:solidFill>
                  <a:srgbClr val="040C28"/>
                </a:solidFill>
                <a:effectLst/>
                <a:uLnTx/>
                <a:uFillTx/>
                <a:latin typeface="Google Sans"/>
                <a:ea typeface="メイリオ"/>
                <a:cs typeface="+mn-cs"/>
              </a:rPr>
              <a:t>やり取りする請求情報は、</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構造化・標準化されている為、システム間での差異が無い</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ctr" defTabSz="914400" rtl="0" eaLnBrk="1" fontAlgn="auto" latinLnBrk="0" hangingPunct="1">
              <a:lnSpc>
                <a:spcPts val="1900"/>
              </a:lnSpc>
              <a:spcBef>
                <a:spcPts val="0"/>
              </a:spcBef>
              <a:spcAft>
                <a:spcPts val="0"/>
              </a:spcAft>
              <a:buClr>
                <a:srgbClr val="F9BE00"/>
              </a:buClr>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Google Sans"/>
                <a:ea typeface="メイリオ"/>
                <a:cs typeface="+mn-cs"/>
              </a:rPr>
              <a:t>異なるシステム間でも統一フォーマットで送受信ができる</a:t>
            </a:r>
            <a:endParaRPr kumimoji="1" lang="en-US" altLang="ja-JP" sz="1400" b="1" i="0" u="none" strike="noStrike" kern="1200" cap="none" spc="0" normalizeH="0" baseline="0" noProof="0" dirty="0">
              <a:ln>
                <a:noFill/>
              </a:ln>
              <a:solidFill>
                <a:srgbClr val="FF0000"/>
              </a:solidFill>
              <a:effectLst/>
              <a:uLnTx/>
              <a:uFillTx/>
              <a:latin typeface="Google Sans"/>
              <a:ea typeface="メイリオ"/>
              <a:cs typeface="+mn-cs"/>
            </a:endParaRPr>
          </a:p>
        </p:txBody>
      </p:sp>
    </p:spTree>
    <p:extLst>
      <p:ext uri="{BB962C8B-B14F-4D97-AF65-F5344CB8AC3E}">
        <p14:creationId xmlns:p14="http://schemas.microsoft.com/office/powerpoint/2010/main" val="133886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AD03A14-307F-9216-B06F-3A0EF3F73D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フッター プレースホルダー 4">
            <a:extLst>
              <a:ext uri="{FF2B5EF4-FFF2-40B4-BE49-F238E27FC236}">
                <a16:creationId xmlns:a16="http://schemas.microsoft.com/office/drawing/2014/main" id="{CB081255-D177-7E8B-0E66-B80B502BCA81}"/>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正方形/長方形 5">
            <a:extLst>
              <a:ext uri="{FF2B5EF4-FFF2-40B4-BE49-F238E27FC236}">
                <a16:creationId xmlns:a16="http://schemas.microsoft.com/office/drawing/2014/main" id="{93999B98-389D-BE15-7353-1C7D9261C5C7}"/>
              </a:ext>
            </a:extLst>
          </p:cNvPr>
          <p:cNvSpPr/>
          <p:nvPr/>
        </p:nvSpPr>
        <p:spPr>
          <a:xfrm>
            <a:off x="296928" y="1505253"/>
            <a:ext cx="3101303" cy="3291821"/>
          </a:xfrm>
          <a:prstGeom prst="rect">
            <a:avLst/>
          </a:prstGeom>
          <a:noFill/>
          <a:ln w="3810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7" name="Rectangle 8">
            <a:extLst>
              <a:ext uri="{FF2B5EF4-FFF2-40B4-BE49-F238E27FC236}">
                <a16:creationId xmlns:a16="http://schemas.microsoft.com/office/drawing/2014/main" id="{8190E584-C8BA-7B5D-C408-CE7E1FD0E818}"/>
              </a:ext>
            </a:extLst>
          </p:cNvPr>
          <p:cNvSpPr>
            <a:spLocks noChangeArrowheads="1"/>
          </p:cNvSpPr>
          <p:nvPr/>
        </p:nvSpPr>
        <p:spPr bwMode="auto">
          <a:xfrm>
            <a:off x="400123" y="1884634"/>
            <a:ext cx="1167404" cy="38789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8" name="Freeform 9">
            <a:extLst>
              <a:ext uri="{FF2B5EF4-FFF2-40B4-BE49-F238E27FC236}">
                <a16:creationId xmlns:a16="http://schemas.microsoft.com/office/drawing/2014/main" id="{BFBCEC9F-38A8-9F96-0927-58C979B96B30}"/>
              </a:ext>
            </a:extLst>
          </p:cNvPr>
          <p:cNvSpPr>
            <a:spLocks noEditPoints="1"/>
          </p:cNvSpPr>
          <p:nvPr/>
        </p:nvSpPr>
        <p:spPr bwMode="auto">
          <a:xfrm>
            <a:off x="558360" y="1955423"/>
            <a:ext cx="787828" cy="269520"/>
          </a:xfrm>
          <a:custGeom>
            <a:avLst/>
            <a:gdLst>
              <a:gd name="T0" fmla="*/ 49 w 1267"/>
              <a:gd name="T1" fmla="*/ 97 h 434"/>
              <a:gd name="T2" fmla="*/ 71 w 1267"/>
              <a:gd name="T3" fmla="*/ 7 h 434"/>
              <a:gd name="T4" fmla="*/ 62 w 1267"/>
              <a:gd name="T5" fmla="*/ 61 h 434"/>
              <a:gd name="T6" fmla="*/ 100 w 1267"/>
              <a:gd name="T7" fmla="*/ 109 h 434"/>
              <a:gd name="T8" fmla="*/ 149 w 1267"/>
              <a:gd name="T9" fmla="*/ 72 h 434"/>
              <a:gd name="T10" fmla="*/ 212 w 1267"/>
              <a:gd name="T11" fmla="*/ 118 h 434"/>
              <a:gd name="T12" fmla="*/ 263 w 1267"/>
              <a:gd name="T13" fmla="*/ 39 h 434"/>
              <a:gd name="T14" fmla="*/ 217 w 1267"/>
              <a:gd name="T15" fmla="*/ 95 h 434"/>
              <a:gd name="T16" fmla="*/ 288 w 1267"/>
              <a:gd name="T17" fmla="*/ 73 h 434"/>
              <a:gd name="T18" fmla="*/ 331 w 1267"/>
              <a:gd name="T19" fmla="*/ 102 h 434"/>
              <a:gd name="T20" fmla="*/ 307 w 1267"/>
              <a:gd name="T21" fmla="*/ 63 h 434"/>
              <a:gd name="T22" fmla="*/ 409 w 1267"/>
              <a:gd name="T23" fmla="*/ 52 h 434"/>
              <a:gd name="T24" fmla="*/ 413 w 1267"/>
              <a:gd name="T25" fmla="*/ 32 h 434"/>
              <a:gd name="T26" fmla="*/ 480 w 1267"/>
              <a:gd name="T27" fmla="*/ 101 h 434"/>
              <a:gd name="T28" fmla="*/ 486 w 1267"/>
              <a:gd name="T29" fmla="*/ 0 h 434"/>
              <a:gd name="T30" fmla="*/ 490 w 1267"/>
              <a:gd name="T31" fmla="*/ 51 h 434"/>
              <a:gd name="T32" fmla="*/ 567 w 1267"/>
              <a:gd name="T33" fmla="*/ 116 h 434"/>
              <a:gd name="T34" fmla="*/ 560 w 1267"/>
              <a:gd name="T35" fmla="*/ 29 h 434"/>
              <a:gd name="T36" fmla="*/ 655 w 1267"/>
              <a:gd name="T37" fmla="*/ 28 h 434"/>
              <a:gd name="T38" fmla="*/ 616 w 1267"/>
              <a:gd name="T39" fmla="*/ 29 h 434"/>
              <a:gd name="T40" fmla="*/ 676 w 1267"/>
              <a:gd name="T41" fmla="*/ 40 h 434"/>
              <a:gd name="T42" fmla="*/ 723 w 1267"/>
              <a:gd name="T43" fmla="*/ 101 h 434"/>
              <a:gd name="T44" fmla="*/ 724 w 1267"/>
              <a:gd name="T45" fmla="*/ 63 h 434"/>
              <a:gd name="T46" fmla="*/ 763 w 1267"/>
              <a:gd name="T47" fmla="*/ 110 h 434"/>
              <a:gd name="T48" fmla="*/ 782 w 1267"/>
              <a:gd name="T49" fmla="*/ 43 h 434"/>
              <a:gd name="T50" fmla="*/ 816 w 1267"/>
              <a:gd name="T51" fmla="*/ 115 h 434"/>
              <a:gd name="T52" fmla="*/ 778 w 1267"/>
              <a:gd name="T53" fmla="*/ 99 h 434"/>
              <a:gd name="T54" fmla="*/ 872 w 1267"/>
              <a:gd name="T55" fmla="*/ 72 h 434"/>
              <a:gd name="T56" fmla="*/ 897 w 1267"/>
              <a:gd name="T57" fmla="*/ 28 h 434"/>
              <a:gd name="T58" fmla="*/ 962 w 1267"/>
              <a:gd name="T59" fmla="*/ 115 h 434"/>
              <a:gd name="T60" fmla="*/ 999 w 1267"/>
              <a:gd name="T61" fmla="*/ 52 h 434"/>
              <a:gd name="T62" fmla="*/ 1075 w 1267"/>
              <a:gd name="T63" fmla="*/ 30 h 434"/>
              <a:gd name="T64" fmla="*/ 1137 w 1267"/>
              <a:gd name="T65" fmla="*/ 78 h 434"/>
              <a:gd name="T66" fmla="*/ 1188 w 1267"/>
              <a:gd name="T67" fmla="*/ 115 h 434"/>
              <a:gd name="T68" fmla="*/ 1229 w 1267"/>
              <a:gd name="T69" fmla="*/ 56 h 434"/>
              <a:gd name="T70" fmla="*/ 241 w 1267"/>
              <a:gd name="T71" fmla="*/ 434 h 434"/>
              <a:gd name="T72" fmla="*/ 196 w 1267"/>
              <a:gd name="T73" fmla="*/ 257 h 434"/>
              <a:gd name="T74" fmla="*/ 223 w 1267"/>
              <a:gd name="T75" fmla="*/ 320 h 434"/>
              <a:gd name="T76" fmla="*/ 255 w 1267"/>
              <a:gd name="T77" fmla="*/ 401 h 434"/>
              <a:gd name="T78" fmla="*/ 293 w 1267"/>
              <a:gd name="T79" fmla="*/ 336 h 434"/>
              <a:gd name="T80" fmla="*/ 314 w 1267"/>
              <a:gd name="T81" fmla="*/ 222 h 434"/>
              <a:gd name="T82" fmla="*/ 342 w 1267"/>
              <a:gd name="T83" fmla="*/ 286 h 434"/>
              <a:gd name="T84" fmla="*/ 376 w 1267"/>
              <a:gd name="T85" fmla="*/ 381 h 434"/>
              <a:gd name="T86" fmla="*/ 364 w 1267"/>
              <a:gd name="T87" fmla="*/ 409 h 434"/>
              <a:gd name="T88" fmla="*/ 460 w 1267"/>
              <a:gd name="T89" fmla="*/ 303 h 434"/>
              <a:gd name="T90" fmla="*/ 562 w 1267"/>
              <a:gd name="T91" fmla="*/ 434 h 434"/>
              <a:gd name="T92" fmla="*/ 471 w 1267"/>
              <a:gd name="T93" fmla="*/ 295 h 434"/>
              <a:gd name="T94" fmla="*/ 652 w 1267"/>
              <a:gd name="T95" fmla="*/ 321 h 434"/>
              <a:gd name="T96" fmla="*/ 690 w 1267"/>
              <a:gd name="T97" fmla="*/ 315 h 434"/>
              <a:gd name="T98" fmla="*/ 761 w 1267"/>
              <a:gd name="T99" fmla="*/ 373 h 434"/>
              <a:gd name="T100" fmla="*/ 703 w 1267"/>
              <a:gd name="T101" fmla="*/ 359 h 434"/>
              <a:gd name="T102" fmla="*/ 864 w 1267"/>
              <a:gd name="T103" fmla="*/ 281 h 434"/>
              <a:gd name="T104" fmla="*/ 874 w 1267"/>
              <a:gd name="T105" fmla="*/ 353 h 434"/>
              <a:gd name="T106" fmla="*/ 875 w 1267"/>
              <a:gd name="T107" fmla="*/ 322 h 434"/>
              <a:gd name="T108" fmla="*/ 948 w 1267"/>
              <a:gd name="T109" fmla="*/ 229 h 434"/>
              <a:gd name="T110" fmla="*/ 1031 w 1267"/>
              <a:gd name="T111" fmla="*/ 325 h 434"/>
              <a:gd name="T112" fmla="*/ 1031 w 1267"/>
              <a:gd name="T113" fmla="*/ 22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7" h="434">
                <a:moveTo>
                  <a:pt x="73" y="84"/>
                </a:moveTo>
                <a:cubicBezTo>
                  <a:pt x="73" y="94"/>
                  <a:pt x="69" y="102"/>
                  <a:pt x="62" y="108"/>
                </a:cubicBezTo>
                <a:cubicBezTo>
                  <a:pt x="55" y="114"/>
                  <a:pt x="45" y="116"/>
                  <a:pt x="32" y="116"/>
                </a:cubicBezTo>
                <a:cubicBezTo>
                  <a:pt x="19" y="116"/>
                  <a:pt x="9" y="114"/>
                  <a:pt x="0" y="110"/>
                </a:cubicBezTo>
                <a:cubicBezTo>
                  <a:pt x="0" y="93"/>
                  <a:pt x="0" y="93"/>
                  <a:pt x="0" y="93"/>
                </a:cubicBezTo>
                <a:cubicBezTo>
                  <a:pt x="6" y="95"/>
                  <a:pt x="11" y="97"/>
                  <a:pt x="17" y="99"/>
                </a:cubicBezTo>
                <a:cubicBezTo>
                  <a:pt x="23" y="100"/>
                  <a:pt x="28" y="101"/>
                  <a:pt x="33" y="101"/>
                </a:cubicBezTo>
                <a:cubicBezTo>
                  <a:pt x="40" y="101"/>
                  <a:pt x="46" y="99"/>
                  <a:pt x="49" y="97"/>
                </a:cubicBezTo>
                <a:cubicBezTo>
                  <a:pt x="53" y="94"/>
                  <a:pt x="55" y="90"/>
                  <a:pt x="55" y="85"/>
                </a:cubicBezTo>
                <a:cubicBezTo>
                  <a:pt x="55" y="81"/>
                  <a:pt x="53" y="78"/>
                  <a:pt x="50" y="75"/>
                </a:cubicBezTo>
                <a:cubicBezTo>
                  <a:pt x="47" y="72"/>
                  <a:pt x="40" y="68"/>
                  <a:pt x="30" y="64"/>
                </a:cubicBezTo>
                <a:cubicBezTo>
                  <a:pt x="20" y="60"/>
                  <a:pt x="12" y="55"/>
                  <a:pt x="8" y="50"/>
                </a:cubicBezTo>
                <a:cubicBezTo>
                  <a:pt x="4" y="44"/>
                  <a:pt x="2" y="38"/>
                  <a:pt x="2" y="30"/>
                </a:cubicBezTo>
                <a:cubicBezTo>
                  <a:pt x="2" y="21"/>
                  <a:pt x="5" y="14"/>
                  <a:pt x="12" y="8"/>
                </a:cubicBezTo>
                <a:cubicBezTo>
                  <a:pt x="19" y="3"/>
                  <a:pt x="28" y="0"/>
                  <a:pt x="39" y="0"/>
                </a:cubicBezTo>
                <a:cubicBezTo>
                  <a:pt x="50" y="0"/>
                  <a:pt x="61" y="2"/>
                  <a:pt x="71" y="7"/>
                </a:cubicBezTo>
                <a:cubicBezTo>
                  <a:pt x="65" y="22"/>
                  <a:pt x="65" y="22"/>
                  <a:pt x="65" y="22"/>
                </a:cubicBezTo>
                <a:cubicBezTo>
                  <a:pt x="55" y="18"/>
                  <a:pt x="46" y="16"/>
                  <a:pt x="38" y="16"/>
                </a:cubicBezTo>
                <a:cubicBezTo>
                  <a:pt x="32" y="16"/>
                  <a:pt x="28" y="17"/>
                  <a:pt x="25" y="20"/>
                </a:cubicBezTo>
                <a:cubicBezTo>
                  <a:pt x="22" y="22"/>
                  <a:pt x="20" y="26"/>
                  <a:pt x="20" y="30"/>
                </a:cubicBezTo>
                <a:cubicBezTo>
                  <a:pt x="20" y="33"/>
                  <a:pt x="21" y="36"/>
                  <a:pt x="22" y="38"/>
                </a:cubicBezTo>
                <a:cubicBezTo>
                  <a:pt x="23" y="40"/>
                  <a:pt x="25" y="42"/>
                  <a:pt x="28" y="44"/>
                </a:cubicBezTo>
                <a:cubicBezTo>
                  <a:pt x="31" y="45"/>
                  <a:pt x="36" y="48"/>
                  <a:pt x="43" y="51"/>
                </a:cubicBezTo>
                <a:cubicBezTo>
                  <a:pt x="52" y="54"/>
                  <a:pt x="58" y="58"/>
                  <a:pt x="62" y="61"/>
                </a:cubicBezTo>
                <a:cubicBezTo>
                  <a:pt x="66" y="64"/>
                  <a:pt x="68" y="67"/>
                  <a:pt x="70" y="71"/>
                </a:cubicBezTo>
                <a:cubicBezTo>
                  <a:pt x="72" y="75"/>
                  <a:pt x="73" y="79"/>
                  <a:pt x="73" y="84"/>
                </a:cubicBezTo>
                <a:close/>
                <a:moveTo>
                  <a:pt x="153" y="115"/>
                </a:moveTo>
                <a:cubicBezTo>
                  <a:pt x="151" y="104"/>
                  <a:pt x="151" y="104"/>
                  <a:pt x="151" y="104"/>
                </a:cubicBezTo>
                <a:cubicBezTo>
                  <a:pt x="150" y="104"/>
                  <a:pt x="150" y="104"/>
                  <a:pt x="150" y="104"/>
                </a:cubicBezTo>
                <a:cubicBezTo>
                  <a:pt x="147" y="108"/>
                  <a:pt x="144" y="111"/>
                  <a:pt x="139" y="113"/>
                </a:cubicBezTo>
                <a:cubicBezTo>
                  <a:pt x="134" y="115"/>
                  <a:pt x="129" y="116"/>
                  <a:pt x="123" y="116"/>
                </a:cubicBezTo>
                <a:cubicBezTo>
                  <a:pt x="113" y="116"/>
                  <a:pt x="105" y="114"/>
                  <a:pt x="100" y="109"/>
                </a:cubicBezTo>
                <a:cubicBezTo>
                  <a:pt x="95" y="104"/>
                  <a:pt x="92" y="96"/>
                  <a:pt x="92" y="85"/>
                </a:cubicBezTo>
                <a:cubicBezTo>
                  <a:pt x="92" y="29"/>
                  <a:pt x="92" y="29"/>
                  <a:pt x="92" y="29"/>
                </a:cubicBezTo>
                <a:cubicBezTo>
                  <a:pt x="111" y="29"/>
                  <a:pt x="111" y="29"/>
                  <a:pt x="111" y="29"/>
                </a:cubicBezTo>
                <a:cubicBezTo>
                  <a:pt x="111" y="82"/>
                  <a:pt x="111" y="82"/>
                  <a:pt x="111" y="82"/>
                </a:cubicBezTo>
                <a:cubicBezTo>
                  <a:pt x="111" y="89"/>
                  <a:pt x="112" y="93"/>
                  <a:pt x="115" y="97"/>
                </a:cubicBezTo>
                <a:cubicBezTo>
                  <a:pt x="117" y="100"/>
                  <a:pt x="122" y="102"/>
                  <a:pt x="127" y="102"/>
                </a:cubicBezTo>
                <a:cubicBezTo>
                  <a:pt x="135" y="102"/>
                  <a:pt x="141" y="99"/>
                  <a:pt x="144" y="95"/>
                </a:cubicBezTo>
                <a:cubicBezTo>
                  <a:pt x="148" y="90"/>
                  <a:pt x="149" y="83"/>
                  <a:pt x="149" y="72"/>
                </a:cubicBezTo>
                <a:cubicBezTo>
                  <a:pt x="149" y="29"/>
                  <a:pt x="149" y="29"/>
                  <a:pt x="149" y="29"/>
                </a:cubicBezTo>
                <a:cubicBezTo>
                  <a:pt x="168" y="29"/>
                  <a:pt x="168" y="29"/>
                  <a:pt x="168" y="29"/>
                </a:cubicBezTo>
                <a:cubicBezTo>
                  <a:pt x="168" y="115"/>
                  <a:pt x="168" y="115"/>
                  <a:pt x="168" y="115"/>
                </a:cubicBezTo>
                <a:lnTo>
                  <a:pt x="153" y="115"/>
                </a:lnTo>
                <a:close/>
                <a:moveTo>
                  <a:pt x="237" y="116"/>
                </a:moveTo>
                <a:cubicBezTo>
                  <a:pt x="226" y="116"/>
                  <a:pt x="218" y="113"/>
                  <a:pt x="212" y="105"/>
                </a:cubicBezTo>
                <a:cubicBezTo>
                  <a:pt x="211" y="105"/>
                  <a:pt x="211" y="105"/>
                  <a:pt x="211" y="105"/>
                </a:cubicBezTo>
                <a:cubicBezTo>
                  <a:pt x="212" y="112"/>
                  <a:pt x="212" y="116"/>
                  <a:pt x="212" y="118"/>
                </a:cubicBezTo>
                <a:cubicBezTo>
                  <a:pt x="212" y="153"/>
                  <a:pt x="212" y="153"/>
                  <a:pt x="212" y="153"/>
                </a:cubicBezTo>
                <a:cubicBezTo>
                  <a:pt x="194" y="153"/>
                  <a:pt x="194" y="153"/>
                  <a:pt x="194" y="153"/>
                </a:cubicBezTo>
                <a:cubicBezTo>
                  <a:pt x="194" y="29"/>
                  <a:pt x="194" y="29"/>
                  <a:pt x="194" y="29"/>
                </a:cubicBezTo>
                <a:cubicBezTo>
                  <a:pt x="208" y="29"/>
                  <a:pt x="208" y="29"/>
                  <a:pt x="208" y="29"/>
                </a:cubicBezTo>
                <a:cubicBezTo>
                  <a:pt x="209" y="31"/>
                  <a:pt x="210" y="35"/>
                  <a:pt x="211" y="41"/>
                </a:cubicBezTo>
                <a:cubicBezTo>
                  <a:pt x="212" y="41"/>
                  <a:pt x="212" y="41"/>
                  <a:pt x="212" y="41"/>
                </a:cubicBezTo>
                <a:cubicBezTo>
                  <a:pt x="218" y="32"/>
                  <a:pt x="226" y="28"/>
                  <a:pt x="238" y="28"/>
                </a:cubicBezTo>
                <a:cubicBezTo>
                  <a:pt x="248" y="28"/>
                  <a:pt x="257" y="31"/>
                  <a:pt x="263" y="39"/>
                </a:cubicBezTo>
                <a:cubicBezTo>
                  <a:pt x="268" y="47"/>
                  <a:pt x="271" y="58"/>
                  <a:pt x="271" y="72"/>
                </a:cubicBezTo>
                <a:cubicBezTo>
                  <a:pt x="271" y="86"/>
                  <a:pt x="268" y="97"/>
                  <a:pt x="262" y="105"/>
                </a:cubicBezTo>
                <a:cubicBezTo>
                  <a:pt x="256" y="112"/>
                  <a:pt x="248" y="116"/>
                  <a:pt x="237" y="116"/>
                </a:cubicBezTo>
                <a:close/>
                <a:moveTo>
                  <a:pt x="233" y="42"/>
                </a:moveTo>
                <a:cubicBezTo>
                  <a:pt x="226" y="42"/>
                  <a:pt x="220" y="45"/>
                  <a:pt x="217" y="49"/>
                </a:cubicBezTo>
                <a:cubicBezTo>
                  <a:pt x="214" y="53"/>
                  <a:pt x="212" y="60"/>
                  <a:pt x="212" y="69"/>
                </a:cubicBezTo>
                <a:cubicBezTo>
                  <a:pt x="212" y="72"/>
                  <a:pt x="212" y="72"/>
                  <a:pt x="212" y="72"/>
                </a:cubicBezTo>
                <a:cubicBezTo>
                  <a:pt x="212" y="82"/>
                  <a:pt x="214" y="90"/>
                  <a:pt x="217" y="95"/>
                </a:cubicBezTo>
                <a:cubicBezTo>
                  <a:pt x="220" y="99"/>
                  <a:pt x="226" y="102"/>
                  <a:pt x="233" y="102"/>
                </a:cubicBezTo>
                <a:cubicBezTo>
                  <a:pt x="239" y="102"/>
                  <a:pt x="244" y="99"/>
                  <a:pt x="248" y="94"/>
                </a:cubicBezTo>
                <a:cubicBezTo>
                  <a:pt x="251" y="89"/>
                  <a:pt x="253" y="81"/>
                  <a:pt x="253" y="72"/>
                </a:cubicBezTo>
                <a:cubicBezTo>
                  <a:pt x="253" y="62"/>
                  <a:pt x="251" y="55"/>
                  <a:pt x="248" y="50"/>
                </a:cubicBezTo>
                <a:cubicBezTo>
                  <a:pt x="244" y="45"/>
                  <a:pt x="239" y="42"/>
                  <a:pt x="233" y="42"/>
                </a:cubicBezTo>
                <a:close/>
                <a:moveTo>
                  <a:pt x="330" y="116"/>
                </a:moveTo>
                <a:cubicBezTo>
                  <a:pt x="317" y="116"/>
                  <a:pt x="306" y="113"/>
                  <a:pt x="299" y="105"/>
                </a:cubicBezTo>
                <a:cubicBezTo>
                  <a:pt x="291" y="97"/>
                  <a:pt x="288" y="86"/>
                  <a:pt x="288" y="73"/>
                </a:cubicBezTo>
                <a:cubicBezTo>
                  <a:pt x="288" y="59"/>
                  <a:pt x="291" y="48"/>
                  <a:pt x="298" y="40"/>
                </a:cubicBezTo>
                <a:cubicBezTo>
                  <a:pt x="305" y="32"/>
                  <a:pt x="315" y="28"/>
                  <a:pt x="327" y="28"/>
                </a:cubicBezTo>
                <a:cubicBezTo>
                  <a:pt x="338" y="28"/>
                  <a:pt x="347" y="31"/>
                  <a:pt x="354" y="38"/>
                </a:cubicBezTo>
                <a:cubicBezTo>
                  <a:pt x="360" y="45"/>
                  <a:pt x="363" y="54"/>
                  <a:pt x="363" y="66"/>
                </a:cubicBezTo>
                <a:cubicBezTo>
                  <a:pt x="363" y="76"/>
                  <a:pt x="363" y="76"/>
                  <a:pt x="363" y="76"/>
                </a:cubicBezTo>
                <a:cubicBezTo>
                  <a:pt x="306" y="76"/>
                  <a:pt x="306" y="76"/>
                  <a:pt x="306" y="76"/>
                </a:cubicBezTo>
                <a:cubicBezTo>
                  <a:pt x="307" y="84"/>
                  <a:pt x="309" y="91"/>
                  <a:pt x="313" y="95"/>
                </a:cubicBezTo>
                <a:cubicBezTo>
                  <a:pt x="317" y="100"/>
                  <a:pt x="323" y="102"/>
                  <a:pt x="331" y="102"/>
                </a:cubicBezTo>
                <a:cubicBezTo>
                  <a:pt x="336" y="102"/>
                  <a:pt x="341" y="102"/>
                  <a:pt x="345" y="101"/>
                </a:cubicBezTo>
                <a:cubicBezTo>
                  <a:pt x="349" y="100"/>
                  <a:pt x="354" y="98"/>
                  <a:pt x="359" y="96"/>
                </a:cubicBezTo>
                <a:cubicBezTo>
                  <a:pt x="359" y="111"/>
                  <a:pt x="359" y="111"/>
                  <a:pt x="359" y="111"/>
                </a:cubicBezTo>
                <a:cubicBezTo>
                  <a:pt x="355" y="113"/>
                  <a:pt x="350" y="114"/>
                  <a:pt x="346" y="115"/>
                </a:cubicBezTo>
                <a:cubicBezTo>
                  <a:pt x="341" y="116"/>
                  <a:pt x="336" y="116"/>
                  <a:pt x="330" y="116"/>
                </a:cubicBezTo>
                <a:close/>
                <a:moveTo>
                  <a:pt x="327" y="41"/>
                </a:moveTo>
                <a:cubicBezTo>
                  <a:pt x="321" y="41"/>
                  <a:pt x="316" y="43"/>
                  <a:pt x="313" y="47"/>
                </a:cubicBezTo>
                <a:cubicBezTo>
                  <a:pt x="309" y="51"/>
                  <a:pt x="307" y="56"/>
                  <a:pt x="307" y="63"/>
                </a:cubicBezTo>
                <a:cubicBezTo>
                  <a:pt x="346" y="63"/>
                  <a:pt x="346" y="63"/>
                  <a:pt x="346" y="63"/>
                </a:cubicBezTo>
                <a:cubicBezTo>
                  <a:pt x="345" y="56"/>
                  <a:pt x="344" y="51"/>
                  <a:pt x="340" y="47"/>
                </a:cubicBezTo>
                <a:cubicBezTo>
                  <a:pt x="337" y="43"/>
                  <a:pt x="333" y="41"/>
                  <a:pt x="327" y="41"/>
                </a:cubicBezTo>
                <a:close/>
                <a:moveTo>
                  <a:pt x="428" y="28"/>
                </a:moveTo>
                <a:cubicBezTo>
                  <a:pt x="431" y="28"/>
                  <a:pt x="434" y="28"/>
                  <a:pt x="437" y="28"/>
                </a:cubicBezTo>
                <a:cubicBezTo>
                  <a:pt x="435" y="45"/>
                  <a:pt x="435" y="45"/>
                  <a:pt x="435" y="45"/>
                </a:cubicBezTo>
                <a:cubicBezTo>
                  <a:pt x="432" y="45"/>
                  <a:pt x="430" y="44"/>
                  <a:pt x="427" y="44"/>
                </a:cubicBezTo>
                <a:cubicBezTo>
                  <a:pt x="420" y="44"/>
                  <a:pt x="414" y="47"/>
                  <a:pt x="409" y="52"/>
                </a:cubicBezTo>
                <a:cubicBezTo>
                  <a:pt x="405" y="56"/>
                  <a:pt x="402" y="62"/>
                  <a:pt x="402" y="70"/>
                </a:cubicBezTo>
                <a:cubicBezTo>
                  <a:pt x="402" y="115"/>
                  <a:pt x="402" y="115"/>
                  <a:pt x="402" y="115"/>
                </a:cubicBezTo>
                <a:cubicBezTo>
                  <a:pt x="384" y="115"/>
                  <a:pt x="384" y="115"/>
                  <a:pt x="384" y="115"/>
                </a:cubicBezTo>
                <a:cubicBezTo>
                  <a:pt x="384" y="29"/>
                  <a:pt x="384" y="29"/>
                  <a:pt x="384" y="29"/>
                </a:cubicBezTo>
                <a:cubicBezTo>
                  <a:pt x="398" y="29"/>
                  <a:pt x="398" y="29"/>
                  <a:pt x="398" y="29"/>
                </a:cubicBezTo>
                <a:cubicBezTo>
                  <a:pt x="401" y="44"/>
                  <a:pt x="401" y="44"/>
                  <a:pt x="401" y="44"/>
                </a:cubicBezTo>
                <a:cubicBezTo>
                  <a:pt x="402" y="44"/>
                  <a:pt x="402" y="44"/>
                  <a:pt x="402" y="44"/>
                </a:cubicBezTo>
                <a:cubicBezTo>
                  <a:pt x="405" y="39"/>
                  <a:pt x="408" y="35"/>
                  <a:pt x="413" y="32"/>
                </a:cubicBezTo>
                <a:cubicBezTo>
                  <a:pt x="417" y="29"/>
                  <a:pt x="422" y="28"/>
                  <a:pt x="428" y="28"/>
                </a:cubicBezTo>
                <a:close/>
                <a:moveTo>
                  <a:pt x="520" y="84"/>
                </a:moveTo>
                <a:cubicBezTo>
                  <a:pt x="520" y="94"/>
                  <a:pt x="516" y="102"/>
                  <a:pt x="509" y="108"/>
                </a:cubicBezTo>
                <a:cubicBezTo>
                  <a:pt x="502" y="114"/>
                  <a:pt x="492" y="116"/>
                  <a:pt x="479" y="116"/>
                </a:cubicBezTo>
                <a:cubicBezTo>
                  <a:pt x="466" y="116"/>
                  <a:pt x="455" y="114"/>
                  <a:pt x="447" y="110"/>
                </a:cubicBezTo>
                <a:cubicBezTo>
                  <a:pt x="447" y="93"/>
                  <a:pt x="447" y="93"/>
                  <a:pt x="447" y="93"/>
                </a:cubicBezTo>
                <a:cubicBezTo>
                  <a:pt x="452" y="95"/>
                  <a:pt x="458" y="97"/>
                  <a:pt x="464" y="99"/>
                </a:cubicBezTo>
                <a:cubicBezTo>
                  <a:pt x="470" y="100"/>
                  <a:pt x="475" y="101"/>
                  <a:pt x="480" y="101"/>
                </a:cubicBezTo>
                <a:cubicBezTo>
                  <a:pt x="487" y="101"/>
                  <a:pt x="493" y="99"/>
                  <a:pt x="496" y="97"/>
                </a:cubicBezTo>
                <a:cubicBezTo>
                  <a:pt x="500" y="94"/>
                  <a:pt x="501" y="90"/>
                  <a:pt x="501" y="85"/>
                </a:cubicBezTo>
                <a:cubicBezTo>
                  <a:pt x="501" y="81"/>
                  <a:pt x="500" y="78"/>
                  <a:pt x="497" y="75"/>
                </a:cubicBezTo>
                <a:cubicBezTo>
                  <a:pt x="493" y="72"/>
                  <a:pt x="487" y="68"/>
                  <a:pt x="477" y="64"/>
                </a:cubicBezTo>
                <a:cubicBezTo>
                  <a:pt x="466" y="60"/>
                  <a:pt x="459" y="55"/>
                  <a:pt x="455" y="50"/>
                </a:cubicBezTo>
                <a:cubicBezTo>
                  <a:pt x="451" y="44"/>
                  <a:pt x="449" y="38"/>
                  <a:pt x="449" y="30"/>
                </a:cubicBezTo>
                <a:cubicBezTo>
                  <a:pt x="449" y="21"/>
                  <a:pt x="452" y="14"/>
                  <a:pt x="459" y="8"/>
                </a:cubicBezTo>
                <a:cubicBezTo>
                  <a:pt x="465" y="3"/>
                  <a:pt x="474" y="0"/>
                  <a:pt x="486" y="0"/>
                </a:cubicBezTo>
                <a:cubicBezTo>
                  <a:pt x="497" y="0"/>
                  <a:pt x="507" y="2"/>
                  <a:pt x="518" y="7"/>
                </a:cubicBezTo>
                <a:cubicBezTo>
                  <a:pt x="512" y="22"/>
                  <a:pt x="512" y="22"/>
                  <a:pt x="512" y="22"/>
                </a:cubicBezTo>
                <a:cubicBezTo>
                  <a:pt x="502" y="18"/>
                  <a:pt x="493" y="16"/>
                  <a:pt x="485" y="16"/>
                </a:cubicBezTo>
                <a:cubicBezTo>
                  <a:pt x="479" y="16"/>
                  <a:pt x="475" y="17"/>
                  <a:pt x="472" y="20"/>
                </a:cubicBezTo>
                <a:cubicBezTo>
                  <a:pt x="469" y="22"/>
                  <a:pt x="467" y="26"/>
                  <a:pt x="467" y="30"/>
                </a:cubicBezTo>
                <a:cubicBezTo>
                  <a:pt x="467" y="33"/>
                  <a:pt x="468" y="36"/>
                  <a:pt x="469" y="38"/>
                </a:cubicBezTo>
                <a:cubicBezTo>
                  <a:pt x="470" y="40"/>
                  <a:pt x="472" y="42"/>
                  <a:pt x="475" y="44"/>
                </a:cubicBezTo>
                <a:cubicBezTo>
                  <a:pt x="478" y="45"/>
                  <a:pt x="483" y="48"/>
                  <a:pt x="490" y="51"/>
                </a:cubicBezTo>
                <a:cubicBezTo>
                  <a:pt x="499" y="54"/>
                  <a:pt x="505" y="58"/>
                  <a:pt x="509" y="61"/>
                </a:cubicBezTo>
                <a:cubicBezTo>
                  <a:pt x="512" y="64"/>
                  <a:pt x="515" y="67"/>
                  <a:pt x="517" y="71"/>
                </a:cubicBezTo>
                <a:cubicBezTo>
                  <a:pt x="519" y="75"/>
                  <a:pt x="520" y="79"/>
                  <a:pt x="520" y="84"/>
                </a:cubicBezTo>
                <a:close/>
                <a:moveTo>
                  <a:pt x="572" y="102"/>
                </a:moveTo>
                <a:cubicBezTo>
                  <a:pt x="576" y="102"/>
                  <a:pt x="581" y="101"/>
                  <a:pt x="585" y="100"/>
                </a:cubicBezTo>
                <a:cubicBezTo>
                  <a:pt x="585" y="113"/>
                  <a:pt x="585" y="113"/>
                  <a:pt x="585" y="113"/>
                </a:cubicBezTo>
                <a:cubicBezTo>
                  <a:pt x="583" y="114"/>
                  <a:pt x="580" y="115"/>
                  <a:pt x="577" y="116"/>
                </a:cubicBezTo>
                <a:cubicBezTo>
                  <a:pt x="574" y="116"/>
                  <a:pt x="571" y="116"/>
                  <a:pt x="567" y="116"/>
                </a:cubicBezTo>
                <a:cubicBezTo>
                  <a:pt x="550" y="116"/>
                  <a:pt x="542" y="107"/>
                  <a:pt x="542" y="89"/>
                </a:cubicBezTo>
                <a:cubicBezTo>
                  <a:pt x="542" y="43"/>
                  <a:pt x="542" y="43"/>
                  <a:pt x="542" y="43"/>
                </a:cubicBezTo>
                <a:cubicBezTo>
                  <a:pt x="530" y="43"/>
                  <a:pt x="530" y="43"/>
                  <a:pt x="530" y="43"/>
                </a:cubicBezTo>
                <a:cubicBezTo>
                  <a:pt x="530" y="35"/>
                  <a:pt x="530" y="35"/>
                  <a:pt x="530" y="35"/>
                </a:cubicBezTo>
                <a:cubicBezTo>
                  <a:pt x="542" y="28"/>
                  <a:pt x="542" y="28"/>
                  <a:pt x="542" y="28"/>
                </a:cubicBezTo>
                <a:cubicBezTo>
                  <a:pt x="549" y="10"/>
                  <a:pt x="549" y="10"/>
                  <a:pt x="549" y="10"/>
                </a:cubicBezTo>
                <a:cubicBezTo>
                  <a:pt x="560" y="10"/>
                  <a:pt x="560" y="10"/>
                  <a:pt x="560" y="10"/>
                </a:cubicBezTo>
                <a:cubicBezTo>
                  <a:pt x="560" y="29"/>
                  <a:pt x="560" y="29"/>
                  <a:pt x="560" y="29"/>
                </a:cubicBezTo>
                <a:cubicBezTo>
                  <a:pt x="584" y="29"/>
                  <a:pt x="584" y="29"/>
                  <a:pt x="584" y="29"/>
                </a:cubicBezTo>
                <a:cubicBezTo>
                  <a:pt x="584" y="43"/>
                  <a:pt x="584" y="43"/>
                  <a:pt x="584" y="43"/>
                </a:cubicBezTo>
                <a:cubicBezTo>
                  <a:pt x="560" y="43"/>
                  <a:pt x="560" y="43"/>
                  <a:pt x="560" y="43"/>
                </a:cubicBezTo>
                <a:cubicBezTo>
                  <a:pt x="560" y="89"/>
                  <a:pt x="560" y="89"/>
                  <a:pt x="560" y="89"/>
                </a:cubicBezTo>
                <a:cubicBezTo>
                  <a:pt x="560" y="93"/>
                  <a:pt x="561" y="96"/>
                  <a:pt x="563" y="99"/>
                </a:cubicBezTo>
                <a:cubicBezTo>
                  <a:pt x="565" y="101"/>
                  <a:pt x="568" y="102"/>
                  <a:pt x="572" y="102"/>
                </a:cubicBezTo>
                <a:close/>
                <a:moveTo>
                  <a:pt x="646" y="28"/>
                </a:moveTo>
                <a:cubicBezTo>
                  <a:pt x="649" y="28"/>
                  <a:pt x="652" y="28"/>
                  <a:pt x="655" y="28"/>
                </a:cubicBezTo>
                <a:cubicBezTo>
                  <a:pt x="653" y="45"/>
                  <a:pt x="653" y="45"/>
                  <a:pt x="653" y="45"/>
                </a:cubicBezTo>
                <a:cubicBezTo>
                  <a:pt x="650" y="45"/>
                  <a:pt x="648" y="44"/>
                  <a:pt x="645" y="44"/>
                </a:cubicBezTo>
                <a:cubicBezTo>
                  <a:pt x="638" y="44"/>
                  <a:pt x="632" y="47"/>
                  <a:pt x="627" y="52"/>
                </a:cubicBezTo>
                <a:cubicBezTo>
                  <a:pt x="623" y="56"/>
                  <a:pt x="620" y="62"/>
                  <a:pt x="620" y="70"/>
                </a:cubicBezTo>
                <a:cubicBezTo>
                  <a:pt x="620" y="115"/>
                  <a:pt x="620" y="115"/>
                  <a:pt x="620" y="115"/>
                </a:cubicBezTo>
                <a:cubicBezTo>
                  <a:pt x="602" y="115"/>
                  <a:pt x="602" y="115"/>
                  <a:pt x="602" y="115"/>
                </a:cubicBezTo>
                <a:cubicBezTo>
                  <a:pt x="602" y="29"/>
                  <a:pt x="602" y="29"/>
                  <a:pt x="602" y="29"/>
                </a:cubicBezTo>
                <a:cubicBezTo>
                  <a:pt x="616" y="29"/>
                  <a:pt x="616" y="29"/>
                  <a:pt x="616" y="29"/>
                </a:cubicBezTo>
                <a:cubicBezTo>
                  <a:pt x="619" y="44"/>
                  <a:pt x="619" y="44"/>
                  <a:pt x="619" y="44"/>
                </a:cubicBezTo>
                <a:cubicBezTo>
                  <a:pt x="620" y="44"/>
                  <a:pt x="620" y="44"/>
                  <a:pt x="620" y="44"/>
                </a:cubicBezTo>
                <a:cubicBezTo>
                  <a:pt x="623" y="39"/>
                  <a:pt x="626" y="35"/>
                  <a:pt x="631" y="32"/>
                </a:cubicBezTo>
                <a:cubicBezTo>
                  <a:pt x="636" y="29"/>
                  <a:pt x="640" y="28"/>
                  <a:pt x="646" y="28"/>
                </a:cubicBezTo>
                <a:close/>
                <a:moveTo>
                  <a:pt x="708" y="116"/>
                </a:moveTo>
                <a:cubicBezTo>
                  <a:pt x="695" y="116"/>
                  <a:pt x="684" y="113"/>
                  <a:pt x="677" y="105"/>
                </a:cubicBezTo>
                <a:cubicBezTo>
                  <a:pt x="669" y="97"/>
                  <a:pt x="666" y="86"/>
                  <a:pt x="666" y="73"/>
                </a:cubicBezTo>
                <a:cubicBezTo>
                  <a:pt x="666" y="59"/>
                  <a:pt x="669" y="48"/>
                  <a:pt x="676" y="40"/>
                </a:cubicBezTo>
                <a:cubicBezTo>
                  <a:pt x="683" y="32"/>
                  <a:pt x="693" y="28"/>
                  <a:pt x="705" y="28"/>
                </a:cubicBezTo>
                <a:cubicBezTo>
                  <a:pt x="716" y="28"/>
                  <a:pt x="725" y="31"/>
                  <a:pt x="732" y="38"/>
                </a:cubicBezTo>
                <a:cubicBezTo>
                  <a:pt x="738" y="45"/>
                  <a:pt x="741" y="54"/>
                  <a:pt x="741" y="66"/>
                </a:cubicBezTo>
                <a:cubicBezTo>
                  <a:pt x="741" y="76"/>
                  <a:pt x="741" y="76"/>
                  <a:pt x="741" y="76"/>
                </a:cubicBezTo>
                <a:cubicBezTo>
                  <a:pt x="684" y="76"/>
                  <a:pt x="684" y="76"/>
                  <a:pt x="684" y="76"/>
                </a:cubicBezTo>
                <a:cubicBezTo>
                  <a:pt x="685" y="84"/>
                  <a:pt x="687" y="91"/>
                  <a:pt x="691" y="95"/>
                </a:cubicBezTo>
                <a:cubicBezTo>
                  <a:pt x="695" y="100"/>
                  <a:pt x="701" y="102"/>
                  <a:pt x="709" y="102"/>
                </a:cubicBezTo>
                <a:cubicBezTo>
                  <a:pt x="714" y="102"/>
                  <a:pt x="719" y="102"/>
                  <a:pt x="723" y="101"/>
                </a:cubicBezTo>
                <a:cubicBezTo>
                  <a:pt x="727" y="100"/>
                  <a:pt x="732" y="98"/>
                  <a:pt x="737" y="96"/>
                </a:cubicBezTo>
                <a:cubicBezTo>
                  <a:pt x="737" y="111"/>
                  <a:pt x="737" y="111"/>
                  <a:pt x="737" y="111"/>
                </a:cubicBezTo>
                <a:cubicBezTo>
                  <a:pt x="733" y="113"/>
                  <a:pt x="728" y="114"/>
                  <a:pt x="724" y="115"/>
                </a:cubicBezTo>
                <a:cubicBezTo>
                  <a:pt x="719" y="116"/>
                  <a:pt x="714" y="116"/>
                  <a:pt x="708" y="116"/>
                </a:cubicBezTo>
                <a:close/>
                <a:moveTo>
                  <a:pt x="705" y="41"/>
                </a:moveTo>
                <a:cubicBezTo>
                  <a:pt x="699" y="41"/>
                  <a:pt x="694" y="43"/>
                  <a:pt x="691" y="47"/>
                </a:cubicBezTo>
                <a:cubicBezTo>
                  <a:pt x="687" y="51"/>
                  <a:pt x="685" y="56"/>
                  <a:pt x="685" y="63"/>
                </a:cubicBezTo>
                <a:cubicBezTo>
                  <a:pt x="724" y="63"/>
                  <a:pt x="724" y="63"/>
                  <a:pt x="724" y="63"/>
                </a:cubicBezTo>
                <a:cubicBezTo>
                  <a:pt x="723" y="56"/>
                  <a:pt x="722" y="51"/>
                  <a:pt x="718" y="47"/>
                </a:cubicBezTo>
                <a:cubicBezTo>
                  <a:pt x="715" y="43"/>
                  <a:pt x="711" y="41"/>
                  <a:pt x="705" y="41"/>
                </a:cubicBezTo>
                <a:close/>
                <a:moveTo>
                  <a:pt x="816" y="115"/>
                </a:moveTo>
                <a:cubicBezTo>
                  <a:pt x="812" y="103"/>
                  <a:pt x="812" y="103"/>
                  <a:pt x="812" y="103"/>
                </a:cubicBezTo>
                <a:cubicBezTo>
                  <a:pt x="811" y="103"/>
                  <a:pt x="811" y="103"/>
                  <a:pt x="811" y="103"/>
                </a:cubicBezTo>
                <a:cubicBezTo>
                  <a:pt x="807" y="108"/>
                  <a:pt x="803" y="112"/>
                  <a:pt x="799" y="114"/>
                </a:cubicBezTo>
                <a:cubicBezTo>
                  <a:pt x="795" y="115"/>
                  <a:pt x="789" y="116"/>
                  <a:pt x="783" y="116"/>
                </a:cubicBezTo>
                <a:cubicBezTo>
                  <a:pt x="774" y="116"/>
                  <a:pt x="768" y="114"/>
                  <a:pt x="763" y="110"/>
                </a:cubicBezTo>
                <a:cubicBezTo>
                  <a:pt x="758" y="105"/>
                  <a:pt x="756" y="99"/>
                  <a:pt x="756" y="90"/>
                </a:cubicBezTo>
                <a:cubicBezTo>
                  <a:pt x="756" y="81"/>
                  <a:pt x="759" y="75"/>
                  <a:pt x="766" y="70"/>
                </a:cubicBezTo>
                <a:cubicBezTo>
                  <a:pt x="772" y="66"/>
                  <a:pt x="782" y="63"/>
                  <a:pt x="796" y="63"/>
                </a:cubicBezTo>
                <a:cubicBezTo>
                  <a:pt x="811" y="62"/>
                  <a:pt x="811" y="62"/>
                  <a:pt x="811" y="62"/>
                </a:cubicBezTo>
                <a:cubicBezTo>
                  <a:pt x="811" y="58"/>
                  <a:pt x="811" y="58"/>
                  <a:pt x="811" y="58"/>
                </a:cubicBezTo>
                <a:cubicBezTo>
                  <a:pt x="811" y="52"/>
                  <a:pt x="809" y="48"/>
                  <a:pt x="807" y="46"/>
                </a:cubicBezTo>
                <a:cubicBezTo>
                  <a:pt x="804" y="43"/>
                  <a:pt x="800" y="42"/>
                  <a:pt x="795" y="42"/>
                </a:cubicBezTo>
                <a:cubicBezTo>
                  <a:pt x="791" y="42"/>
                  <a:pt x="786" y="42"/>
                  <a:pt x="782" y="43"/>
                </a:cubicBezTo>
                <a:cubicBezTo>
                  <a:pt x="778" y="45"/>
                  <a:pt x="774" y="46"/>
                  <a:pt x="771" y="48"/>
                </a:cubicBezTo>
                <a:cubicBezTo>
                  <a:pt x="765" y="35"/>
                  <a:pt x="765" y="35"/>
                  <a:pt x="765" y="35"/>
                </a:cubicBezTo>
                <a:cubicBezTo>
                  <a:pt x="769" y="33"/>
                  <a:pt x="775" y="31"/>
                  <a:pt x="780" y="30"/>
                </a:cubicBezTo>
                <a:cubicBezTo>
                  <a:pt x="786" y="28"/>
                  <a:pt x="791" y="28"/>
                  <a:pt x="796" y="28"/>
                </a:cubicBezTo>
                <a:cubicBezTo>
                  <a:pt x="807" y="28"/>
                  <a:pt x="815" y="30"/>
                  <a:pt x="820" y="35"/>
                </a:cubicBezTo>
                <a:cubicBezTo>
                  <a:pt x="826" y="39"/>
                  <a:pt x="829" y="47"/>
                  <a:pt x="829" y="57"/>
                </a:cubicBezTo>
                <a:cubicBezTo>
                  <a:pt x="829" y="115"/>
                  <a:pt x="829" y="115"/>
                  <a:pt x="829" y="115"/>
                </a:cubicBezTo>
                <a:lnTo>
                  <a:pt x="816" y="115"/>
                </a:lnTo>
                <a:close/>
                <a:moveTo>
                  <a:pt x="789" y="102"/>
                </a:moveTo>
                <a:cubicBezTo>
                  <a:pt x="795" y="102"/>
                  <a:pt x="801" y="101"/>
                  <a:pt x="805" y="97"/>
                </a:cubicBezTo>
                <a:cubicBezTo>
                  <a:pt x="809" y="93"/>
                  <a:pt x="811" y="88"/>
                  <a:pt x="811" y="81"/>
                </a:cubicBezTo>
                <a:cubicBezTo>
                  <a:pt x="811" y="74"/>
                  <a:pt x="811" y="74"/>
                  <a:pt x="811" y="74"/>
                </a:cubicBezTo>
                <a:cubicBezTo>
                  <a:pt x="800" y="74"/>
                  <a:pt x="800" y="74"/>
                  <a:pt x="800" y="74"/>
                </a:cubicBezTo>
                <a:cubicBezTo>
                  <a:pt x="791" y="75"/>
                  <a:pt x="785" y="76"/>
                  <a:pt x="781" y="79"/>
                </a:cubicBezTo>
                <a:cubicBezTo>
                  <a:pt x="777" y="81"/>
                  <a:pt x="775" y="85"/>
                  <a:pt x="775" y="90"/>
                </a:cubicBezTo>
                <a:cubicBezTo>
                  <a:pt x="775" y="94"/>
                  <a:pt x="776" y="97"/>
                  <a:pt x="778" y="99"/>
                </a:cubicBezTo>
                <a:cubicBezTo>
                  <a:pt x="781" y="101"/>
                  <a:pt x="784" y="102"/>
                  <a:pt x="789" y="102"/>
                </a:cubicBezTo>
                <a:close/>
                <a:moveTo>
                  <a:pt x="926" y="115"/>
                </a:moveTo>
                <a:cubicBezTo>
                  <a:pt x="908" y="115"/>
                  <a:pt x="908" y="115"/>
                  <a:pt x="908" y="115"/>
                </a:cubicBezTo>
                <a:cubicBezTo>
                  <a:pt x="908" y="62"/>
                  <a:pt x="908" y="62"/>
                  <a:pt x="908" y="62"/>
                </a:cubicBezTo>
                <a:cubicBezTo>
                  <a:pt x="908" y="55"/>
                  <a:pt x="907" y="51"/>
                  <a:pt x="904" y="47"/>
                </a:cubicBezTo>
                <a:cubicBezTo>
                  <a:pt x="902" y="44"/>
                  <a:pt x="898" y="42"/>
                  <a:pt x="893" y="42"/>
                </a:cubicBezTo>
                <a:cubicBezTo>
                  <a:pt x="886" y="42"/>
                  <a:pt x="881" y="45"/>
                  <a:pt x="877" y="49"/>
                </a:cubicBezTo>
                <a:cubicBezTo>
                  <a:pt x="874" y="54"/>
                  <a:pt x="872" y="62"/>
                  <a:pt x="872" y="72"/>
                </a:cubicBezTo>
                <a:cubicBezTo>
                  <a:pt x="872" y="115"/>
                  <a:pt x="872" y="115"/>
                  <a:pt x="872" y="115"/>
                </a:cubicBezTo>
                <a:cubicBezTo>
                  <a:pt x="854" y="115"/>
                  <a:pt x="854" y="115"/>
                  <a:pt x="854" y="115"/>
                </a:cubicBezTo>
                <a:cubicBezTo>
                  <a:pt x="854" y="29"/>
                  <a:pt x="854" y="29"/>
                  <a:pt x="854" y="29"/>
                </a:cubicBezTo>
                <a:cubicBezTo>
                  <a:pt x="868" y="29"/>
                  <a:pt x="868" y="29"/>
                  <a:pt x="868" y="29"/>
                </a:cubicBezTo>
                <a:cubicBezTo>
                  <a:pt x="871" y="40"/>
                  <a:pt x="871" y="40"/>
                  <a:pt x="871" y="40"/>
                </a:cubicBezTo>
                <a:cubicBezTo>
                  <a:pt x="872" y="40"/>
                  <a:pt x="872" y="40"/>
                  <a:pt x="872" y="40"/>
                </a:cubicBezTo>
                <a:cubicBezTo>
                  <a:pt x="874" y="36"/>
                  <a:pt x="878" y="33"/>
                  <a:pt x="882" y="31"/>
                </a:cubicBezTo>
                <a:cubicBezTo>
                  <a:pt x="887" y="29"/>
                  <a:pt x="892" y="28"/>
                  <a:pt x="897" y="28"/>
                </a:cubicBezTo>
                <a:cubicBezTo>
                  <a:pt x="910" y="28"/>
                  <a:pt x="919" y="32"/>
                  <a:pt x="923" y="41"/>
                </a:cubicBezTo>
                <a:cubicBezTo>
                  <a:pt x="925" y="41"/>
                  <a:pt x="925" y="41"/>
                  <a:pt x="925" y="41"/>
                </a:cubicBezTo>
                <a:cubicBezTo>
                  <a:pt x="927" y="37"/>
                  <a:pt x="931" y="34"/>
                  <a:pt x="935" y="31"/>
                </a:cubicBezTo>
                <a:cubicBezTo>
                  <a:pt x="940" y="29"/>
                  <a:pt x="945" y="28"/>
                  <a:pt x="951" y="28"/>
                </a:cubicBezTo>
                <a:cubicBezTo>
                  <a:pt x="961" y="28"/>
                  <a:pt x="969" y="30"/>
                  <a:pt x="973" y="35"/>
                </a:cubicBezTo>
                <a:cubicBezTo>
                  <a:pt x="978" y="41"/>
                  <a:pt x="981" y="48"/>
                  <a:pt x="981" y="59"/>
                </a:cubicBezTo>
                <a:cubicBezTo>
                  <a:pt x="981" y="115"/>
                  <a:pt x="981" y="115"/>
                  <a:pt x="981" y="115"/>
                </a:cubicBezTo>
                <a:cubicBezTo>
                  <a:pt x="962" y="115"/>
                  <a:pt x="962" y="115"/>
                  <a:pt x="962" y="115"/>
                </a:cubicBezTo>
                <a:cubicBezTo>
                  <a:pt x="962" y="62"/>
                  <a:pt x="962" y="62"/>
                  <a:pt x="962" y="62"/>
                </a:cubicBezTo>
                <a:cubicBezTo>
                  <a:pt x="962" y="55"/>
                  <a:pt x="961" y="51"/>
                  <a:pt x="959" y="47"/>
                </a:cubicBezTo>
                <a:cubicBezTo>
                  <a:pt x="956" y="44"/>
                  <a:pt x="952" y="42"/>
                  <a:pt x="947" y="42"/>
                </a:cubicBezTo>
                <a:cubicBezTo>
                  <a:pt x="940" y="42"/>
                  <a:pt x="935" y="45"/>
                  <a:pt x="931" y="49"/>
                </a:cubicBezTo>
                <a:cubicBezTo>
                  <a:pt x="928" y="54"/>
                  <a:pt x="926" y="60"/>
                  <a:pt x="926" y="69"/>
                </a:cubicBezTo>
                <a:lnTo>
                  <a:pt x="926" y="115"/>
                </a:lnTo>
                <a:close/>
                <a:moveTo>
                  <a:pt x="999" y="68"/>
                </a:moveTo>
                <a:cubicBezTo>
                  <a:pt x="999" y="52"/>
                  <a:pt x="999" y="52"/>
                  <a:pt x="999" y="52"/>
                </a:cubicBezTo>
                <a:cubicBezTo>
                  <a:pt x="1038" y="52"/>
                  <a:pt x="1038" y="52"/>
                  <a:pt x="1038" y="52"/>
                </a:cubicBezTo>
                <a:cubicBezTo>
                  <a:pt x="1038" y="68"/>
                  <a:pt x="1038" y="68"/>
                  <a:pt x="1038" y="68"/>
                </a:cubicBezTo>
                <a:lnTo>
                  <a:pt x="999" y="68"/>
                </a:lnTo>
                <a:close/>
                <a:moveTo>
                  <a:pt x="1153" y="115"/>
                </a:moveTo>
                <a:cubicBezTo>
                  <a:pt x="1131" y="115"/>
                  <a:pt x="1131" y="115"/>
                  <a:pt x="1131" y="115"/>
                </a:cubicBezTo>
                <a:cubicBezTo>
                  <a:pt x="1075" y="25"/>
                  <a:pt x="1075" y="25"/>
                  <a:pt x="1075" y="25"/>
                </a:cubicBezTo>
                <a:cubicBezTo>
                  <a:pt x="1074" y="25"/>
                  <a:pt x="1074" y="25"/>
                  <a:pt x="1074" y="25"/>
                </a:cubicBezTo>
                <a:cubicBezTo>
                  <a:pt x="1075" y="30"/>
                  <a:pt x="1075" y="30"/>
                  <a:pt x="1075" y="30"/>
                </a:cubicBezTo>
                <a:cubicBezTo>
                  <a:pt x="1075" y="39"/>
                  <a:pt x="1076" y="48"/>
                  <a:pt x="1076" y="56"/>
                </a:cubicBezTo>
                <a:cubicBezTo>
                  <a:pt x="1076" y="115"/>
                  <a:pt x="1076" y="115"/>
                  <a:pt x="1076" y="115"/>
                </a:cubicBezTo>
                <a:cubicBezTo>
                  <a:pt x="1059" y="115"/>
                  <a:pt x="1059" y="115"/>
                  <a:pt x="1059" y="115"/>
                </a:cubicBezTo>
                <a:cubicBezTo>
                  <a:pt x="1059" y="2"/>
                  <a:pt x="1059" y="2"/>
                  <a:pt x="1059" y="2"/>
                </a:cubicBezTo>
                <a:cubicBezTo>
                  <a:pt x="1081" y="2"/>
                  <a:pt x="1081" y="2"/>
                  <a:pt x="1081" y="2"/>
                </a:cubicBezTo>
                <a:cubicBezTo>
                  <a:pt x="1137" y="91"/>
                  <a:pt x="1137" y="91"/>
                  <a:pt x="1137" y="91"/>
                </a:cubicBezTo>
                <a:cubicBezTo>
                  <a:pt x="1137" y="91"/>
                  <a:pt x="1137" y="91"/>
                  <a:pt x="1137" y="91"/>
                </a:cubicBezTo>
                <a:cubicBezTo>
                  <a:pt x="1137" y="90"/>
                  <a:pt x="1137" y="86"/>
                  <a:pt x="1137" y="78"/>
                </a:cubicBezTo>
                <a:cubicBezTo>
                  <a:pt x="1137" y="71"/>
                  <a:pt x="1136" y="65"/>
                  <a:pt x="1136" y="61"/>
                </a:cubicBezTo>
                <a:cubicBezTo>
                  <a:pt x="1136" y="2"/>
                  <a:pt x="1136" y="2"/>
                  <a:pt x="1136" y="2"/>
                </a:cubicBezTo>
                <a:cubicBezTo>
                  <a:pt x="1153" y="2"/>
                  <a:pt x="1153" y="2"/>
                  <a:pt x="1153" y="2"/>
                </a:cubicBezTo>
                <a:lnTo>
                  <a:pt x="1153" y="115"/>
                </a:lnTo>
                <a:close/>
                <a:moveTo>
                  <a:pt x="1267" y="115"/>
                </a:moveTo>
                <a:cubicBezTo>
                  <a:pt x="1245" y="115"/>
                  <a:pt x="1245" y="115"/>
                  <a:pt x="1245" y="115"/>
                </a:cubicBezTo>
                <a:cubicBezTo>
                  <a:pt x="1217" y="69"/>
                  <a:pt x="1217" y="69"/>
                  <a:pt x="1217" y="69"/>
                </a:cubicBezTo>
                <a:cubicBezTo>
                  <a:pt x="1188" y="115"/>
                  <a:pt x="1188" y="115"/>
                  <a:pt x="1188" y="115"/>
                </a:cubicBezTo>
                <a:cubicBezTo>
                  <a:pt x="1169" y="115"/>
                  <a:pt x="1169" y="115"/>
                  <a:pt x="1169" y="115"/>
                </a:cubicBezTo>
                <a:cubicBezTo>
                  <a:pt x="1206" y="56"/>
                  <a:pt x="1206" y="56"/>
                  <a:pt x="1206" y="56"/>
                </a:cubicBezTo>
                <a:cubicBezTo>
                  <a:pt x="1171" y="2"/>
                  <a:pt x="1171" y="2"/>
                  <a:pt x="1171" y="2"/>
                </a:cubicBezTo>
                <a:cubicBezTo>
                  <a:pt x="1192" y="2"/>
                  <a:pt x="1192" y="2"/>
                  <a:pt x="1192" y="2"/>
                </a:cubicBezTo>
                <a:cubicBezTo>
                  <a:pt x="1218" y="44"/>
                  <a:pt x="1218" y="44"/>
                  <a:pt x="1218" y="44"/>
                </a:cubicBezTo>
                <a:cubicBezTo>
                  <a:pt x="1244" y="2"/>
                  <a:pt x="1244" y="2"/>
                  <a:pt x="1244" y="2"/>
                </a:cubicBezTo>
                <a:cubicBezTo>
                  <a:pt x="1264" y="2"/>
                  <a:pt x="1264" y="2"/>
                  <a:pt x="1264" y="2"/>
                </a:cubicBezTo>
                <a:cubicBezTo>
                  <a:pt x="1229" y="56"/>
                  <a:pt x="1229" y="56"/>
                  <a:pt x="1229" y="56"/>
                </a:cubicBezTo>
                <a:lnTo>
                  <a:pt x="1267" y="115"/>
                </a:lnTo>
                <a:close/>
                <a:moveTo>
                  <a:pt x="215" y="359"/>
                </a:moveTo>
                <a:cubicBezTo>
                  <a:pt x="212" y="380"/>
                  <a:pt x="208" y="403"/>
                  <a:pt x="201" y="417"/>
                </a:cubicBezTo>
                <a:cubicBezTo>
                  <a:pt x="196" y="414"/>
                  <a:pt x="186" y="409"/>
                  <a:pt x="180" y="407"/>
                </a:cubicBezTo>
                <a:cubicBezTo>
                  <a:pt x="187" y="394"/>
                  <a:pt x="191" y="374"/>
                  <a:pt x="192" y="355"/>
                </a:cubicBezTo>
                <a:lnTo>
                  <a:pt x="215" y="359"/>
                </a:lnTo>
                <a:close/>
                <a:moveTo>
                  <a:pt x="241" y="341"/>
                </a:moveTo>
                <a:cubicBezTo>
                  <a:pt x="241" y="434"/>
                  <a:pt x="241" y="434"/>
                  <a:pt x="241" y="434"/>
                </a:cubicBezTo>
                <a:cubicBezTo>
                  <a:pt x="218" y="434"/>
                  <a:pt x="218" y="434"/>
                  <a:pt x="218" y="434"/>
                </a:cubicBezTo>
                <a:cubicBezTo>
                  <a:pt x="218" y="343"/>
                  <a:pt x="218" y="343"/>
                  <a:pt x="218" y="343"/>
                </a:cubicBezTo>
                <a:cubicBezTo>
                  <a:pt x="185" y="345"/>
                  <a:pt x="185" y="345"/>
                  <a:pt x="185" y="345"/>
                </a:cubicBezTo>
                <a:cubicBezTo>
                  <a:pt x="183" y="322"/>
                  <a:pt x="183" y="322"/>
                  <a:pt x="183" y="322"/>
                </a:cubicBezTo>
                <a:cubicBezTo>
                  <a:pt x="199" y="321"/>
                  <a:pt x="199" y="321"/>
                  <a:pt x="199" y="321"/>
                </a:cubicBezTo>
                <a:cubicBezTo>
                  <a:pt x="202" y="317"/>
                  <a:pt x="206" y="312"/>
                  <a:pt x="210" y="306"/>
                </a:cubicBezTo>
                <a:cubicBezTo>
                  <a:pt x="203" y="297"/>
                  <a:pt x="192" y="285"/>
                  <a:pt x="183" y="276"/>
                </a:cubicBezTo>
                <a:cubicBezTo>
                  <a:pt x="196" y="257"/>
                  <a:pt x="196" y="257"/>
                  <a:pt x="196" y="257"/>
                </a:cubicBezTo>
                <a:cubicBezTo>
                  <a:pt x="197" y="259"/>
                  <a:pt x="199" y="260"/>
                  <a:pt x="201" y="262"/>
                </a:cubicBezTo>
                <a:cubicBezTo>
                  <a:pt x="207" y="249"/>
                  <a:pt x="214" y="234"/>
                  <a:pt x="218" y="222"/>
                </a:cubicBezTo>
                <a:cubicBezTo>
                  <a:pt x="241" y="231"/>
                  <a:pt x="241" y="231"/>
                  <a:pt x="241" y="231"/>
                </a:cubicBezTo>
                <a:cubicBezTo>
                  <a:pt x="233" y="246"/>
                  <a:pt x="224" y="264"/>
                  <a:pt x="216" y="277"/>
                </a:cubicBezTo>
                <a:cubicBezTo>
                  <a:pt x="218" y="280"/>
                  <a:pt x="221" y="283"/>
                  <a:pt x="223" y="286"/>
                </a:cubicBezTo>
                <a:cubicBezTo>
                  <a:pt x="231" y="273"/>
                  <a:pt x="238" y="260"/>
                  <a:pt x="243" y="249"/>
                </a:cubicBezTo>
                <a:cubicBezTo>
                  <a:pt x="265" y="259"/>
                  <a:pt x="265" y="259"/>
                  <a:pt x="265" y="259"/>
                </a:cubicBezTo>
                <a:cubicBezTo>
                  <a:pt x="253" y="279"/>
                  <a:pt x="237" y="302"/>
                  <a:pt x="223" y="320"/>
                </a:cubicBezTo>
                <a:cubicBezTo>
                  <a:pt x="245" y="319"/>
                  <a:pt x="245" y="319"/>
                  <a:pt x="245" y="319"/>
                </a:cubicBezTo>
                <a:cubicBezTo>
                  <a:pt x="242" y="314"/>
                  <a:pt x="240" y="308"/>
                  <a:pt x="237" y="303"/>
                </a:cubicBezTo>
                <a:cubicBezTo>
                  <a:pt x="255" y="295"/>
                  <a:pt x="255" y="295"/>
                  <a:pt x="255" y="295"/>
                </a:cubicBezTo>
                <a:cubicBezTo>
                  <a:pt x="263" y="311"/>
                  <a:pt x="272" y="331"/>
                  <a:pt x="275" y="343"/>
                </a:cubicBezTo>
                <a:cubicBezTo>
                  <a:pt x="256" y="352"/>
                  <a:pt x="256" y="352"/>
                  <a:pt x="256" y="352"/>
                </a:cubicBezTo>
                <a:cubicBezTo>
                  <a:pt x="255" y="349"/>
                  <a:pt x="254" y="345"/>
                  <a:pt x="253" y="341"/>
                </a:cubicBezTo>
                <a:lnTo>
                  <a:pt x="241" y="341"/>
                </a:lnTo>
                <a:close/>
                <a:moveTo>
                  <a:pt x="255" y="401"/>
                </a:moveTo>
                <a:cubicBezTo>
                  <a:pt x="253" y="390"/>
                  <a:pt x="247" y="372"/>
                  <a:pt x="242" y="359"/>
                </a:cubicBezTo>
                <a:cubicBezTo>
                  <a:pt x="261" y="353"/>
                  <a:pt x="261" y="353"/>
                  <a:pt x="261" y="353"/>
                </a:cubicBezTo>
                <a:cubicBezTo>
                  <a:pt x="266" y="366"/>
                  <a:pt x="272" y="382"/>
                  <a:pt x="275" y="394"/>
                </a:cubicBezTo>
                <a:lnTo>
                  <a:pt x="255" y="401"/>
                </a:lnTo>
                <a:close/>
                <a:moveTo>
                  <a:pt x="319" y="336"/>
                </a:moveTo>
                <a:cubicBezTo>
                  <a:pt x="317" y="384"/>
                  <a:pt x="311" y="416"/>
                  <a:pt x="270" y="434"/>
                </a:cubicBezTo>
                <a:cubicBezTo>
                  <a:pt x="267" y="428"/>
                  <a:pt x="260" y="419"/>
                  <a:pt x="255" y="414"/>
                </a:cubicBezTo>
                <a:cubicBezTo>
                  <a:pt x="289" y="400"/>
                  <a:pt x="292" y="376"/>
                  <a:pt x="293" y="336"/>
                </a:cubicBezTo>
                <a:lnTo>
                  <a:pt x="319" y="336"/>
                </a:lnTo>
                <a:close/>
                <a:moveTo>
                  <a:pt x="270" y="306"/>
                </a:moveTo>
                <a:cubicBezTo>
                  <a:pt x="275" y="306"/>
                  <a:pt x="281" y="305"/>
                  <a:pt x="287" y="305"/>
                </a:cubicBezTo>
                <a:cubicBezTo>
                  <a:pt x="292" y="295"/>
                  <a:pt x="296" y="283"/>
                  <a:pt x="299" y="272"/>
                </a:cubicBezTo>
                <a:cubicBezTo>
                  <a:pt x="268" y="272"/>
                  <a:pt x="268" y="272"/>
                  <a:pt x="268" y="272"/>
                </a:cubicBezTo>
                <a:cubicBezTo>
                  <a:pt x="268" y="248"/>
                  <a:pt x="268" y="248"/>
                  <a:pt x="268" y="248"/>
                </a:cubicBezTo>
                <a:cubicBezTo>
                  <a:pt x="314" y="248"/>
                  <a:pt x="314" y="248"/>
                  <a:pt x="314" y="248"/>
                </a:cubicBezTo>
                <a:cubicBezTo>
                  <a:pt x="314" y="222"/>
                  <a:pt x="314" y="222"/>
                  <a:pt x="314" y="222"/>
                </a:cubicBezTo>
                <a:cubicBezTo>
                  <a:pt x="342" y="222"/>
                  <a:pt x="342" y="222"/>
                  <a:pt x="342" y="222"/>
                </a:cubicBezTo>
                <a:cubicBezTo>
                  <a:pt x="342" y="248"/>
                  <a:pt x="342" y="248"/>
                  <a:pt x="342" y="248"/>
                </a:cubicBezTo>
                <a:cubicBezTo>
                  <a:pt x="392" y="248"/>
                  <a:pt x="392" y="248"/>
                  <a:pt x="392" y="248"/>
                </a:cubicBezTo>
                <a:cubicBezTo>
                  <a:pt x="392" y="272"/>
                  <a:pt x="392" y="272"/>
                  <a:pt x="392" y="272"/>
                </a:cubicBezTo>
                <a:cubicBezTo>
                  <a:pt x="329" y="272"/>
                  <a:pt x="329" y="272"/>
                  <a:pt x="329" y="272"/>
                </a:cubicBezTo>
                <a:cubicBezTo>
                  <a:pt x="324" y="283"/>
                  <a:pt x="319" y="294"/>
                  <a:pt x="315" y="303"/>
                </a:cubicBezTo>
                <a:cubicBezTo>
                  <a:pt x="327" y="302"/>
                  <a:pt x="340" y="301"/>
                  <a:pt x="353" y="300"/>
                </a:cubicBezTo>
                <a:cubicBezTo>
                  <a:pt x="349" y="295"/>
                  <a:pt x="346" y="291"/>
                  <a:pt x="342" y="286"/>
                </a:cubicBezTo>
                <a:cubicBezTo>
                  <a:pt x="363" y="275"/>
                  <a:pt x="363" y="275"/>
                  <a:pt x="363" y="275"/>
                </a:cubicBezTo>
                <a:cubicBezTo>
                  <a:pt x="376" y="291"/>
                  <a:pt x="391" y="312"/>
                  <a:pt x="397" y="327"/>
                </a:cubicBezTo>
                <a:cubicBezTo>
                  <a:pt x="375" y="339"/>
                  <a:pt x="375" y="339"/>
                  <a:pt x="375" y="339"/>
                </a:cubicBezTo>
                <a:cubicBezTo>
                  <a:pt x="373" y="334"/>
                  <a:pt x="370" y="328"/>
                  <a:pt x="367" y="323"/>
                </a:cubicBezTo>
                <a:cubicBezTo>
                  <a:pt x="333" y="325"/>
                  <a:pt x="297" y="328"/>
                  <a:pt x="272" y="330"/>
                </a:cubicBezTo>
                <a:lnTo>
                  <a:pt x="270" y="306"/>
                </a:lnTo>
                <a:close/>
                <a:moveTo>
                  <a:pt x="371" y="409"/>
                </a:moveTo>
                <a:cubicBezTo>
                  <a:pt x="375" y="409"/>
                  <a:pt x="376" y="405"/>
                  <a:pt x="376" y="381"/>
                </a:cubicBezTo>
                <a:cubicBezTo>
                  <a:pt x="381" y="385"/>
                  <a:pt x="392" y="389"/>
                  <a:pt x="399" y="391"/>
                </a:cubicBezTo>
                <a:cubicBezTo>
                  <a:pt x="397" y="424"/>
                  <a:pt x="390" y="432"/>
                  <a:pt x="374" y="432"/>
                </a:cubicBezTo>
                <a:cubicBezTo>
                  <a:pt x="359" y="432"/>
                  <a:pt x="359" y="432"/>
                  <a:pt x="359" y="432"/>
                </a:cubicBezTo>
                <a:cubicBezTo>
                  <a:pt x="339" y="432"/>
                  <a:pt x="335" y="425"/>
                  <a:pt x="335" y="402"/>
                </a:cubicBezTo>
                <a:cubicBezTo>
                  <a:pt x="335" y="336"/>
                  <a:pt x="335" y="336"/>
                  <a:pt x="335" y="336"/>
                </a:cubicBezTo>
                <a:cubicBezTo>
                  <a:pt x="360" y="336"/>
                  <a:pt x="360" y="336"/>
                  <a:pt x="360" y="336"/>
                </a:cubicBezTo>
                <a:cubicBezTo>
                  <a:pt x="360" y="402"/>
                  <a:pt x="360" y="402"/>
                  <a:pt x="360" y="402"/>
                </a:cubicBezTo>
                <a:cubicBezTo>
                  <a:pt x="360" y="408"/>
                  <a:pt x="361" y="409"/>
                  <a:pt x="364" y="409"/>
                </a:cubicBezTo>
                <a:lnTo>
                  <a:pt x="371" y="409"/>
                </a:lnTo>
                <a:close/>
                <a:moveTo>
                  <a:pt x="529" y="222"/>
                </a:moveTo>
                <a:cubicBezTo>
                  <a:pt x="553" y="257"/>
                  <a:pt x="590" y="286"/>
                  <a:pt x="626" y="300"/>
                </a:cubicBezTo>
                <a:cubicBezTo>
                  <a:pt x="619" y="307"/>
                  <a:pt x="613" y="316"/>
                  <a:pt x="608" y="325"/>
                </a:cubicBezTo>
                <a:cubicBezTo>
                  <a:pt x="597" y="319"/>
                  <a:pt x="585" y="311"/>
                  <a:pt x="573" y="303"/>
                </a:cubicBezTo>
                <a:cubicBezTo>
                  <a:pt x="573" y="319"/>
                  <a:pt x="573" y="319"/>
                  <a:pt x="573" y="319"/>
                </a:cubicBezTo>
                <a:cubicBezTo>
                  <a:pt x="460" y="319"/>
                  <a:pt x="460" y="319"/>
                  <a:pt x="460" y="319"/>
                </a:cubicBezTo>
                <a:cubicBezTo>
                  <a:pt x="460" y="303"/>
                  <a:pt x="460" y="303"/>
                  <a:pt x="460" y="303"/>
                </a:cubicBezTo>
                <a:cubicBezTo>
                  <a:pt x="449" y="311"/>
                  <a:pt x="437" y="318"/>
                  <a:pt x="425" y="325"/>
                </a:cubicBezTo>
                <a:cubicBezTo>
                  <a:pt x="422" y="318"/>
                  <a:pt x="414" y="309"/>
                  <a:pt x="408" y="303"/>
                </a:cubicBezTo>
                <a:cubicBezTo>
                  <a:pt x="447" y="284"/>
                  <a:pt x="484" y="250"/>
                  <a:pt x="501" y="222"/>
                </a:cubicBezTo>
                <a:lnTo>
                  <a:pt x="529" y="222"/>
                </a:lnTo>
                <a:close/>
                <a:moveTo>
                  <a:pt x="446" y="341"/>
                </a:moveTo>
                <a:cubicBezTo>
                  <a:pt x="589" y="341"/>
                  <a:pt x="589" y="341"/>
                  <a:pt x="589" y="341"/>
                </a:cubicBezTo>
                <a:cubicBezTo>
                  <a:pt x="589" y="434"/>
                  <a:pt x="589" y="434"/>
                  <a:pt x="589" y="434"/>
                </a:cubicBezTo>
                <a:cubicBezTo>
                  <a:pt x="562" y="434"/>
                  <a:pt x="562" y="434"/>
                  <a:pt x="562" y="434"/>
                </a:cubicBezTo>
                <a:cubicBezTo>
                  <a:pt x="562" y="426"/>
                  <a:pt x="562" y="426"/>
                  <a:pt x="562" y="426"/>
                </a:cubicBezTo>
                <a:cubicBezTo>
                  <a:pt x="472" y="426"/>
                  <a:pt x="472" y="426"/>
                  <a:pt x="472" y="426"/>
                </a:cubicBezTo>
                <a:cubicBezTo>
                  <a:pt x="472" y="434"/>
                  <a:pt x="472" y="434"/>
                  <a:pt x="472" y="434"/>
                </a:cubicBezTo>
                <a:cubicBezTo>
                  <a:pt x="446" y="434"/>
                  <a:pt x="446" y="434"/>
                  <a:pt x="446" y="434"/>
                </a:cubicBezTo>
                <a:lnTo>
                  <a:pt x="446" y="341"/>
                </a:lnTo>
                <a:close/>
                <a:moveTo>
                  <a:pt x="562" y="295"/>
                </a:moveTo>
                <a:cubicBezTo>
                  <a:pt x="543" y="280"/>
                  <a:pt x="527" y="264"/>
                  <a:pt x="516" y="249"/>
                </a:cubicBezTo>
                <a:cubicBezTo>
                  <a:pt x="505" y="264"/>
                  <a:pt x="489" y="280"/>
                  <a:pt x="471" y="295"/>
                </a:cubicBezTo>
                <a:lnTo>
                  <a:pt x="562" y="295"/>
                </a:lnTo>
                <a:close/>
                <a:moveTo>
                  <a:pt x="472" y="365"/>
                </a:moveTo>
                <a:cubicBezTo>
                  <a:pt x="472" y="402"/>
                  <a:pt x="472" y="402"/>
                  <a:pt x="472" y="402"/>
                </a:cubicBezTo>
                <a:cubicBezTo>
                  <a:pt x="562" y="402"/>
                  <a:pt x="562" y="402"/>
                  <a:pt x="562" y="402"/>
                </a:cubicBezTo>
                <a:cubicBezTo>
                  <a:pt x="562" y="365"/>
                  <a:pt x="562" y="365"/>
                  <a:pt x="562" y="365"/>
                </a:cubicBezTo>
                <a:lnTo>
                  <a:pt x="472" y="365"/>
                </a:lnTo>
                <a:close/>
                <a:moveTo>
                  <a:pt x="690" y="298"/>
                </a:moveTo>
                <a:cubicBezTo>
                  <a:pt x="678" y="307"/>
                  <a:pt x="665" y="315"/>
                  <a:pt x="652" y="321"/>
                </a:cubicBezTo>
                <a:cubicBezTo>
                  <a:pt x="649" y="314"/>
                  <a:pt x="642" y="304"/>
                  <a:pt x="636" y="298"/>
                </a:cubicBezTo>
                <a:cubicBezTo>
                  <a:pt x="675" y="281"/>
                  <a:pt x="711" y="249"/>
                  <a:pt x="728" y="222"/>
                </a:cubicBezTo>
                <a:cubicBezTo>
                  <a:pt x="756" y="222"/>
                  <a:pt x="756" y="222"/>
                  <a:pt x="756" y="222"/>
                </a:cubicBezTo>
                <a:cubicBezTo>
                  <a:pt x="780" y="256"/>
                  <a:pt x="816" y="282"/>
                  <a:pt x="852" y="294"/>
                </a:cubicBezTo>
                <a:cubicBezTo>
                  <a:pt x="845" y="301"/>
                  <a:pt x="839" y="311"/>
                  <a:pt x="834" y="319"/>
                </a:cubicBezTo>
                <a:cubicBezTo>
                  <a:pt x="822" y="313"/>
                  <a:pt x="809" y="306"/>
                  <a:pt x="796" y="297"/>
                </a:cubicBezTo>
                <a:cubicBezTo>
                  <a:pt x="796" y="315"/>
                  <a:pt x="796" y="315"/>
                  <a:pt x="796" y="315"/>
                </a:cubicBezTo>
                <a:cubicBezTo>
                  <a:pt x="690" y="315"/>
                  <a:pt x="690" y="315"/>
                  <a:pt x="690" y="315"/>
                </a:cubicBezTo>
                <a:lnTo>
                  <a:pt x="690" y="298"/>
                </a:lnTo>
                <a:close/>
                <a:moveTo>
                  <a:pt x="650" y="334"/>
                </a:moveTo>
                <a:cubicBezTo>
                  <a:pt x="838" y="334"/>
                  <a:pt x="838" y="334"/>
                  <a:pt x="838" y="334"/>
                </a:cubicBezTo>
                <a:cubicBezTo>
                  <a:pt x="838" y="359"/>
                  <a:pt x="838" y="359"/>
                  <a:pt x="838" y="359"/>
                </a:cubicBezTo>
                <a:cubicBezTo>
                  <a:pt x="736" y="359"/>
                  <a:pt x="736" y="359"/>
                  <a:pt x="736" y="359"/>
                </a:cubicBezTo>
                <a:cubicBezTo>
                  <a:pt x="730" y="372"/>
                  <a:pt x="722" y="386"/>
                  <a:pt x="715" y="399"/>
                </a:cubicBezTo>
                <a:cubicBezTo>
                  <a:pt x="737" y="398"/>
                  <a:pt x="761" y="397"/>
                  <a:pt x="784" y="396"/>
                </a:cubicBezTo>
                <a:cubicBezTo>
                  <a:pt x="777" y="388"/>
                  <a:pt x="769" y="380"/>
                  <a:pt x="761" y="373"/>
                </a:cubicBezTo>
                <a:cubicBezTo>
                  <a:pt x="785" y="361"/>
                  <a:pt x="785" y="361"/>
                  <a:pt x="785" y="361"/>
                </a:cubicBezTo>
                <a:cubicBezTo>
                  <a:pt x="805" y="378"/>
                  <a:pt x="827" y="402"/>
                  <a:pt x="837" y="419"/>
                </a:cubicBezTo>
                <a:cubicBezTo>
                  <a:pt x="812" y="434"/>
                  <a:pt x="812" y="434"/>
                  <a:pt x="812" y="434"/>
                </a:cubicBezTo>
                <a:cubicBezTo>
                  <a:pt x="810" y="430"/>
                  <a:pt x="807" y="425"/>
                  <a:pt x="803" y="420"/>
                </a:cubicBezTo>
                <a:cubicBezTo>
                  <a:pt x="750" y="423"/>
                  <a:pt x="694" y="425"/>
                  <a:pt x="655" y="427"/>
                </a:cubicBezTo>
                <a:cubicBezTo>
                  <a:pt x="651" y="401"/>
                  <a:pt x="651" y="401"/>
                  <a:pt x="651" y="401"/>
                </a:cubicBezTo>
                <a:cubicBezTo>
                  <a:pt x="686" y="400"/>
                  <a:pt x="686" y="400"/>
                  <a:pt x="686" y="400"/>
                </a:cubicBezTo>
                <a:cubicBezTo>
                  <a:pt x="692" y="387"/>
                  <a:pt x="698" y="372"/>
                  <a:pt x="703" y="359"/>
                </a:cubicBezTo>
                <a:cubicBezTo>
                  <a:pt x="650" y="359"/>
                  <a:pt x="650" y="359"/>
                  <a:pt x="650" y="359"/>
                </a:cubicBezTo>
                <a:lnTo>
                  <a:pt x="650" y="334"/>
                </a:lnTo>
                <a:close/>
                <a:moveTo>
                  <a:pt x="787" y="290"/>
                </a:moveTo>
                <a:cubicBezTo>
                  <a:pt x="769" y="277"/>
                  <a:pt x="753" y="262"/>
                  <a:pt x="743" y="248"/>
                </a:cubicBezTo>
                <a:cubicBezTo>
                  <a:pt x="733" y="262"/>
                  <a:pt x="719" y="277"/>
                  <a:pt x="702" y="290"/>
                </a:cubicBezTo>
                <a:lnTo>
                  <a:pt x="787" y="290"/>
                </a:lnTo>
                <a:close/>
                <a:moveTo>
                  <a:pt x="957" y="281"/>
                </a:moveTo>
                <a:cubicBezTo>
                  <a:pt x="864" y="281"/>
                  <a:pt x="864" y="281"/>
                  <a:pt x="864" y="281"/>
                </a:cubicBezTo>
                <a:cubicBezTo>
                  <a:pt x="864" y="260"/>
                  <a:pt x="864" y="260"/>
                  <a:pt x="864" y="260"/>
                </a:cubicBezTo>
                <a:cubicBezTo>
                  <a:pt x="957" y="260"/>
                  <a:pt x="957" y="260"/>
                  <a:pt x="957" y="260"/>
                </a:cubicBezTo>
                <a:lnTo>
                  <a:pt x="957" y="281"/>
                </a:lnTo>
                <a:close/>
                <a:moveTo>
                  <a:pt x="947" y="422"/>
                </a:moveTo>
                <a:cubicBezTo>
                  <a:pt x="898" y="422"/>
                  <a:pt x="898" y="422"/>
                  <a:pt x="898" y="422"/>
                </a:cubicBezTo>
                <a:cubicBezTo>
                  <a:pt x="898" y="431"/>
                  <a:pt x="898" y="431"/>
                  <a:pt x="898" y="431"/>
                </a:cubicBezTo>
                <a:cubicBezTo>
                  <a:pt x="874" y="431"/>
                  <a:pt x="874" y="431"/>
                  <a:pt x="874" y="431"/>
                </a:cubicBezTo>
                <a:cubicBezTo>
                  <a:pt x="874" y="353"/>
                  <a:pt x="874" y="353"/>
                  <a:pt x="874" y="353"/>
                </a:cubicBezTo>
                <a:cubicBezTo>
                  <a:pt x="947" y="353"/>
                  <a:pt x="947" y="353"/>
                  <a:pt x="947" y="353"/>
                </a:cubicBezTo>
                <a:lnTo>
                  <a:pt x="947" y="422"/>
                </a:lnTo>
                <a:close/>
                <a:moveTo>
                  <a:pt x="875" y="291"/>
                </a:moveTo>
                <a:cubicBezTo>
                  <a:pt x="948" y="291"/>
                  <a:pt x="948" y="291"/>
                  <a:pt x="948" y="291"/>
                </a:cubicBezTo>
                <a:cubicBezTo>
                  <a:pt x="948" y="312"/>
                  <a:pt x="948" y="312"/>
                  <a:pt x="948" y="312"/>
                </a:cubicBezTo>
                <a:cubicBezTo>
                  <a:pt x="875" y="312"/>
                  <a:pt x="875" y="312"/>
                  <a:pt x="875" y="312"/>
                </a:cubicBezTo>
                <a:lnTo>
                  <a:pt x="875" y="291"/>
                </a:lnTo>
                <a:close/>
                <a:moveTo>
                  <a:pt x="875" y="322"/>
                </a:moveTo>
                <a:cubicBezTo>
                  <a:pt x="948" y="322"/>
                  <a:pt x="948" y="322"/>
                  <a:pt x="948" y="322"/>
                </a:cubicBezTo>
                <a:cubicBezTo>
                  <a:pt x="948" y="342"/>
                  <a:pt x="948" y="342"/>
                  <a:pt x="948" y="342"/>
                </a:cubicBezTo>
                <a:cubicBezTo>
                  <a:pt x="875" y="342"/>
                  <a:pt x="875" y="342"/>
                  <a:pt x="875" y="342"/>
                </a:cubicBezTo>
                <a:lnTo>
                  <a:pt x="875" y="322"/>
                </a:lnTo>
                <a:close/>
                <a:moveTo>
                  <a:pt x="948" y="250"/>
                </a:moveTo>
                <a:cubicBezTo>
                  <a:pt x="876" y="250"/>
                  <a:pt x="876" y="250"/>
                  <a:pt x="876" y="250"/>
                </a:cubicBezTo>
                <a:cubicBezTo>
                  <a:pt x="876" y="229"/>
                  <a:pt x="876" y="229"/>
                  <a:pt x="876" y="229"/>
                </a:cubicBezTo>
                <a:cubicBezTo>
                  <a:pt x="948" y="229"/>
                  <a:pt x="948" y="229"/>
                  <a:pt x="948" y="229"/>
                </a:cubicBezTo>
                <a:lnTo>
                  <a:pt x="948" y="250"/>
                </a:lnTo>
                <a:close/>
                <a:moveTo>
                  <a:pt x="898" y="375"/>
                </a:moveTo>
                <a:cubicBezTo>
                  <a:pt x="898" y="401"/>
                  <a:pt x="898" y="401"/>
                  <a:pt x="898" y="401"/>
                </a:cubicBezTo>
                <a:cubicBezTo>
                  <a:pt x="924" y="401"/>
                  <a:pt x="924" y="401"/>
                  <a:pt x="924" y="401"/>
                </a:cubicBezTo>
                <a:cubicBezTo>
                  <a:pt x="924" y="375"/>
                  <a:pt x="924" y="375"/>
                  <a:pt x="924" y="375"/>
                </a:cubicBezTo>
                <a:lnTo>
                  <a:pt x="898" y="375"/>
                </a:lnTo>
                <a:close/>
                <a:moveTo>
                  <a:pt x="1078" y="325"/>
                </a:moveTo>
                <a:cubicBezTo>
                  <a:pt x="1031" y="325"/>
                  <a:pt x="1031" y="325"/>
                  <a:pt x="1031" y="325"/>
                </a:cubicBezTo>
                <a:cubicBezTo>
                  <a:pt x="1031" y="434"/>
                  <a:pt x="1031" y="434"/>
                  <a:pt x="1031" y="434"/>
                </a:cubicBezTo>
                <a:cubicBezTo>
                  <a:pt x="1003" y="434"/>
                  <a:pt x="1003" y="434"/>
                  <a:pt x="1003" y="434"/>
                </a:cubicBezTo>
                <a:cubicBezTo>
                  <a:pt x="1003" y="325"/>
                  <a:pt x="1003" y="325"/>
                  <a:pt x="1003" y="325"/>
                </a:cubicBezTo>
                <a:cubicBezTo>
                  <a:pt x="956" y="325"/>
                  <a:pt x="956" y="325"/>
                  <a:pt x="956" y="325"/>
                </a:cubicBezTo>
                <a:cubicBezTo>
                  <a:pt x="956" y="298"/>
                  <a:pt x="956" y="298"/>
                  <a:pt x="956" y="298"/>
                </a:cubicBezTo>
                <a:cubicBezTo>
                  <a:pt x="1003" y="298"/>
                  <a:pt x="1003" y="298"/>
                  <a:pt x="1003" y="298"/>
                </a:cubicBezTo>
                <a:cubicBezTo>
                  <a:pt x="1003" y="223"/>
                  <a:pt x="1003" y="223"/>
                  <a:pt x="1003" y="223"/>
                </a:cubicBezTo>
                <a:cubicBezTo>
                  <a:pt x="1031" y="223"/>
                  <a:pt x="1031" y="223"/>
                  <a:pt x="1031" y="223"/>
                </a:cubicBezTo>
                <a:cubicBezTo>
                  <a:pt x="1031" y="298"/>
                  <a:pt x="1031" y="298"/>
                  <a:pt x="1031" y="298"/>
                </a:cubicBezTo>
                <a:cubicBezTo>
                  <a:pt x="1078" y="298"/>
                  <a:pt x="1078" y="298"/>
                  <a:pt x="1078" y="298"/>
                </a:cubicBezTo>
                <a:lnTo>
                  <a:pt x="1078" y="3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endParaRPr>
          </a:p>
        </p:txBody>
      </p:sp>
      <p:grpSp>
        <p:nvGrpSpPr>
          <p:cNvPr id="9" name="グループ化 8">
            <a:extLst>
              <a:ext uri="{FF2B5EF4-FFF2-40B4-BE49-F238E27FC236}">
                <a16:creationId xmlns:a16="http://schemas.microsoft.com/office/drawing/2014/main" id="{9D0E0E9A-27D6-F697-27BA-3E635DEF5285}"/>
              </a:ext>
            </a:extLst>
          </p:cNvPr>
          <p:cNvGrpSpPr/>
          <p:nvPr/>
        </p:nvGrpSpPr>
        <p:grpSpPr>
          <a:xfrm>
            <a:off x="520703" y="2399904"/>
            <a:ext cx="1000361" cy="364807"/>
            <a:chOff x="930561" y="1504111"/>
            <a:chExt cx="1000361" cy="364807"/>
          </a:xfrm>
        </p:grpSpPr>
        <p:sp>
          <p:nvSpPr>
            <p:cNvPr id="10" name="Freeform 61">
              <a:extLst>
                <a:ext uri="{FF2B5EF4-FFF2-40B4-BE49-F238E27FC236}">
                  <a16:creationId xmlns:a16="http://schemas.microsoft.com/office/drawing/2014/main" id="{8B4AFFC2-A81C-84F5-B8D5-A950B678C4D9}"/>
                </a:ext>
              </a:extLst>
            </p:cNvPr>
            <p:cNvSpPr>
              <a:spLocks noEditPoints="1"/>
            </p:cNvSpPr>
            <p:nvPr/>
          </p:nvSpPr>
          <p:spPr bwMode="auto">
            <a:xfrm>
              <a:off x="930561" y="1504111"/>
              <a:ext cx="515711" cy="364807"/>
            </a:xfrm>
            <a:custGeom>
              <a:avLst/>
              <a:gdLst>
                <a:gd name="T0" fmla="*/ 699 w 1172"/>
                <a:gd name="T1" fmla="*/ 832 h 832"/>
                <a:gd name="T2" fmla="*/ 845 w 1172"/>
                <a:gd name="T3" fmla="*/ 692 h 832"/>
                <a:gd name="T4" fmla="*/ 1026 w 1172"/>
                <a:gd name="T5" fmla="*/ 832 h 832"/>
                <a:gd name="T6" fmla="*/ 1172 w 1172"/>
                <a:gd name="T7" fmla="*/ 0 h 832"/>
                <a:gd name="T8" fmla="*/ 1022 w 1172"/>
                <a:gd name="T9" fmla="*/ 72 h 832"/>
                <a:gd name="T10" fmla="*/ 1106 w 1172"/>
                <a:gd name="T11" fmla="*/ 178 h 832"/>
                <a:gd name="T12" fmla="*/ 1022 w 1172"/>
                <a:gd name="T13" fmla="*/ 72 h 832"/>
                <a:gd name="T14" fmla="*/ 977 w 1172"/>
                <a:gd name="T15" fmla="*/ 72 h 832"/>
                <a:gd name="T16" fmla="*/ 894 w 1172"/>
                <a:gd name="T17" fmla="*/ 178 h 832"/>
                <a:gd name="T18" fmla="*/ 765 w 1172"/>
                <a:gd name="T19" fmla="*/ 72 h 832"/>
                <a:gd name="T20" fmla="*/ 849 w 1172"/>
                <a:gd name="T21" fmla="*/ 178 h 832"/>
                <a:gd name="T22" fmla="*/ 765 w 1172"/>
                <a:gd name="T23" fmla="*/ 72 h 832"/>
                <a:gd name="T24" fmla="*/ 1106 w 1172"/>
                <a:gd name="T25" fmla="*/ 223 h 832"/>
                <a:gd name="T26" fmla="*/ 1022 w 1172"/>
                <a:gd name="T27" fmla="*/ 329 h 832"/>
                <a:gd name="T28" fmla="*/ 894 w 1172"/>
                <a:gd name="T29" fmla="*/ 223 h 832"/>
                <a:gd name="T30" fmla="*/ 977 w 1172"/>
                <a:gd name="T31" fmla="*/ 329 h 832"/>
                <a:gd name="T32" fmla="*/ 894 w 1172"/>
                <a:gd name="T33" fmla="*/ 223 h 832"/>
                <a:gd name="T34" fmla="*/ 849 w 1172"/>
                <a:gd name="T35" fmla="*/ 223 h 832"/>
                <a:gd name="T36" fmla="*/ 765 w 1172"/>
                <a:gd name="T37" fmla="*/ 329 h 832"/>
                <a:gd name="T38" fmla="*/ 1022 w 1172"/>
                <a:gd name="T39" fmla="*/ 375 h 832"/>
                <a:gd name="T40" fmla="*/ 1106 w 1172"/>
                <a:gd name="T41" fmla="*/ 480 h 832"/>
                <a:gd name="T42" fmla="*/ 1022 w 1172"/>
                <a:gd name="T43" fmla="*/ 375 h 832"/>
                <a:gd name="T44" fmla="*/ 977 w 1172"/>
                <a:gd name="T45" fmla="*/ 375 h 832"/>
                <a:gd name="T46" fmla="*/ 894 w 1172"/>
                <a:gd name="T47" fmla="*/ 480 h 832"/>
                <a:gd name="T48" fmla="*/ 765 w 1172"/>
                <a:gd name="T49" fmla="*/ 375 h 832"/>
                <a:gd name="T50" fmla="*/ 849 w 1172"/>
                <a:gd name="T51" fmla="*/ 480 h 832"/>
                <a:gd name="T52" fmla="*/ 765 w 1172"/>
                <a:gd name="T53" fmla="*/ 375 h 832"/>
                <a:gd name="T54" fmla="*/ 1106 w 1172"/>
                <a:gd name="T55" fmla="*/ 526 h 832"/>
                <a:gd name="T56" fmla="*/ 1022 w 1172"/>
                <a:gd name="T57" fmla="*/ 632 h 832"/>
                <a:gd name="T58" fmla="*/ 894 w 1172"/>
                <a:gd name="T59" fmla="*/ 526 h 832"/>
                <a:gd name="T60" fmla="*/ 977 w 1172"/>
                <a:gd name="T61" fmla="*/ 632 h 832"/>
                <a:gd name="T62" fmla="*/ 894 w 1172"/>
                <a:gd name="T63" fmla="*/ 526 h 832"/>
                <a:gd name="T64" fmla="*/ 849 w 1172"/>
                <a:gd name="T65" fmla="*/ 526 h 832"/>
                <a:gd name="T66" fmla="*/ 765 w 1172"/>
                <a:gd name="T67" fmla="*/ 632 h 832"/>
                <a:gd name="T68" fmla="*/ 236 w 1172"/>
                <a:gd name="T69" fmla="*/ 232 h 832"/>
                <a:gd name="T70" fmla="*/ 236 w 1172"/>
                <a:gd name="T71" fmla="*/ 600 h 832"/>
                <a:gd name="T72" fmla="*/ 236 w 1172"/>
                <a:gd name="T73" fmla="*/ 232 h 832"/>
                <a:gd name="T74" fmla="*/ 320 w 1172"/>
                <a:gd name="T75" fmla="*/ 453 h 832"/>
                <a:gd name="T76" fmla="*/ 256 w 1172"/>
                <a:gd name="T77" fmla="*/ 477 h 832"/>
                <a:gd name="T78" fmla="*/ 320 w 1172"/>
                <a:gd name="T79" fmla="*/ 506 h 832"/>
                <a:gd name="T80" fmla="*/ 256 w 1172"/>
                <a:gd name="T81" fmla="*/ 540 h 832"/>
                <a:gd name="T82" fmla="*/ 217 w 1172"/>
                <a:gd name="T83" fmla="*/ 506 h 832"/>
                <a:gd name="T84" fmla="*/ 153 w 1172"/>
                <a:gd name="T85" fmla="*/ 477 h 832"/>
                <a:gd name="T86" fmla="*/ 217 w 1172"/>
                <a:gd name="T87" fmla="*/ 453 h 832"/>
                <a:gd name="T88" fmla="*/ 153 w 1172"/>
                <a:gd name="T89" fmla="*/ 423 h 832"/>
                <a:gd name="T90" fmla="*/ 130 w 1172"/>
                <a:gd name="T91" fmla="*/ 308 h 832"/>
                <a:gd name="T92" fmla="*/ 236 w 1172"/>
                <a:gd name="T93" fmla="*/ 405 h 832"/>
                <a:gd name="T94" fmla="*/ 344 w 1172"/>
                <a:gd name="T95" fmla="*/ 308 h 832"/>
                <a:gd name="T96" fmla="*/ 320 w 1172"/>
                <a:gd name="T97" fmla="*/ 423 h 832"/>
                <a:gd name="T98" fmla="*/ 540 w 1172"/>
                <a:gd name="T99" fmla="*/ 330 h 832"/>
                <a:gd name="T100" fmla="*/ 471 w 1172"/>
                <a:gd name="T101" fmla="*/ 396 h 832"/>
                <a:gd name="T102" fmla="*/ 0 w 1172"/>
                <a:gd name="T103" fmla="*/ 416 h 832"/>
                <a:gd name="T104" fmla="*/ 471 w 1172"/>
                <a:gd name="T105" fmla="*/ 436 h 832"/>
                <a:gd name="T106" fmla="*/ 540 w 1172"/>
                <a:gd name="T107" fmla="*/ 501 h 832"/>
                <a:gd name="T108" fmla="*/ 684 w 1172"/>
                <a:gd name="T109" fmla="*/ 416 h 832"/>
                <a:gd name="T110" fmla="*/ 236 w 1172"/>
                <a:gd name="T111" fmla="*/ 617 h 832"/>
                <a:gd name="T112" fmla="*/ 236 w 1172"/>
                <a:gd name="T113" fmla="*/ 215 h 832"/>
                <a:gd name="T114" fmla="*/ 236 w 1172"/>
                <a:gd name="T115" fmla="*/ 61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2" h="832">
                  <a:moveTo>
                    <a:pt x="699" y="0"/>
                  </a:moveTo>
                  <a:cubicBezTo>
                    <a:pt x="699" y="832"/>
                    <a:pt x="699" y="832"/>
                    <a:pt x="699" y="832"/>
                  </a:cubicBezTo>
                  <a:cubicBezTo>
                    <a:pt x="845" y="832"/>
                    <a:pt x="845" y="832"/>
                    <a:pt x="845" y="832"/>
                  </a:cubicBezTo>
                  <a:cubicBezTo>
                    <a:pt x="845" y="692"/>
                    <a:pt x="845" y="692"/>
                    <a:pt x="845" y="692"/>
                  </a:cubicBezTo>
                  <a:cubicBezTo>
                    <a:pt x="1026" y="692"/>
                    <a:pt x="1026" y="692"/>
                    <a:pt x="1026" y="692"/>
                  </a:cubicBezTo>
                  <a:cubicBezTo>
                    <a:pt x="1026" y="832"/>
                    <a:pt x="1026" y="832"/>
                    <a:pt x="1026" y="832"/>
                  </a:cubicBezTo>
                  <a:cubicBezTo>
                    <a:pt x="1172" y="832"/>
                    <a:pt x="1172" y="832"/>
                    <a:pt x="1172" y="832"/>
                  </a:cubicBezTo>
                  <a:cubicBezTo>
                    <a:pt x="1172" y="0"/>
                    <a:pt x="1172" y="0"/>
                    <a:pt x="1172" y="0"/>
                  </a:cubicBezTo>
                  <a:lnTo>
                    <a:pt x="699" y="0"/>
                  </a:lnTo>
                  <a:close/>
                  <a:moveTo>
                    <a:pt x="1022" y="72"/>
                  </a:moveTo>
                  <a:cubicBezTo>
                    <a:pt x="1106" y="72"/>
                    <a:pt x="1106" y="72"/>
                    <a:pt x="1106" y="72"/>
                  </a:cubicBezTo>
                  <a:cubicBezTo>
                    <a:pt x="1106" y="178"/>
                    <a:pt x="1106" y="178"/>
                    <a:pt x="1106" y="178"/>
                  </a:cubicBezTo>
                  <a:cubicBezTo>
                    <a:pt x="1022" y="178"/>
                    <a:pt x="1022" y="178"/>
                    <a:pt x="1022" y="178"/>
                  </a:cubicBezTo>
                  <a:lnTo>
                    <a:pt x="1022" y="72"/>
                  </a:lnTo>
                  <a:close/>
                  <a:moveTo>
                    <a:pt x="894" y="72"/>
                  </a:moveTo>
                  <a:cubicBezTo>
                    <a:pt x="977" y="72"/>
                    <a:pt x="977" y="72"/>
                    <a:pt x="977" y="72"/>
                  </a:cubicBezTo>
                  <a:cubicBezTo>
                    <a:pt x="977" y="178"/>
                    <a:pt x="977" y="178"/>
                    <a:pt x="977" y="178"/>
                  </a:cubicBezTo>
                  <a:cubicBezTo>
                    <a:pt x="894" y="178"/>
                    <a:pt x="894" y="178"/>
                    <a:pt x="894" y="178"/>
                  </a:cubicBezTo>
                  <a:lnTo>
                    <a:pt x="894" y="72"/>
                  </a:lnTo>
                  <a:close/>
                  <a:moveTo>
                    <a:pt x="765" y="72"/>
                  </a:moveTo>
                  <a:cubicBezTo>
                    <a:pt x="849" y="72"/>
                    <a:pt x="849" y="72"/>
                    <a:pt x="849" y="72"/>
                  </a:cubicBezTo>
                  <a:cubicBezTo>
                    <a:pt x="849" y="178"/>
                    <a:pt x="849" y="178"/>
                    <a:pt x="849" y="178"/>
                  </a:cubicBezTo>
                  <a:cubicBezTo>
                    <a:pt x="765" y="178"/>
                    <a:pt x="765" y="178"/>
                    <a:pt x="765" y="178"/>
                  </a:cubicBezTo>
                  <a:lnTo>
                    <a:pt x="765" y="72"/>
                  </a:lnTo>
                  <a:close/>
                  <a:moveTo>
                    <a:pt x="1022" y="223"/>
                  </a:moveTo>
                  <a:cubicBezTo>
                    <a:pt x="1106" y="223"/>
                    <a:pt x="1106" y="223"/>
                    <a:pt x="1106" y="223"/>
                  </a:cubicBezTo>
                  <a:cubicBezTo>
                    <a:pt x="1106" y="329"/>
                    <a:pt x="1106" y="329"/>
                    <a:pt x="1106" y="329"/>
                  </a:cubicBezTo>
                  <a:cubicBezTo>
                    <a:pt x="1022" y="329"/>
                    <a:pt x="1022" y="329"/>
                    <a:pt x="1022" y="329"/>
                  </a:cubicBezTo>
                  <a:lnTo>
                    <a:pt x="1022" y="223"/>
                  </a:lnTo>
                  <a:close/>
                  <a:moveTo>
                    <a:pt x="894" y="223"/>
                  </a:moveTo>
                  <a:cubicBezTo>
                    <a:pt x="977" y="223"/>
                    <a:pt x="977" y="223"/>
                    <a:pt x="977" y="223"/>
                  </a:cubicBezTo>
                  <a:cubicBezTo>
                    <a:pt x="977" y="329"/>
                    <a:pt x="977" y="329"/>
                    <a:pt x="977" y="329"/>
                  </a:cubicBezTo>
                  <a:cubicBezTo>
                    <a:pt x="894" y="329"/>
                    <a:pt x="894" y="329"/>
                    <a:pt x="894" y="329"/>
                  </a:cubicBezTo>
                  <a:lnTo>
                    <a:pt x="894" y="223"/>
                  </a:lnTo>
                  <a:close/>
                  <a:moveTo>
                    <a:pt x="765" y="223"/>
                  </a:moveTo>
                  <a:cubicBezTo>
                    <a:pt x="849" y="223"/>
                    <a:pt x="849" y="223"/>
                    <a:pt x="849" y="223"/>
                  </a:cubicBezTo>
                  <a:cubicBezTo>
                    <a:pt x="849" y="329"/>
                    <a:pt x="849" y="329"/>
                    <a:pt x="849" y="329"/>
                  </a:cubicBezTo>
                  <a:cubicBezTo>
                    <a:pt x="765" y="329"/>
                    <a:pt x="765" y="329"/>
                    <a:pt x="765" y="329"/>
                  </a:cubicBezTo>
                  <a:lnTo>
                    <a:pt x="765" y="223"/>
                  </a:lnTo>
                  <a:close/>
                  <a:moveTo>
                    <a:pt x="1022" y="375"/>
                  </a:moveTo>
                  <a:cubicBezTo>
                    <a:pt x="1106" y="375"/>
                    <a:pt x="1106" y="375"/>
                    <a:pt x="1106" y="375"/>
                  </a:cubicBezTo>
                  <a:cubicBezTo>
                    <a:pt x="1106" y="480"/>
                    <a:pt x="1106" y="480"/>
                    <a:pt x="1106" y="480"/>
                  </a:cubicBezTo>
                  <a:cubicBezTo>
                    <a:pt x="1022" y="480"/>
                    <a:pt x="1022" y="480"/>
                    <a:pt x="1022" y="480"/>
                  </a:cubicBezTo>
                  <a:lnTo>
                    <a:pt x="1022" y="375"/>
                  </a:lnTo>
                  <a:close/>
                  <a:moveTo>
                    <a:pt x="894" y="375"/>
                  </a:moveTo>
                  <a:cubicBezTo>
                    <a:pt x="977" y="375"/>
                    <a:pt x="977" y="375"/>
                    <a:pt x="977" y="375"/>
                  </a:cubicBezTo>
                  <a:cubicBezTo>
                    <a:pt x="977" y="480"/>
                    <a:pt x="977" y="480"/>
                    <a:pt x="977" y="480"/>
                  </a:cubicBezTo>
                  <a:cubicBezTo>
                    <a:pt x="894" y="480"/>
                    <a:pt x="894" y="480"/>
                    <a:pt x="894" y="480"/>
                  </a:cubicBezTo>
                  <a:lnTo>
                    <a:pt x="894" y="375"/>
                  </a:lnTo>
                  <a:close/>
                  <a:moveTo>
                    <a:pt x="765" y="375"/>
                  </a:moveTo>
                  <a:cubicBezTo>
                    <a:pt x="849" y="375"/>
                    <a:pt x="849" y="375"/>
                    <a:pt x="849" y="375"/>
                  </a:cubicBezTo>
                  <a:cubicBezTo>
                    <a:pt x="849" y="480"/>
                    <a:pt x="849" y="480"/>
                    <a:pt x="849" y="480"/>
                  </a:cubicBezTo>
                  <a:cubicBezTo>
                    <a:pt x="765" y="480"/>
                    <a:pt x="765" y="480"/>
                    <a:pt x="765" y="480"/>
                  </a:cubicBezTo>
                  <a:lnTo>
                    <a:pt x="765" y="375"/>
                  </a:lnTo>
                  <a:close/>
                  <a:moveTo>
                    <a:pt x="1022" y="526"/>
                  </a:moveTo>
                  <a:cubicBezTo>
                    <a:pt x="1106" y="526"/>
                    <a:pt x="1106" y="526"/>
                    <a:pt x="1106" y="526"/>
                  </a:cubicBezTo>
                  <a:cubicBezTo>
                    <a:pt x="1106" y="632"/>
                    <a:pt x="1106" y="632"/>
                    <a:pt x="1106" y="632"/>
                  </a:cubicBezTo>
                  <a:cubicBezTo>
                    <a:pt x="1022" y="632"/>
                    <a:pt x="1022" y="632"/>
                    <a:pt x="1022" y="632"/>
                  </a:cubicBezTo>
                  <a:lnTo>
                    <a:pt x="1022" y="526"/>
                  </a:lnTo>
                  <a:close/>
                  <a:moveTo>
                    <a:pt x="894" y="526"/>
                  </a:moveTo>
                  <a:cubicBezTo>
                    <a:pt x="977" y="526"/>
                    <a:pt x="977" y="526"/>
                    <a:pt x="977" y="526"/>
                  </a:cubicBezTo>
                  <a:cubicBezTo>
                    <a:pt x="977" y="632"/>
                    <a:pt x="977" y="632"/>
                    <a:pt x="977" y="632"/>
                  </a:cubicBezTo>
                  <a:cubicBezTo>
                    <a:pt x="894" y="632"/>
                    <a:pt x="894" y="632"/>
                    <a:pt x="894" y="632"/>
                  </a:cubicBezTo>
                  <a:lnTo>
                    <a:pt x="894" y="526"/>
                  </a:lnTo>
                  <a:close/>
                  <a:moveTo>
                    <a:pt x="765" y="526"/>
                  </a:moveTo>
                  <a:cubicBezTo>
                    <a:pt x="849" y="526"/>
                    <a:pt x="849" y="526"/>
                    <a:pt x="849" y="526"/>
                  </a:cubicBezTo>
                  <a:cubicBezTo>
                    <a:pt x="849" y="632"/>
                    <a:pt x="849" y="632"/>
                    <a:pt x="849" y="632"/>
                  </a:cubicBezTo>
                  <a:cubicBezTo>
                    <a:pt x="765" y="632"/>
                    <a:pt x="765" y="632"/>
                    <a:pt x="765" y="632"/>
                  </a:cubicBezTo>
                  <a:lnTo>
                    <a:pt x="765" y="526"/>
                  </a:lnTo>
                  <a:close/>
                  <a:moveTo>
                    <a:pt x="236" y="232"/>
                  </a:moveTo>
                  <a:cubicBezTo>
                    <a:pt x="135" y="232"/>
                    <a:pt x="52" y="314"/>
                    <a:pt x="52" y="416"/>
                  </a:cubicBezTo>
                  <a:cubicBezTo>
                    <a:pt x="52" y="517"/>
                    <a:pt x="135" y="600"/>
                    <a:pt x="236" y="600"/>
                  </a:cubicBezTo>
                  <a:cubicBezTo>
                    <a:pt x="338" y="600"/>
                    <a:pt x="420" y="517"/>
                    <a:pt x="420" y="416"/>
                  </a:cubicBezTo>
                  <a:cubicBezTo>
                    <a:pt x="420" y="314"/>
                    <a:pt x="338" y="232"/>
                    <a:pt x="236" y="232"/>
                  </a:cubicBezTo>
                  <a:close/>
                  <a:moveTo>
                    <a:pt x="320" y="423"/>
                  </a:moveTo>
                  <a:cubicBezTo>
                    <a:pt x="320" y="453"/>
                    <a:pt x="320" y="453"/>
                    <a:pt x="320" y="453"/>
                  </a:cubicBezTo>
                  <a:cubicBezTo>
                    <a:pt x="256" y="453"/>
                    <a:pt x="256" y="453"/>
                    <a:pt x="256" y="453"/>
                  </a:cubicBezTo>
                  <a:cubicBezTo>
                    <a:pt x="256" y="477"/>
                    <a:pt x="256" y="477"/>
                    <a:pt x="256" y="477"/>
                  </a:cubicBezTo>
                  <a:cubicBezTo>
                    <a:pt x="320" y="477"/>
                    <a:pt x="320" y="477"/>
                    <a:pt x="320" y="477"/>
                  </a:cubicBezTo>
                  <a:cubicBezTo>
                    <a:pt x="320" y="506"/>
                    <a:pt x="320" y="506"/>
                    <a:pt x="320" y="506"/>
                  </a:cubicBezTo>
                  <a:cubicBezTo>
                    <a:pt x="256" y="506"/>
                    <a:pt x="256" y="506"/>
                    <a:pt x="256" y="506"/>
                  </a:cubicBezTo>
                  <a:cubicBezTo>
                    <a:pt x="256" y="540"/>
                    <a:pt x="256" y="540"/>
                    <a:pt x="256" y="540"/>
                  </a:cubicBezTo>
                  <a:cubicBezTo>
                    <a:pt x="217" y="540"/>
                    <a:pt x="217" y="540"/>
                    <a:pt x="217" y="540"/>
                  </a:cubicBezTo>
                  <a:cubicBezTo>
                    <a:pt x="217" y="506"/>
                    <a:pt x="217" y="506"/>
                    <a:pt x="217" y="506"/>
                  </a:cubicBezTo>
                  <a:cubicBezTo>
                    <a:pt x="153" y="506"/>
                    <a:pt x="153" y="506"/>
                    <a:pt x="153" y="506"/>
                  </a:cubicBezTo>
                  <a:cubicBezTo>
                    <a:pt x="153" y="477"/>
                    <a:pt x="153" y="477"/>
                    <a:pt x="153" y="477"/>
                  </a:cubicBezTo>
                  <a:cubicBezTo>
                    <a:pt x="217" y="477"/>
                    <a:pt x="217" y="477"/>
                    <a:pt x="217" y="477"/>
                  </a:cubicBezTo>
                  <a:cubicBezTo>
                    <a:pt x="217" y="453"/>
                    <a:pt x="217" y="453"/>
                    <a:pt x="217" y="453"/>
                  </a:cubicBezTo>
                  <a:cubicBezTo>
                    <a:pt x="153" y="453"/>
                    <a:pt x="153" y="453"/>
                    <a:pt x="153" y="453"/>
                  </a:cubicBezTo>
                  <a:cubicBezTo>
                    <a:pt x="153" y="423"/>
                    <a:pt x="153" y="423"/>
                    <a:pt x="153" y="423"/>
                  </a:cubicBezTo>
                  <a:cubicBezTo>
                    <a:pt x="206" y="423"/>
                    <a:pt x="206" y="423"/>
                    <a:pt x="206" y="423"/>
                  </a:cubicBezTo>
                  <a:cubicBezTo>
                    <a:pt x="130" y="308"/>
                    <a:pt x="130" y="308"/>
                    <a:pt x="130" y="308"/>
                  </a:cubicBezTo>
                  <a:cubicBezTo>
                    <a:pt x="175" y="308"/>
                    <a:pt x="175" y="308"/>
                    <a:pt x="175" y="308"/>
                  </a:cubicBezTo>
                  <a:cubicBezTo>
                    <a:pt x="236" y="405"/>
                    <a:pt x="236" y="405"/>
                    <a:pt x="236" y="405"/>
                  </a:cubicBezTo>
                  <a:cubicBezTo>
                    <a:pt x="296" y="308"/>
                    <a:pt x="296" y="308"/>
                    <a:pt x="296" y="308"/>
                  </a:cubicBezTo>
                  <a:cubicBezTo>
                    <a:pt x="344" y="308"/>
                    <a:pt x="344" y="308"/>
                    <a:pt x="344" y="308"/>
                  </a:cubicBezTo>
                  <a:cubicBezTo>
                    <a:pt x="268" y="423"/>
                    <a:pt x="268" y="423"/>
                    <a:pt x="268" y="423"/>
                  </a:cubicBezTo>
                  <a:lnTo>
                    <a:pt x="320" y="423"/>
                  </a:lnTo>
                  <a:close/>
                  <a:moveTo>
                    <a:pt x="599" y="330"/>
                  </a:moveTo>
                  <a:cubicBezTo>
                    <a:pt x="540" y="330"/>
                    <a:pt x="540" y="330"/>
                    <a:pt x="540" y="330"/>
                  </a:cubicBezTo>
                  <a:cubicBezTo>
                    <a:pt x="605" y="396"/>
                    <a:pt x="605" y="396"/>
                    <a:pt x="605" y="396"/>
                  </a:cubicBezTo>
                  <a:cubicBezTo>
                    <a:pt x="471" y="396"/>
                    <a:pt x="471" y="396"/>
                    <a:pt x="471" y="396"/>
                  </a:cubicBezTo>
                  <a:cubicBezTo>
                    <a:pt x="461" y="275"/>
                    <a:pt x="360" y="180"/>
                    <a:pt x="236" y="180"/>
                  </a:cubicBezTo>
                  <a:cubicBezTo>
                    <a:pt x="106" y="180"/>
                    <a:pt x="0" y="285"/>
                    <a:pt x="0" y="416"/>
                  </a:cubicBezTo>
                  <a:cubicBezTo>
                    <a:pt x="0" y="546"/>
                    <a:pt x="106" y="652"/>
                    <a:pt x="236" y="652"/>
                  </a:cubicBezTo>
                  <a:cubicBezTo>
                    <a:pt x="360" y="652"/>
                    <a:pt x="461" y="557"/>
                    <a:pt x="471" y="436"/>
                  </a:cubicBezTo>
                  <a:cubicBezTo>
                    <a:pt x="605" y="436"/>
                    <a:pt x="605" y="436"/>
                    <a:pt x="605" y="436"/>
                  </a:cubicBezTo>
                  <a:cubicBezTo>
                    <a:pt x="540" y="501"/>
                    <a:pt x="540" y="501"/>
                    <a:pt x="540" y="501"/>
                  </a:cubicBezTo>
                  <a:cubicBezTo>
                    <a:pt x="599" y="501"/>
                    <a:pt x="599" y="501"/>
                    <a:pt x="599" y="501"/>
                  </a:cubicBezTo>
                  <a:cubicBezTo>
                    <a:pt x="684" y="416"/>
                    <a:pt x="684" y="416"/>
                    <a:pt x="684" y="416"/>
                  </a:cubicBezTo>
                  <a:lnTo>
                    <a:pt x="599" y="330"/>
                  </a:lnTo>
                  <a:close/>
                  <a:moveTo>
                    <a:pt x="236" y="617"/>
                  </a:moveTo>
                  <a:cubicBezTo>
                    <a:pt x="126" y="617"/>
                    <a:pt x="35" y="526"/>
                    <a:pt x="35" y="416"/>
                  </a:cubicBezTo>
                  <a:cubicBezTo>
                    <a:pt x="35" y="305"/>
                    <a:pt x="126" y="215"/>
                    <a:pt x="236" y="215"/>
                  </a:cubicBezTo>
                  <a:cubicBezTo>
                    <a:pt x="347" y="215"/>
                    <a:pt x="437" y="305"/>
                    <a:pt x="437" y="416"/>
                  </a:cubicBezTo>
                  <a:cubicBezTo>
                    <a:pt x="437" y="526"/>
                    <a:pt x="347" y="617"/>
                    <a:pt x="236" y="617"/>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nvGrpSpPr>
            <p:cNvPr id="11" name="グループ化 10">
              <a:extLst>
                <a:ext uri="{FF2B5EF4-FFF2-40B4-BE49-F238E27FC236}">
                  <a16:creationId xmlns:a16="http://schemas.microsoft.com/office/drawing/2014/main" id="{AAEE1C88-50A2-F301-1356-7DA9E620B13E}"/>
                </a:ext>
              </a:extLst>
            </p:cNvPr>
            <p:cNvGrpSpPr/>
            <p:nvPr/>
          </p:nvGrpSpPr>
          <p:grpSpPr>
            <a:xfrm>
              <a:off x="1518172" y="1576183"/>
              <a:ext cx="412750" cy="220662"/>
              <a:chOff x="1518172" y="1536274"/>
              <a:chExt cx="412750" cy="220662"/>
            </a:xfrm>
          </p:grpSpPr>
          <p:sp>
            <p:nvSpPr>
              <p:cNvPr id="12" name="Freeform 59">
                <a:extLst>
                  <a:ext uri="{FF2B5EF4-FFF2-40B4-BE49-F238E27FC236}">
                    <a16:creationId xmlns:a16="http://schemas.microsoft.com/office/drawing/2014/main" id="{4B04AF29-5E0C-18D3-30B8-8D873066B00D}"/>
                  </a:ext>
                </a:extLst>
              </p:cNvPr>
              <p:cNvSpPr>
                <a:spLocks noEditPoints="1"/>
              </p:cNvSpPr>
              <p:nvPr/>
            </p:nvSpPr>
            <p:spPr bwMode="auto">
              <a:xfrm>
                <a:off x="1634059" y="1536274"/>
                <a:ext cx="177800" cy="107950"/>
              </a:xfrm>
              <a:custGeom>
                <a:avLst/>
                <a:gdLst>
                  <a:gd name="T0" fmla="*/ 142 w 372"/>
                  <a:gd name="T1" fmla="*/ 147 h 227"/>
                  <a:gd name="T2" fmla="*/ 49 w 372"/>
                  <a:gd name="T3" fmla="*/ 147 h 227"/>
                  <a:gd name="T4" fmla="*/ 18 w 372"/>
                  <a:gd name="T5" fmla="*/ 227 h 227"/>
                  <a:gd name="T6" fmla="*/ 0 w 372"/>
                  <a:gd name="T7" fmla="*/ 227 h 227"/>
                  <a:gd name="T8" fmla="*/ 91 w 372"/>
                  <a:gd name="T9" fmla="*/ 0 h 227"/>
                  <a:gd name="T10" fmla="*/ 102 w 372"/>
                  <a:gd name="T11" fmla="*/ 0 h 227"/>
                  <a:gd name="T12" fmla="*/ 191 w 372"/>
                  <a:gd name="T13" fmla="*/ 227 h 227"/>
                  <a:gd name="T14" fmla="*/ 173 w 372"/>
                  <a:gd name="T15" fmla="*/ 227 h 227"/>
                  <a:gd name="T16" fmla="*/ 142 w 372"/>
                  <a:gd name="T17" fmla="*/ 147 h 227"/>
                  <a:gd name="T18" fmla="*/ 55 w 372"/>
                  <a:gd name="T19" fmla="*/ 133 h 227"/>
                  <a:gd name="T20" fmla="*/ 136 w 372"/>
                  <a:gd name="T21" fmla="*/ 133 h 227"/>
                  <a:gd name="T22" fmla="*/ 105 w 372"/>
                  <a:gd name="T23" fmla="*/ 51 h 227"/>
                  <a:gd name="T24" fmla="*/ 96 w 372"/>
                  <a:gd name="T25" fmla="*/ 25 h 227"/>
                  <a:gd name="T26" fmla="*/ 87 w 372"/>
                  <a:gd name="T27" fmla="*/ 52 h 227"/>
                  <a:gd name="T28" fmla="*/ 55 w 372"/>
                  <a:gd name="T29" fmla="*/ 133 h 227"/>
                  <a:gd name="T30" fmla="*/ 239 w 372"/>
                  <a:gd name="T31" fmla="*/ 129 h 227"/>
                  <a:gd name="T32" fmla="*/ 239 w 372"/>
                  <a:gd name="T33" fmla="*/ 227 h 227"/>
                  <a:gd name="T34" fmla="*/ 223 w 372"/>
                  <a:gd name="T35" fmla="*/ 227 h 227"/>
                  <a:gd name="T36" fmla="*/ 223 w 372"/>
                  <a:gd name="T37" fmla="*/ 1 h 227"/>
                  <a:gd name="T38" fmla="*/ 277 w 372"/>
                  <a:gd name="T39" fmla="*/ 1 h 227"/>
                  <a:gd name="T40" fmla="*/ 339 w 372"/>
                  <a:gd name="T41" fmla="*/ 16 h 227"/>
                  <a:gd name="T42" fmla="*/ 359 w 372"/>
                  <a:gd name="T43" fmla="*/ 63 h 227"/>
                  <a:gd name="T44" fmla="*/ 347 w 372"/>
                  <a:gd name="T45" fmla="*/ 102 h 227"/>
                  <a:gd name="T46" fmla="*/ 311 w 372"/>
                  <a:gd name="T47" fmla="*/ 124 h 227"/>
                  <a:gd name="T48" fmla="*/ 372 w 372"/>
                  <a:gd name="T49" fmla="*/ 227 h 227"/>
                  <a:gd name="T50" fmla="*/ 353 w 372"/>
                  <a:gd name="T51" fmla="*/ 227 h 227"/>
                  <a:gd name="T52" fmla="*/ 295 w 372"/>
                  <a:gd name="T53" fmla="*/ 129 h 227"/>
                  <a:gd name="T54" fmla="*/ 239 w 372"/>
                  <a:gd name="T55" fmla="*/ 129 h 227"/>
                  <a:gd name="T56" fmla="*/ 239 w 372"/>
                  <a:gd name="T57" fmla="*/ 115 h 227"/>
                  <a:gd name="T58" fmla="*/ 282 w 372"/>
                  <a:gd name="T59" fmla="*/ 115 h 227"/>
                  <a:gd name="T60" fmla="*/ 326 w 372"/>
                  <a:gd name="T61" fmla="*/ 102 h 227"/>
                  <a:gd name="T62" fmla="*/ 342 w 372"/>
                  <a:gd name="T63" fmla="*/ 64 h 227"/>
                  <a:gd name="T64" fmla="*/ 327 w 372"/>
                  <a:gd name="T65" fmla="*/ 27 h 227"/>
                  <a:gd name="T66" fmla="*/ 276 w 372"/>
                  <a:gd name="T67" fmla="*/ 15 h 227"/>
                  <a:gd name="T68" fmla="*/ 239 w 372"/>
                  <a:gd name="T69" fmla="*/ 15 h 227"/>
                  <a:gd name="T70" fmla="*/ 239 w 372"/>
                  <a:gd name="T71" fmla="*/ 11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2" h="227">
                    <a:moveTo>
                      <a:pt x="142" y="147"/>
                    </a:moveTo>
                    <a:cubicBezTo>
                      <a:pt x="49" y="147"/>
                      <a:pt x="49" y="147"/>
                      <a:pt x="49" y="147"/>
                    </a:cubicBezTo>
                    <a:cubicBezTo>
                      <a:pt x="18" y="227"/>
                      <a:pt x="18" y="227"/>
                      <a:pt x="18" y="227"/>
                    </a:cubicBezTo>
                    <a:cubicBezTo>
                      <a:pt x="0" y="227"/>
                      <a:pt x="0" y="227"/>
                      <a:pt x="0" y="227"/>
                    </a:cubicBezTo>
                    <a:cubicBezTo>
                      <a:pt x="91" y="0"/>
                      <a:pt x="91" y="0"/>
                      <a:pt x="91" y="0"/>
                    </a:cubicBezTo>
                    <a:cubicBezTo>
                      <a:pt x="102" y="0"/>
                      <a:pt x="102" y="0"/>
                      <a:pt x="102" y="0"/>
                    </a:cubicBezTo>
                    <a:cubicBezTo>
                      <a:pt x="191" y="227"/>
                      <a:pt x="191" y="227"/>
                      <a:pt x="191" y="227"/>
                    </a:cubicBezTo>
                    <a:cubicBezTo>
                      <a:pt x="173" y="227"/>
                      <a:pt x="173" y="227"/>
                      <a:pt x="173" y="227"/>
                    </a:cubicBezTo>
                    <a:lnTo>
                      <a:pt x="142" y="147"/>
                    </a:lnTo>
                    <a:close/>
                    <a:moveTo>
                      <a:pt x="55" y="133"/>
                    </a:moveTo>
                    <a:cubicBezTo>
                      <a:pt x="136" y="133"/>
                      <a:pt x="136" y="133"/>
                      <a:pt x="136" y="133"/>
                    </a:cubicBezTo>
                    <a:cubicBezTo>
                      <a:pt x="105" y="51"/>
                      <a:pt x="105" y="51"/>
                      <a:pt x="105" y="51"/>
                    </a:cubicBezTo>
                    <a:cubicBezTo>
                      <a:pt x="103" y="45"/>
                      <a:pt x="100" y="36"/>
                      <a:pt x="96" y="25"/>
                    </a:cubicBezTo>
                    <a:cubicBezTo>
                      <a:pt x="93" y="35"/>
                      <a:pt x="90" y="44"/>
                      <a:pt x="87" y="52"/>
                    </a:cubicBezTo>
                    <a:lnTo>
                      <a:pt x="55" y="133"/>
                    </a:lnTo>
                    <a:close/>
                    <a:moveTo>
                      <a:pt x="239" y="129"/>
                    </a:moveTo>
                    <a:cubicBezTo>
                      <a:pt x="239" y="227"/>
                      <a:pt x="239" y="227"/>
                      <a:pt x="239" y="227"/>
                    </a:cubicBezTo>
                    <a:cubicBezTo>
                      <a:pt x="223" y="227"/>
                      <a:pt x="223" y="227"/>
                      <a:pt x="223" y="227"/>
                    </a:cubicBezTo>
                    <a:cubicBezTo>
                      <a:pt x="223" y="1"/>
                      <a:pt x="223" y="1"/>
                      <a:pt x="223" y="1"/>
                    </a:cubicBezTo>
                    <a:cubicBezTo>
                      <a:pt x="277" y="1"/>
                      <a:pt x="277" y="1"/>
                      <a:pt x="277" y="1"/>
                    </a:cubicBezTo>
                    <a:cubicBezTo>
                      <a:pt x="305" y="1"/>
                      <a:pt x="326" y="6"/>
                      <a:pt x="339" y="16"/>
                    </a:cubicBezTo>
                    <a:cubicBezTo>
                      <a:pt x="353" y="27"/>
                      <a:pt x="359" y="42"/>
                      <a:pt x="359" y="63"/>
                    </a:cubicBezTo>
                    <a:cubicBezTo>
                      <a:pt x="359" y="78"/>
                      <a:pt x="355" y="91"/>
                      <a:pt x="347" y="102"/>
                    </a:cubicBezTo>
                    <a:cubicBezTo>
                      <a:pt x="339" y="112"/>
                      <a:pt x="327" y="119"/>
                      <a:pt x="311" y="124"/>
                    </a:cubicBezTo>
                    <a:cubicBezTo>
                      <a:pt x="372" y="227"/>
                      <a:pt x="372" y="227"/>
                      <a:pt x="372" y="227"/>
                    </a:cubicBezTo>
                    <a:cubicBezTo>
                      <a:pt x="353" y="227"/>
                      <a:pt x="353" y="227"/>
                      <a:pt x="353" y="227"/>
                    </a:cubicBezTo>
                    <a:cubicBezTo>
                      <a:pt x="295" y="129"/>
                      <a:pt x="295" y="129"/>
                      <a:pt x="295" y="129"/>
                    </a:cubicBezTo>
                    <a:lnTo>
                      <a:pt x="239" y="129"/>
                    </a:lnTo>
                    <a:close/>
                    <a:moveTo>
                      <a:pt x="239" y="115"/>
                    </a:moveTo>
                    <a:cubicBezTo>
                      <a:pt x="282" y="115"/>
                      <a:pt x="282" y="115"/>
                      <a:pt x="282" y="115"/>
                    </a:cubicBezTo>
                    <a:cubicBezTo>
                      <a:pt x="301" y="115"/>
                      <a:pt x="316" y="111"/>
                      <a:pt x="326" y="102"/>
                    </a:cubicBezTo>
                    <a:cubicBezTo>
                      <a:pt x="337" y="94"/>
                      <a:pt x="342" y="81"/>
                      <a:pt x="342" y="64"/>
                    </a:cubicBezTo>
                    <a:cubicBezTo>
                      <a:pt x="342" y="47"/>
                      <a:pt x="337" y="35"/>
                      <a:pt x="327" y="27"/>
                    </a:cubicBezTo>
                    <a:cubicBezTo>
                      <a:pt x="316" y="19"/>
                      <a:pt x="300" y="15"/>
                      <a:pt x="276" y="15"/>
                    </a:cubicBezTo>
                    <a:cubicBezTo>
                      <a:pt x="239" y="15"/>
                      <a:pt x="239" y="15"/>
                      <a:pt x="239" y="15"/>
                    </a:cubicBezTo>
                    <a:lnTo>
                      <a:pt x="239" y="11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3" name="Freeform 60">
                <a:extLst>
                  <a:ext uri="{FF2B5EF4-FFF2-40B4-BE49-F238E27FC236}">
                    <a16:creationId xmlns:a16="http://schemas.microsoft.com/office/drawing/2014/main" id="{8F6C3679-6D7D-282E-AFED-8DFFADFD6DFE}"/>
                  </a:ext>
                </a:extLst>
              </p:cNvPr>
              <p:cNvSpPr>
                <a:spLocks noEditPoints="1"/>
              </p:cNvSpPr>
              <p:nvPr/>
            </p:nvSpPr>
            <p:spPr bwMode="auto">
              <a:xfrm>
                <a:off x="1518172" y="1680736"/>
                <a:ext cx="412750" cy="76200"/>
              </a:xfrm>
              <a:custGeom>
                <a:avLst/>
                <a:gdLst>
                  <a:gd name="T0" fmla="*/ 11 w 864"/>
                  <a:gd name="T1" fmla="*/ 151 h 161"/>
                  <a:gd name="T2" fmla="*/ 151 w 864"/>
                  <a:gd name="T3" fmla="*/ 7 h 161"/>
                  <a:gd name="T4" fmla="*/ 104 w 864"/>
                  <a:gd name="T5" fmla="*/ 84 h 161"/>
                  <a:gd name="T6" fmla="*/ 158 w 864"/>
                  <a:gd name="T7" fmla="*/ 160 h 161"/>
                  <a:gd name="T8" fmla="*/ 153 w 864"/>
                  <a:gd name="T9" fmla="*/ 22 h 161"/>
                  <a:gd name="T10" fmla="*/ 210 w 864"/>
                  <a:gd name="T11" fmla="*/ 9 h 161"/>
                  <a:gd name="T12" fmla="*/ 246 w 864"/>
                  <a:gd name="T13" fmla="*/ 27 h 161"/>
                  <a:gd name="T14" fmla="*/ 255 w 864"/>
                  <a:gd name="T15" fmla="*/ 58 h 161"/>
                  <a:gd name="T16" fmla="*/ 156 w 864"/>
                  <a:gd name="T17" fmla="*/ 39 h 161"/>
                  <a:gd name="T18" fmla="*/ 256 w 864"/>
                  <a:gd name="T19" fmla="*/ 151 h 161"/>
                  <a:gd name="T20" fmla="*/ 157 w 864"/>
                  <a:gd name="T21" fmla="*/ 64 h 161"/>
                  <a:gd name="T22" fmla="*/ 224 w 864"/>
                  <a:gd name="T23" fmla="*/ 83 h 161"/>
                  <a:gd name="T24" fmla="*/ 224 w 864"/>
                  <a:gd name="T25" fmla="*/ 100 h 161"/>
                  <a:gd name="T26" fmla="*/ 224 w 864"/>
                  <a:gd name="T27" fmla="*/ 117 h 161"/>
                  <a:gd name="T28" fmla="*/ 309 w 864"/>
                  <a:gd name="T29" fmla="*/ 79 h 161"/>
                  <a:gd name="T30" fmla="*/ 266 w 864"/>
                  <a:gd name="T31" fmla="*/ 112 h 161"/>
                  <a:gd name="T32" fmla="*/ 290 w 864"/>
                  <a:gd name="T33" fmla="*/ 1 h 161"/>
                  <a:gd name="T34" fmla="*/ 309 w 864"/>
                  <a:gd name="T35" fmla="*/ 55 h 161"/>
                  <a:gd name="T36" fmla="*/ 362 w 864"/>
                  <a:gd name="T37" fmla="*/ 154 h 161"/>
                  <a:gd name="T38" fmla="*/ 320 w 864"/>
                  <a:gd name="T39" fmla="*/ 98 h 161"/>
                  <a:gd name="T40" fmla="*/ 327 w 864"/>
                  <a:gd name="T41" fmla="*/ 38 h 161"/>
                  <a:gd name="T42" fmla="*/ 422 w 864"/>
                  <a:gd name="T43" fmla="*/ 34 h 161"/>
                  <a:gd name="T44" fmla="*/ 395 w 864"/>
                  <a:gd name="T45" fmla="*/ 63 h 161"/>
                  <a:gd name="T46" fmla="*/ 397 w 864"/>
                  <a:gd name="T47" fmla="*/ 89 h 161"/>
                  <a:gd name="T48" fmla="*/ 397 w 864"/>
                  <a:gd name="T49" fmla="*/ 118 h 161"/>
                  <a:gd name="T50" fmla="*/ 426 w 864"/>
                  <a:gd name="T51" fmla="*/ 140 h 161"/>
                  <a:gd name="T52" fmla="*/ 344 w 864"/>
                  <a:gd name="T53" fmla="*/ 46 h 161"/>
                  <a:gd name="T54" fmla="*/ 379 w 864"/>
                  <a:gd name="T55" fmla="*/ 97 h 161"/>
                  <a:gd name="T56" fmla="*/ 379 w 864"/>
                  <a:gd name="T57" fmla="*/ 118 h 161"/>
                  <a:gd name="T58" fmla="*/ 362 w 864"/>
                  <a:gd name="T59" fmla="*/ 131 h 161"/>
                  <a:gd name="T60" fmla="*/ 386 w 864"/>
                  <a:gd name="T61" fmla="*/ 63 h 161"/>
                  <a:gd name="T62" fmla="*/ 556 w 864"/>
                  <a:gd name="T63" fmla="*/ 45 h 161"/>
                  <a:gd name="T64" fmla="*/ 591 w 864"/>
                  <a:gd name="T65" fmla="*/ 48 h 161"/>
                  <a:gd name="T66" fmla="*/ 463 w 864"/>
                  <a:gd name="T67" fmla="*/ 82 h 161"/>
                  <a:gd name="T68" fmla="*/ 514 w 864"/>
                  <a:gd name="T69" fmla="*/ 36 h 161"/>
                  <a:gd name="T70" fmla="*/ 477 w 864"/>
                  <a:gd name="T71" fmla="*/ 45 h 161"/>
                  <a:gd name="T72" fmla="*/ 462 w 864"/>
                  <a:gd name="T73" fmla="*/ 0 h 161"/>
                  <a:gd name="T74" fmla="*/ 531 w 864"/>
                  <a:gd name="T75" fmla="*/ 0 h 161"/>
                  <a:gd name="T76" fmla="*/ 490 w 864"/>
                  <a:gd name="T77" fmla="*/ 116 h 161"/>
                  <a:gd name="T78" fmla="*/ 490 w 864"/>
                  <a:gd name="T79" fmla="*/ 155 h 161"/>
                  <a:gd name="T80" fmla="*/ 564 w 864"/>
                  <a:gd name="T81" fmla="*/ 108 h 161"/>
                  <a:gd name="T82" fmla="*/ 544 w 864"/>
                  <a:gd name="T83" fmla="*/ 94 h 161"/>
                  <a:gd name="T84" fmla="*/ 557 w 864"/>
                  <a:gd name="T85" fmla="*/ 140 h 161"/>
                  <a:gd name="T86" fmla="*/ 606 w 864"/>
                  <a:gd name="T87" fmla="*/ 124 h 161"/>
                  <a:gd name="T88" fmla="*/ 627 w 864"/>
                  <a:gd name="T89" fmla="*/ 59 h 161"/>
                  <a:gd name="T90" fmla="*/ 665 w 864"/>
                  <a:gd name="T91" fmla="*/ 29 h 161"/>
                  <a:gd name="T92" fmla="*/ 646 w 864"/>
                  <a:gd name="T93" fmla="*/ 78 h 161"/>
                  <a:gd name="T94" fmla="*/ 767 w 864"/>
                  <a:gd name="T95" fmla="*/ 154 h 161"/>
                  <a:gd name="T96" fmla="*/ 670 w 864"/>
                  <a:gd name="T97" fmla="*/ 120 h 161"/>
                  <a:gd name="T98" fmla="*/ 671 w 864"/>
                  <a:gd name="T99" fmla="*/ 8 h 161"/>
                  <a:gd name="T100" fmla="*/ 762 w 864"/>
                  <a:gd name="T101" fmla="*/ 102 h 161"/>
                  <a:gd name="T102" fmla="*/ 689 w 864"/>
                  <a:gd name="T103" fmla="*/ 39 h 161"/>
                  <a:gd name="T104" fmla="*/ 689 w 864"/>
                  <a:gd name="T105" fmla="*/ 70 h 161"/>
                  <a:gd name="T106" fmla="*/ 741 w 864"/>
                  <a:gd name="T107" fmla="*/ 25 h 161"/>
                  <a:gd name="T108" fmla="*/ 741 w 864"/>
                  <a:gd name="T109" fmla="*/ 55 h 161"/>
                  <a:gd name="T110" fmla="*/ 864 w 864"/>
                  <a:gd name="T111" fmla="*/ 160 h 161"/>
                  <a:gd name="T112" fmla="*/ 821 w 864"/>
                  <a:gd name="T113" fmla="*/ 1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64" h="161">
                    <a:moveTo>
                      <a:pt x="0" y="1"/>
                    </a:moveTo>
                    <a:cubicBezTo>
                      <a:pt x="43" y="1"/>
                      <a:pt x="43" y="1"/>
                      <a:pt x="43" y="1"/>
                    </a:cubicBezTo>
                    <a:cubicBezTo>
                      <a:pt x="43" y="10"/>
                      <a:pt x="43" y="10"/>
                      <a:pt x="43" y="10"/>
                    </a:cubicBezTo>
                    <a:cubicBezTo>
                      <a:pt x="11" y="10"/>
                      <a:pt x="11" y="10"/>
                      <a:pt x="11" y="10"/>
                    </a:cubicBezTo>
                    <a:cubicBezTo>
                      <a:pt x="11" y="151"/>
                      <a:pt x="11" y="151"/>
                      <a:pt x="11" y="151"/>
                    </a:cubicBezTo>
                    <a:cubicBezTo>
                      <a:pt x="43" y="151"/>
                      <a:pt x="43" y="151"/>
                      <a:pt x="43" y="151"/>
                    </a:cubicBezTo>
                    <a:cubicBezTo>
                      <a:pt x="43" y="160"/>
                      <a:pt x="43" y="160"/>
                      <a:pt x="43" y="160"/>
                    </a:cubicBezTo>
                    <a:cubicBezTo>
                      <a:pt x="0" y="160"/>
                      <a:pt x="0" y="160"/>
                      <a:pt x="0" y="160"/>
                    </a:cubicBezTo>
                    <a:lnTo>
                      <a:pt x="0" y="1"/>
                    </a:lnTo>
                    <a:close/>
                    <a:moveTo>
                      <a:pt x="151" y="7"/>
                    </a:moveTo>
                    <a:cubicBezTo>
                      <a:pt x="147" y="17"/>
                      <a:pt x="142" y="28"/>
                      <a:pt x="136" y="38"/>
                    </a:cubicBezTo>
                    <a:cubicBezTo>
                      <a:pt x="136" y="159"/>
                      <a:pt x="136" y="159"/>
                      <a:pt x="136" y="159"/>
                    </a:cubicBezTo>
                    <a:cubicBezTo>
                      <a:pt x="117" y="159"/>
                      <a:pt x="117" y="159"/>
                      <a:pt x="117" y="159"/>
                    </a:cubicBezTo>
                    <a:cubicBezTo>
                      <a:pt x="117" y="69"/>
                      <a:pt x="117" y="69"/>
                      <a:pt x="117" y="69"/>
                    </a:cubicBezTo>
                    <a:cubicBezTo>
                      <a:pt x="113" y="74"/>
                      <a:pt x="109" y="79"/>
                      <a:pt x="104" y="84"/>
                    </a:cubicBezTo>
                    <a:cubicBezTo>
                      <a:pt x="103" y="79"/>
                      <a:pt x="97" y="68"/>
                      <a:pt x="94" y="63"/>
                    </a:cubicBezTo>
                    <a:cubicBezTo>
                      <a:pt x="109" y="48"/>
                      <a:pt x="124" y="24"/>
                      <a:pt x="132" y="1"/>
                    </a:cubicBezTo>
                    <a:lnTo>
                      <a:pt x="151" y="7"/>
                    </a:lnTo>
                    <a:close/>
                    <a:moveTo>
                      <a:pt x="197" y="137"/>
                    </a:moveTo>
                    <a:cubicBezTo>
                      <a:pt x="187" y="146"/>
                      <a:pt x="171" y="155"/>
                      <a:pt x="158" y="160"/>
                    </a:cubicBezTo>
                    <a:cubicBezTo>
                      <a:pt x="154" y="156"/>
                      <a:pt x="147" y="149"/>
                      <a:pt x="142" y="146"/>
                    </a:cubicBezTo>
                    <a:cubicBezTo>
                      <a:pt x="155" y="142"/>
                      <a:pt x="169" y="136"/>
                      <a:pt x="177" y="130"/>
                    </a:cubicBezTo>
                    <a:lnTo>
                      <a:pt x="197" y="137"/>
                    </a:lnTo>
                    <a:close/>
                    <a:moveTo>
                      <a:pt x="190" y="22"/>
                    </a:moveTo>
                    <a:cubicBezTo>
                      <a:pt x="153" y="22"/>
                      <a:pt x="153" y="22"/>
                      <a:pt x="153" y="22"/>
                    </a:cubicBezTo>
                    <a:cubicBezTo>
                      <a:pt x="153" y="9"/>
                      <a:pt x="153" y="9"/>
                      <a:pt x="153" y="9"/>
                    </a:cubicBezTo>
                    <a:cubicBezTo>
                      <a:pt x="190" y="9"/>
                      <a:pt x="190" y="9"/>
                      <a:pt x="190" y="9"/>
                    </a:cubicBezTo>
                    <a:cubicBezTo>
                      <a:pt x="190" y="1"/>
                      <a:pt x="190" y="1"/>
                      <a:pt x="190" y="1"/>
                    </a:cubicBezTo>
                    <a:cubicBezTo>
                      <a:pt x="210" y="1"/>
                      <a:pt x="210" y="1"/>
                      <a:pt x="210" y="1"/>
                    </a:cubicBezTo>
                    <a:cubicBezTo>
                      <a:pt x="210" y="9"/>
                      <a:pt x="210" y="9"/>
                      <a:pt x="210" y="9"/>
                    </a:cubicBezTo>
                    <a:cubicBezTo>
                      <a:pt x="249" y="9"/>
                      <a:pt x="249" y="9"/>
                      <a:pt x="249" y="9"/>
                    </a:cubicBezTo>
                    <a:cubicBezTo>
                      <a:pt x="249" y="22"/>
                      <a:pt x="249" y="22"/>
                      <a:pt x="249" y="22"/>
                    </a:cubicBezTo>
                    <a:cubicBezTo>
                      <a:pt x="210" y="22"/>
                      <a:pt x="210" y="22"/>
                      <a:pt x="210" y="22"/>
                    </a:cubicBezTo>
                    <a:cubicBezTo>
                      <a:pt x="210" y="27"/>
                      <a:pt x="210" y="27"/>
                      <a:pt x="210" y="27"/>
                    </a:cubicBezTo>
                    <a:cubicBezTo>
                      <a:pt x="246" y="27"/>
                      <a:pt x="246" y="27"/>
                      <a:pt x="246" y="27"/>
                    </a:cubicBezTo>
                    <a:cubicBezTo>
                      <a:pt x="246" y="39"/>
                      <a:pt x="246" y="39"/>
                      <a:pt x="246" y="39"/>
                    </a:cubicBezTo>
                    <a:cubicBezTo>
                      <a:pt x="210" y="39"/>
                      <a:pt x="210" y="39"/>
                      <a:pt x="210" y="39"/>
                    </a:cubicBezTo>
                    <a:cubicBezTo>
                      <a:pt x="210" y="45"/>
                      <a:pt x="210" y="45"/>
                      <a:pt x="210" y="45"/>
                    </a:cubicBezTo>
                    <a:cubicBezTo>
                      <a:pt x="255" y="45"/>
                      <a:pt x="255" y="45"/>
                      <a:pt x="255" y="45"/>
                    </a:cubicBezTo>
                    <a:cubicBezTo>
                      <a:pt x="255" y="58"/>
                      <a:pt x="255" y="58"/>
                      <a:pt x="255" y="58"/>
                    </a:cubicBezTo>
                    <a:cubicBezTo>
                      <a:pt x="145" y="58"/>
                      <a:pt x="145" y="58"/>
                      <a:pt x="145" y="58"/>
                    </a:cubicBezTo>
                    <a:cubicBezTo>
                      <a:pt x="145" y="45"/>
                      <a:pt x="145" y="45"/>
                      <a:pt x="145" y="45"/>
                    </a:cubicBezTo>
                    <a:cubicBezTo>
                      <a:pt x="190" y="45"/>
                      <a:pt x="190" y="45"/>
                      <a:pt x="190" y="45"/>
                    </a:cubicBezTo>
                    <a:cubicBezTo>
                      <a:pt x="190" y="39"/>
                      <a:pt x="190" y="39"/>
                      <a:pt x="190" y="39"/>
                    </a:cubicBezTo>
                    <a:cubicBezTo>
                      <a:pt x="156" y="39"/>
                      <a:pt x="156" y="39"/>
                      <a:pt x="156" y="39"/>
                    </a:cubicBezTo>
                    <a:cubicBezTo>
                      <a:pt x="156" y="27"/>
                      <a:pt x="156" y="27"/>
                      <a:pt x="156" y="27"/>
                    </a:cubicBezTo>
                    <a:cubicBezTo>
                      <a:pt x="190" y="27"/>
                      <a:pt x="190" y="27"/>
                      <a:pt x="190" y="27"/>
                    </a:cubicBezTo>
                    <a:lnTo>
                      <a:pt x="190" y="22"/>
                    </a:lnTo>
                    <a:close/>
                    <a:moveTo>
                      <a:pt x="226" y="130"/>
                    </a:moveTo>
                    <a:cubicBezTo>
                      <a:pt x="237" y="136"/>
                      <a:pt x="249" y="144"/>
                      <a:pt x="256" y="151"/>
                    </a:cubicBezTo>
                    <a:cubicBezTo>
                      <a:pt x="238" y="161"/>
                      <a:pt x="238" y="161"/>
                      <a:pt x="238" y="161"/>
                    </a:cubicBezTo>
                    <a:cubicBezTo>
                      <a:pt x="232" y="154"/>
                      <a:pt x="218" y="144"/>
                      <a:pt x="207" y="137"/>
                    </a:cubicBezTo>
                    <a:cubicBezTo>
                      <a:pt x="224" y="130"/>
                      <a:pt x="224" y="130"/>
                      <a:pt x="224" y="130"/>
                    </a:cubicBezTo>
                    <a:cubicBezTo>
                      <a:pt x="157" y="130"/>
                      <a:pt x="157" y="130"/>
                      <a:pt x="157" y="130"/>
                    </a:cubicBezTo>
                    <a:cubicBezTo>
                      <a:pt x="157" y="64"/>
                      <a:pt x="157" y="64"/>
                      <a:pt x="157" y="64"/>
                    </a:cubicBezTo>
                    <a:cubicBezTo>
                      <a:pt x="245" y="64"/>
                      <a:pt x="245" y="64"/>
                      <a:pt x="245" y="64"/>
                    </a:cubicBezTo>
                    <a:cubicBezTo>
                      <a:pt x="245" y="130"/>
                      <a:pt x="245" y="130"/>
                      <a:pt x="245" y="130"/>
                    </a:cubicBezTo>
                    <a:lnTo>
                      <a:pt x="226" y="130"/>
                    </a:lnTo>
                    <a:close/>
                    <a:moveTo>
                      <a:pt x="177" y="83"/>
                    </a:moveTo>
                    <a:cubicBezTo>
                      <a:pt x="224" y="83"/>
                      <a:pt x="224" y="83"/>
                      <a:pt x="224" y="83"/>
                    </a:cubicBezTo>
                    <a:cubicBezTo>
                      <a:pt x="224" y="76"/>
                      <a:pt x="224" y="76"/>
                      <a:pt x="224" y="76"/>
                    </a:cubicBezTo>
                    <a:cubicBezTo>
                      <a:pt x="177" y="76"/>
                      <a:pt x="177" y="76"/>
                      <a:pt x="177" y="76"/>
                    </a:cubicBezTo>
                    <a:lnTo>
                      <a:pt x="177" y="83"/>
                    </a:lnTo>
                    <a:close/>
                    <a:moveTo>
                      <a:pt x="177" y="100"/>
                    </a:moveTo>
                    <a:cubicBezTo>
                      <a:pt x="224" y="100"/>
                      <a:pt x="224" y="100"/>
                      <a:pt x="224" y="100"/>
                    </a:cubicBezTo>
                    <a:cubicBezTo>
                      <a:pt x="224" y="93"/>
                      <a:pt x="224" y="93"/>
                      <a:pt x="224" y="93"/>
                    </a:cubicBezTo>
                    <a:cubicBezTo>
                      <a:pt x="177" y="93"/>
                      <a:pt x="177" y="93"/>
                      <a:pt x="177" y="93"/>
                    </a:cubicBezTo>
                    <a:lnTo>
                      <a:pt x="177" y="100"/>
                    </a:lnTo>
                    <a:close/>
                    <a:moveTo>
                      <a:pt x="177" y="117"/>
                    </a:moveTo>
                    <a:cubicBezTo>
                      <a:pt x="224" y="117"/>
                      <a:pt x="224" y="117"/>
                      <a:pt x="224" y="117"/>
                    </a:cubicBezTo>
                    <a:cubicBezTo>
                      <a:pt x="224" y="110"/>
                      <a:pt x="224" y="110"/>
                      <a:pt x="224" y="110"/>
                    </a:cubicBezTo>
                    <a:cubicBezTo>
                      <a:pt x="177" y="110"/>
                      <a:pt x="177" y="110"/>
                      <a:pt x="177" y="110"/>
                    </a:cubicBezTo>
                    <a:lnTo>
                      <a:pt x="177" y="117"/>
                    </a:lnTo>
                    <a:close/>
                    <a:moveTo>
                      <a:pt x="318" y="98"/>
                    </a:moveTo>
                    <a:cubicBezTo>
                      <a:pt x="316" y="93"/>
                      <a:pt x="312" y="86"/>
                      <a:pt x="309" y="79"/>
                    </a:cubicBezTo>
                    <a:cubicBezTo>
                      <a:pt x="309" y="160"/>
                      <a:pt x="309" y="160"/>
                      <a:pt x="309" y="160"/>
                    </a:cubicBezTo>
                    <a:cubicBezTo>
                      <a:pt x="290" y="160"/>
                      <a:pt x="290" y="160"/>
                      <a:pt x="290" y="160"/>
                    </a:cubicBezTo>
                    <a:cubicBezTo>
                      <a:pt x="290" y="96"/>
                      <a:pt x="290" y="96"/>
                      <a:pt x="290" y="96"/>
                    </a:cubicBezTo>
                    <a:cubicBezTo>
                      <a:pt x="286" y="109"/>
                      <a:pt x="281" y="121"/>
                      <a:pt x="275" y="129"/>
                    </a:cubicBezTo>
                    <a:cubicBezTo>
                      <a:pt x="273" y="124"/>
                      <a:pt x="269" y="116"/>
                      <a:pt x="266" y="112"/>
                    </a:cubicBezTo>
                    <a:cubicBezTo>
                      <a:pt x="276" y="98"/>
                      <a:pt x="285" y="75"/>
                      <a:pt x="289" y="55"/>
                    </a:cubicBezTo>
                    <a:cubicBezTo>
                      <a:pt x="270" y="55"/>
                      <a:pt x="270" y="55"/>
                      <a:pt x="270" y="55"/>
                    </a:cubicBezTo>
                    <a:cubicBezTo>
                      <a:pt x="270" y="36"/>
                      <a:pt x="270" y="36"/>
                      <a:pt x="270" y="36"/>
                    </a:cubicBezTo>
                    <a:cubicBezTo>
                      <a:pt x="290" y="36"/>
                      <a:pt x="290" y="36"/>
                      <a:pt x="290" y="36"/>
                    </a:cubicBezTo>
                    <a:cubicBezTo>
                      <a:pt x="290" y="1"/>
                      <a:pt x="290" y="1"/>
                      <a:pt x="290" y="1"/>
                    </a:cubicBezTo>
                    <a:cubicBezTo>
                      <a:pt x="309" y="1"/>
                      <a:pt x="309" y="1"/>
                      <a:pt x="309" y="1"/>
                    </a:cubicBezTo>
                    <a:cubicBezTo>
                      <a:pt x="309" y="36"/>
                      <a:pt x="309" y="36"/>
                      <a:pt x="309" y="36"/>
                    </a:cubicBezTo>
                    <a:cubicBezTo>
                      <a:pt x="326" y="36"/>
                      <a:pt x="326" y="36"/>
                      <a:pt x="326" y="36"/>
                    </a:cubicBezTo>
                    <a:cubicBezTo>
                      <a:pt x="326" y="55"/>
                      <a:pt x="326" y="55"/>
                      <a:pt x="326" y="55"/>
                    </a:cubicBezTo>
                    <a:cubicBezTo>
                      <a:pt x="309" y="55"/>
                      <a:pt x="309" y="55"/>
                      <a:pt x="309" y="55"/>
                    </a:cubicBezTo>
                    <a:cubicBezTo>
                      <a:pt x="309" y="56"/>
                      <a:pt x="309" y="56"/>
                      <a:pt x="309" y="56"/>
                    </a:cubicBezTo>
                    <a:cubicBezTo>
                      <a:pt x="314" y="63"/>
                      <a:pt x="326" y="79"/>
                      <a:pt x="328" y="83"/>
                    </a:cubicBezTo>
                    <a:lnTo>
                      <a:pt x="318" y="98"/>
                    </a:lnTo>
                    <a:close/>
                    <a:moveTo>
                      <a:pt x="426" y="154"/>
                    </a:moveTo>
                    <a:cubicBezTo>
                      <a:pt x="362" y="154"/>
                      <a:pt x="362" y="154"/>
                      <a:pt x="362" y="154"/>
                    </a:cubicBezTo>
                    <a:cubicBezTo>
                      <a:pt x="362" y="160"/>
                      <a:pt x="362" y="160"/>
                      <a:pt x="362" y="160"/>
                    </a:cubicBezTo>
                    <a:cubicBezTo>
                      <a:pt x="343" y="160"/>
                      <a:pt x="343" y="160"/>
                      <a:pt x="343" y="160"/>
                    </a:cubicBezTo>
                    <a:cubicBezTo>
                      <a:pt x="343" y="104"/>
                      <a:pt x="343" y="104"/>
                      <a:pt x="343" y="104"/>
                    </a:cubicBezTo>
                    <a:cubicBezTo>
                      <a:pt x="340" y="107"/>
                      <a:pt x="337" y="110"/>
                      <a:pt x="334" y="113"/>
                    </a:cubicBezTo>
                    <a:cubicBezTo>
                      <a:pt x="331" y="109"/>
                      <a:pt x="324" y="102"/>
                      <a:pt x="320" y="98"/>
                    </a:cubicBezTo>
                    <a:cubicBezTo>
                      <a:pt x="332" y="90"/>
                      <a:pt x="342" y="77"/>
                      <a:pt x="350" y="63"/>
                    </a:cubicBezTo>
                    <a:cubicBezTo>
                      <a:pt x="329" y="63"/>
                      <a:pt x="329" y="63"/>
                      <a:pt x="329" y="63"/>
                    </a:cubicBezTo>
                    <a:cubicBezTo>
                      <a:pt x="329" y="46"/>
                      <a:pt x="329" y="46"/>
                      <a:pt x="329" y="46"/>
                    </a:cubicBezTo>
                    <a:cubicBezTo>
                      <a:pt x="340" y="46"/>
                      <a:pt x="340" y="46"/>
                      <a:pt x="340" y="46"/>
                    </a:cubicBezTo>
                    <a:cubicBezTo>
                      <a:pt x="336" y="43"/>
                      <a:pt x="331" y="39"/>
                      <a:pt x="327" y="38"/>
                    </a:cubicBezTo>
                    <a:cubicBezTo>
                      <a:pt x="336" y="28"/>
                      <a:pt x="344" y="14"/>
                      <a:pt x="348" y="0"/>
                    </a:cubicBezTo>
                    <a:cubicBezTo>
                      <a:pt x="366" y="4"/>
                      <a:pt x="366" y="4"/>
                      <a:pt x="366" y="4"/>
                    </a:cubicBezTo>
                    <a:cubicBezTo>
                      <a:pt x="365" y="8"/>
                      <a:pt x="363" y="13"/>
                      <a:pt x="361" y="17"/>
                    </a:cubicBezTo>
                    <a:cubicBezTo>
                      <a:pt x="422" y="17"/>
                      <a:pt x="422" y="17"/>
                      <a:pt x="422" y="17"/>
                    </a:cubicBezTo>
                    <a:cubicBezTo>
                      <a:pt x="422" y="34"/>
                      <a:pt x="422" y="34"/>
                      <a:pt x="422" y="34"/>
                    </a:cubicBezTo>
                    <a:cubicBezTo>
                      <a:pt x="384" y="34"/>
                      <a:pt x="384" y="34"/>
                      <a:pt x="384" y="34"/>
                    </a:cubicBezTo>
                    <a:cubicBezTo>
                      <a:pt x="382" y="38"/>
                      <a:pt x="381" y="42"/>
                      <a:pt x="379" y="46"/>
                    </a:cubicBezTo>
                    <a:cubicBezTo>
                      <a:pt x="426" y="46"/>
                      <a:pt x="426" y="46"/>
                      <a:pt x="426" y="46"/>
                    </a:cubicBezTo>
                    <a:cubicBezTo>
                      <a:pt x="426" y="63"/>
                      <a:pt x="426" y="63"/>
                      <a:pt x="426" y="63"/>
                    </a:cubicBezTo>
                    <a:cubicBezTo>
                      <a:pt x="395" y="63"/>
                      <a:pt x="395" y="63"/>
                      <a:pt x="395" y="63"/>
                    </a:cubicBezTo>
                    <a:cubicBezTo>
                      <a:pt x="406" y="65"/>
                      <a:pt x="406" y="65"/>
                      <a:pt x="406" y="65"/>
                    </a:cubicBezTo>
                    <a:cubicBezTo>
                      <a:pt x="404" y="69"/>
                      <a:pt x="402" y="72"/>
                      <a:pt x="400" y="75"/>
                    </a:cubicBezTo>
                    <a:cubicBezTo>
                      <a:pt x="423" y="75"/>
                      <a:pt x="423" y="75"/>
                      <a:pt x="423" y="75"/>
                    </a:cubicBezTo>
                    <a:cubicBezTo>
                      <a:pt x="423" y="89"/>
                      <a:pt x="423" y="89"/>
                      <a:pt x="423" y="89"/>
                    </a:cubicBezTo>
                    <a:cubicBezTo>
                      <a:pt x="397" y="89"/>
                      <a:pt x="397" y="89"/>
                      <a:pt x="397" y="89"/>
                    </a:cubicBezTo>
                    <a:cubicBezTo>
                      <a:pt x="397" y="97"/>
                      <a:pt x="397" y="97"/>
                      <a:pt x="397" y="97"/>
                    </a:cubicBezTo>
                    <a:cubicBezTo>
                      <a:pt x="420" y="97"/>
                      <a:pt x="420" y="97"/>
                      <a:pt x="420" y="97"/>
                    </a:cubicBezTo>
                    <a:cubicBezTo>
                      <a:pt x="420" y="110"/>
                      <a:pt x="420" y="110"/>
                      <a:pt x="420" y="110"/>
                    </a:cubicBezTo>
                    <a:cubicBezTo>
                      <a:pt x="397" y="110"/>
                      <a:pt x="397" y="110"/>
                      <a:pt x="397" y="110"/>
                    </a:cubicBezTo>
                    <a:cubicBezTo>
                      <a:pt x="397" y="118"/>
                      <a:pt x="397" y="118"/>
                      <a:pt x="397" y="118"/>
                    </a:cubicBezTo>
                    <a:cubicBezTo>
                      <a:pt x="420" y="118"/>
                      <a:pt x="420" y="118"/>
                      <a:pt x="420" y="118"/>
                    </a:cubicBezTo>
                    <a:cubicBezTo>
                      <a:pt x="420" y="131"/>
                      <a:pt x="420" y="131"/>
                      <a:pt x="420" y="131"/>
                    </a:cubicBezTo>
                    <a:cubicBezTo>
                      <a:pt x="397" y="131"/>
                      <a:pt x="397" y="131"/>
                      <a:pt x="397" y="131"/>
                    </a:cubicBezTo>
                    <a:cubicBezTo>
                      <a:pt x="397" y="140"/>
                      <a:pt x="397" y="140"/>
                      <a:pt x="397" y="140"/>
                    </a:cubicBezTo>
                    <a:cubicBezTo>
                      <a:pt x="426" y="140"/>
                      <a:pt x="426" y="140"/>
                      <a:pt x="426" y="140"/>
                    </a:cubicBezTo>
                    <a:lnTo>
                      <a:pt x="426" y="154"/>
                    </a:lnTo>
                    <a:close/>
                    <a:moveTo>
                      <a:pt x="359" y="46"/>
                    </a:moveTo>
                    <a:cubicBezTo>
                      <a:pt x="360" y="42"/>
                      <a:pt x="362" y="38"/>
                      <a:pt x="364" y="34"/>
                    </a:cubicBezTo>
                    <a:cubicBezTo>
                      <a:pt x="353" y="34"/>
                      <a:pt x="353" y="34"/>
                      <a:pt x="353" y="34"/>
                    </a:cubicBezTo>
                    <a:cubicBezTo>
                      <a:pt x="350" y="38"/>
                      <a:pt x="347" y="42"/>
                      <a:pt x="344" y="46"/>
                    </a:cubicBezTo>
                    <a:lnTo>
                      <a:pt x="359" y="46"/>
                    </a:lnTo>
                    <a:close/>
                    <a:moveTo>
                      <a:pt x="379" y="89"/>
                    </a:moveTo>
                    <a:cubicBezTo>
                      <a:pt x="362" y="89"/>
                      <a:pt x="362" y="89"/>
                      <a:pt x="362" y="89"/>
                    </a:cubicBezTo>
                    <a:cubicBezTo>
                      <a:pt x="362" y="97"/>
                      <a:pt x="362" y="97"/>
                      <a:pt x="362" y="97"/>
                    </a:cubicBezTo>
                    <a:cubicBezTo>
                      <a:pt x="379" y="97"/>
                      <a:pt x="379" y="97"/>
                      <a:pt x="379" y="97"/>
                    </a:cubicBezTo>
                    <a:lnTo>
                      <a:pt x="379" y="89"/>
                    </a:lnTo>
                    <a:close/>
                    <a:moveTo>
                      <a:pt x="379" y="110"/>
                    </a:moveTo>
                    <a:cubicBezTo>
                      <a:pt x="362" y="110"/>
                      <a:pt x="362" y="110"/>
                      <a:pt x="362" y="110"/>
                    </a:cubicBezTo>
                    <a:cubicBezTo>
                      <a:pt x="362" y="118"/>
                      <a:pt x="362" y="118"/>
                      <a:pt x="362" y="118"/>
                    </a:cubicBezTo>
                    <a:cubicBezTo>
                      <a:pt x="379" y="118"/>
                      <a:pt x="379" y="118"/>
                      <a:pt x="379" y="118"/>
                    </a:cubicBezTo>
                    <a:lnTo>
                      <a:pt x="379" y="110"/>
                    </a:lnTo>
                    <a:close/>
                    <a:moveTo>
                      <a:pt x="362" y="140"/>
                    </a:moveTo>
                    <a:cubicBezTo>
                      <a:pt x="379" y="140"/>
                      <a:pt x="379" y="140"/>
                      <a:pt x="379" y="140"/>
                    </a:cubicBezTo>
                    <a:cubicBezTo>
                      <a:pt x="379" y="131"/>
                      <a:pt x="379" y="131"/>
                      <a:pt x="379" y="131"/>
                    </a:cubicBezTo>
                    <a:cubicBezTo>
                      <a:pt x="362" y="131"/>
                      <a:pt x="362" y="131"/>
                      <a:pt x="362" y="131"/>
                    </a:cubicBezTo>
                    <a:lnTo>
                      <a:pt x="362" y="140"/>
                    </a:lnTo>
                    <a:close/>
                    <a:moveTo>
                      <a:pt x="372" y="63"/>
                    </a:moveTo>
                    <a:cubicBezTo>
                      <a:pt x="370" y="67"/>
                      <a:pt x="367" y="71"/>
                      <a:pt x="365" y="75"/>
                    </a:cubicBezTo>
                    <a:cubicBezTo>
                      <a:pt x="381" y="75"/>
                      <a:pt x="381" y="75"/>
                      <a:pt x="381" y="75"/>
                    </a:cubicBezTo>
                    <a:cubicBezTo>
                      <a:pt x="383" y="71"/>
                      <a:pt x="385" y="67"/>
                      <a:pt x="386" y="63"/>
                    </a:cubicBezTo>
                    <a:lnTo>
                      <a:pt x="372" y="63"/>
                    </a:lnTo>
                    <a:close/>
                    <a:moveTo>
                      <a:pt x="595" y="29"/>
                    </a:moveTo>
                    <a:cubicBezTo>
                      <a:pt x="567" y="29"/>
                      <a:pt x="567" y="29"/>
                      <a:pt x="567" y="29"/>
                    </a:cubicBezTo>
                    <a:cubicBezTo>
                      <a:pt x="570" y="33"/>
                      <a:pt x="573" y="37"/>
                      <a:pt x="574" y="40"/>
                    </a:cubicBezTo>
                    <a:cubicBezTo>
                      <a:pt x="556" y="45"/>
                      <a:pt x="556" y="45"/>
                      <a:pt x="556" y="45"/>
                    </a:cubicBezTo>
                    <a:cubicBezTo>
                      <a:pt x="554" y="41"/>
                      <a:pt x="549" y="34"/>
                      <a:pt x="545" y="29"/>
                    </a:cubicBezTo>
                    <a:cubicBezTo>
                      <a:pt x="535" y="29"/>
                      <a:pt x="535" y="29"/>
                      <a:pt x="535" y="29"/>
                    </a:cubicBezTo>
                    <a:cubicBezTo>
                      <a:pt x="532" y="33"/>
                      <a:pt x="529" y="36"/>
                      <a:pt x="526" y="39"/>
                    </a:cubicBezTo>
                    <a:cubicBezTo>
                      <a:pt x="526" y="48"/>
                      <a:pt x="526" y="48"/>
                      <a:pt x="526" y="48"/>
                    </a:cubicBezTo>
                    <a:cubicBezTo>
                      <a:pt x="591" y="48"/>
                      <a:pt x="591" y="48"/>
                      <a:pt x="591" y="48"/>
                    </a:cubicBezTo>
                    <a:cubicBezTo>
                      <a:pt x="591" y="82"/>
                      <a:pt x="591" y="82"/>
                      <a:pt x="591" y="82"/>
                    </a:cubicBezTo>
                    <a:cubicBezTo>
                      <a:pt x="572" y="82"/>
                      <a:pt x="572" y="82"/>
                      <a:pt x="572" y="82"/>
                    </a:cubicBezTo>
                    <a:cubicBezTo>
                      <a:pt x="572" y="63"/>
                      <a:pt x="572" y="63"/>
                      <a:pt x="572" y="63"/>
                    </a:cubicBezTo>
                    <a:cubicBezTo>
                      <a:pt x="463" y="63"/>
                      <a:pt x="463" y="63"/>
                      <a:pt x="463" y="63"/>
                    </a:cubicBezTo>
                    <a:cubicBezTo>
                      <a:pt x="463" y="82"/>
                      <a:pt x="463" y="82"/>
                      <a:pt x="463" y="82"/>
                    </a:cubicBezTo>
                    <a:cubicBezTo>
                      <a:pt x="444" y="82"/>
                      <a:pt x="444" y="82"/>
                      <a:pt x="444" y="82"/>
                    </a:cubicBezTo>
                    <a:cubicBezTo>
                      <a:pt x="444" y="48"/>
                      <a:pt x="444" y="48"/>
                      <a:pt x="444" y="48"/>
                    </a:cubicBezTo>
                    <a:cubicBezTo>
                      <a:pt x="507" y="48"/>
                      <a:pt x="507" y="48"/>
                      <a:pt x="507" y="48"/>
                    </a:cubicBezTo>
                    <a:cubicBezTo>
                      <a:pt x="507" y="36"/>
                      <a:pt x="507" y="36"/>
                      <a:pt x="507" y="36"/>
                    </a:cubicBezTo>
                    <a:cubicBezTo>
                      <a:pt x="514" y="36"/>
                      <a:pt x="514" y="36"/>
                      <a:pt x="514" y="36"/>
                    </a:cubicBezTo>
                    <a:cubicBezTo>
                      <a:pt x="511" y="35"/>
                      <a:pt x="508" y="33"/>
                      <a:pt x="506" y="32"/>
                    </a:cubicBezTo>
                    <a:cubicBezTo>
                      <a:pt x="507" y="31"/>
                      <a:pt x="509" y="30"/>
                      <a:pt x="510" y="29"/>
                    </a:cubicBezTo>
                    <a:cubicBezTo>
                      <a:pt x="490" y="29"/>
                      <a:pt x="490" y="29"/>
                      <a:pt x="490" y="29"/>
                    </a:cubicBezTo>
                    <a:cubicBezTo>
                      <a:pt x="492" y="33"/>
                      <a:pt x="494" y="37"/>
                      <a:pt x="496" y="40"/>
                    </a:cubicBezTo>
                    <a:cubicBezTo>
                      <a:pt x="477" y="45"/>
                      <a:pt x="477" y="45"/>
                      <a:pt x="477" y="45"/>
                    </a:cubicBezTo>
                    <a:cubicBezTo>
                      <a:pt x="476" y="41"/>
                      <a:pt x="473" y="34"/>
                      <a:pt x="470" y="29"/>
                    </a:cubicBezTo>
                    <a:cubicBezTo>
                      <a:pt x="467" y="29"/>
                      <a:pt x="467" y="29"/>
                      <a:pt x="467" y="29"/>
                    </a:cubicBezTo>
                    <a:cubicBezTo>
                      <a:pt x="462" y="35"/>
                      <a:pt x="458" y="41"/>
                      <a:pt x="453" y="45"/>
                    </a:cubicBezTo>
                    <a:cubicBezTo>
                      <a:pt x="449" y="42"/>
                      <a:pt x="441" y="36"/>
                      <a:pt x="437" y="34"/>
                    </a:cubicBezTo>
                    <a:cubicBezTo>
                      <a:pt x="447" y="26"/>
                      <a:pt x="457" y="12"/>
                      <a:pt x="462" y="0"/>
                    </a:cubicBezTo>
                    <a:cubicBezTo>
                      <a:pt x="481" y="5"/>
                      <a:pt x="481" y="5"/>
                      <a:pt x="481" y="5"/>
                    </a:cubicBezTo>
                    <a:cubicBezTo>
                      <a:pt x="480" y="7"/>
                      <a:pt x="478" y="10"/>
                      <a:pt x="477" y="13"/>
                    </a:cubicBezTo>
                    <a:cubicBezTo>
                      <a:pt x="515" y="13"/>
                      <a:pt x="515" y="13"/>
                      <a:pt x="515" y="13"/>
                    </a:cubicBezTo>
                    <a:cubicBezTo>
                      <a:pt x="515" y="24"/>
                      <a:pt x="515" y="24"/>
                      <a:pt x="515" y="24"/>
                    </a:cubicBezTo>
                    <a:cubicBezTo>
                      <a:pt x="521" y="17"/>
                      <a:pt x="527" y="8"/>
                      <a:pt x="531" y="0"/>
                    </a:cubicBezTo>
                    <a:cubicBezTo>
                      <a:pt x="550" y="4"/>
                      <a:pt x="550" y="4"/>
                      <a:pt x="550" y="4"/>
                    </a:cubicBezTo>
                    <a:cubicBezTo>
                      <a:pt x="549" y="7"/>
                      <a:pt x="547" y="10"/>
                      <a:pt x="546" y="13"/>
                    </a:cubicBezTo>
                    <a:cubicBezTo>
                      <a:pt x="595" y="13"/>
                      <a:pt x="595" y="13"/>
                      <a:pt x="595" y="13"/>
                    </a:cubicBezTo>
                    <a:lnTo>
                      <a:pt x="595" y="29"/>
                    </a:lnTo>
                    <a:close/>
                    <a:moveTo>
                      <a:pt x="490" y="116"/>
                    </a:moveTo>
                    <a:cubicBezTo>
                      <a:pt x="577" y="116"/>
                      <a:pt x="577" y="116"/>
                      <a:pt x="577" y="116"/>
                    </a:cubicBezTo>
                    <a:cubicBezTo>
                      <a:pt x="577" y="160"/>
                      <a:pt x="577" y="160"/>
                      <a:pt x="577" y="160"/>
                    </a:cubicBezTo>
                    <a:cubicBezTo>
                      <a:pt x="557" y="160"/>
                      <a:pt x="557" y="160"/>
                      <a:pt x="557" y="160"/>
                    </a:cubicBezTo>
                    <a:cubicBezTo>
                      <a:pt x="557" y="155"/>
                      <a:pt x="557" y="155"/>
                      <a:pt x="557" y="155"/>
                    </a:cubicBezTo>
                    <a:cubicBezTo>
                      <a:pt x="490" y="155"/>
                      <a:pt x="490" y="155"/>
                      <a:pt x="490" y="155"/>
                    </a:cubicBezTo>
                    <a:cubicBezTo>
                      <a:pt x="490" y="160"/>
                      <a:pt x="490" y="160"/>
                      <a:pt x="490" y="160"/>
                    </a:cubicBezTo>
                    <a:cubicBezTo>
                      <a:pt x="470" y="160"/>
                      <a:pt x="470" y="160"/>
                      <a:pt x="470" y="160"/>
                    </a:cubicBezTo>
                    <a:cubicBezTo>
                      <a:pt x="470" y="70"/>
                      <a:pt x="470" y="70"/>
                      <a:pt x="470" y="70"/>
                    </a:cubicBezTo>
                    <a:cubicBezTo>
                      <a:pt x="564" y="70"/>
                      <a:pt x="564" y="70"/>
                      <a:pt x="564" y="70"/>
                    </a:cubicBezTo>
                    <a:cubicBezTo>
                      <a:pt x="564" y="108"/>
                      <a:pt x="564" y="108"/>
                      <a:pt x="564" y="108"/>
                    </a:cubicBezTo>
                    <a:cubicBezTo>
                      <a:pt x="490" y="108"/>
                      <a:pt x="490" y="108"/>
                      <a:pt x="490" y="108"/>
                    </a:cubicBezTo>
                    <a:lnTo>
                      <a:pt x="490" y="116"/>
                    </a:lnTo>
                    <a:close/>
                    <a:moveTo>
                      <a:pt x="490" y="85"/>
                    </a:moveTo>
                    <a:cubicBezTo>
                      <a:pt x="490" y="94"/>
                      <a:pt x="490" y="94"/>
                      <a:pt x="490" y="94"/>
                    </a:cubicBezTo>
                    <a:cubicBezTo>
                      <a:pt x="544" y="94"/>
                      <a:pt x="544" y="94"/>
                      <a:pt x="544" y="94"/>
                    </a:cubicBezTo>
                    <a:cubicBezTo>
                      <a:pt x="544" y="85"/>
                      <a:pt x="544" y="85"/>
                      <a:pt x="544" y="85"/>
                    </a:cubicBezTo>
                    <a:lnTo>
                      <a:pt x="490" y="85"/>
                    </a:lnTo>
                    <a:close/>
                    <a:moveTo>
                      <a:pt x="490" y="131"/>
                    </a:moveTo>
                    <a:cubicBezTo>
                      <a:pt x="490" y="140"/>
                      <a:pt x="490" y="140"/>
                      <a:pt x="490" y="140"/>
                    </a:cubicBezTo>
                    <a:cubicBezTo>
                      <a:pt x="557" y="140"/>
                      <a:pt x="557" y="140"/>
                      <a:pt x="557" y="140"/>
                    </a:cubicBezTo>
                    <a:cubicBezTo>
                      <a:pt x="557" y="131"/>
                      <a:pt x="557" y="131"/>
                      <a:pt x="557" y="131"/>
                    </a:cubicBezTo>
                    <a:lnTo>
                      <a:pt x="490" y="131"/>
                    </a:lnTo>
                    <a:close/>
                    <a:moveTo>
                      <a:pt x="666" y="126"/>
                    </a:moveTo>
                    <a:cubicBezTo>
                      <a:pt x="648" y="132"/>
                      <a:pt x="627" y="139"/>
                      <a:pt x="611" y="144"/>
                    </a:cubicBezTo>
                    <a:cubicBezTo>
                      <a:pt x="606" y="124"/>
                      <a:pt x="606" y="124"/>
                      <a:pt x="606" y="124"/>
                    </a:cubicBezTo>
                    <a:cubicBezTo>
                      <a:pt x="612" y="122"/>
                      <a:pt x="619" y="120"/>
                      <a:pt x="627" y="118"/>
                    </a:cubicBezTo>
                    <a:cubicBezTo>
                      <a:pt x="627" y="78"/>
                      <a:pt x="627" y="78"/>
                      <a:pt x="627" y="78"/>
                    </a:cubicBezTo>
                    <a:cubicBezTo>
                      <a:pt x="610" y="78"/>
                      <a:pt x="610" y="78"/>
                      <a:pt x="610" y="78"/>
                    </a:cubicBezTo>
                    <a:cubicBezTo>
                      <a:pt x="610" y="59"/>
                      <a:pt x="610" y="59"/>
                      <a:pt x="610" y="59"/>
                    </a:cubicBezTo>
                    <a:cubicBezTo>
                      <a:pt x="627" y="59"/>
                      <a:pt x="627" y="59"/>
                      <a:pt x="627" y="59"/>
                    </a:cubicBezTo>
                    <a:cubicBezTo>
                      <a:pt x="627" y="29"/>
                      <a:pt x="627" y="29"/>
                      <a:pt x="627" y="29"/>
                    </a:cubicBezTo>
                    <a:cubicBezTo>
                      <a:pt x="608" y="29"/>
                      <a:pt x="608" y="29"/>
                      <a:pt x="608" y="29"/>
                    </a:cubicBezTo>
                    <a:cubicBezTo>
                      <a:pt x="608" y="11"/>
                      <a:pt x="608" y="11"/>
                      <a:pt x="608" y="11"/>
                    </a:cubicBezTo>
                    <a:cubicBezTo>
                      <a:pt x="665" y="11"/>
                      <a:pt x="665" y="11"/>
                      <a:pt x="665" y="11"/>
                    </a:cubicBezTo>
                    <a:cubicBezTo>
                      <a:pt x="665" y="29"/>
                      <a:pt x="665" y="29"/>
                      <a:pt x="665" y="29"/>
                    </a:cubicBezTo>
                    <a:cubicBezTo>
                      <a:pt x="646" y="29"/>
                      <a:pt x="646" y="29"/>
                      <a:pt x="646" y="29"/>
                    </a:cubicBezTo>
                    <a:cubicBezTo>
                      <a:pt x="646" y="59"/>
                      <a:pt x="646" y="59"/>
                      <a:pt x="646" y="59"/>
                    </a:cubicBezTo>
                    <a:cubicBezTo>
                      <a:pt x="662" y="59"/>
                      <a:pt x="662" y="59"/>
                      <a:pt x="662" y="59"/>
                    </a:cubicBezTo>
                    <a:cubicBezTo>
                      <a:pt x="662" y="78"/>
                      <a:pt x="662" y="78"/>
                      <a:pt x="662" y="78"/>
                    </a:cubicBezTo>
                    <a:cubicBezTo>
                      <a:pt x="646" y="78"/>
                      <a:pt x="646" y="78"/>
                      <a:pt x="646" y="78"/>
                    </a:cubicBezTo>
                    <a:cubicBezTo>
                      <a:pt x="646" y="112"/>
                      <a:pt x="646" y="112"/>
                      <a:pt x="646" y="112"/>
                    </a:cubicBezTo>
                    <a:cubicBezTo>
                      <a:pt x="652" y="110"/>
                      <a:pt x="658" y="109"/>
                      <a:pt x="663" y="107"/>
                    </a:cubicBezTo>
                    <a:lnTo>
                      <a:pt x="666" y="126"/>
                    </a:lnTo>
                    <a:close/>
                    <a:moveTo>
                      <a:pt x="767" y="136"/>
                    </a:moveTo>
                    <a:cubicBezTo>
                      <a:pt x="767" y="154"/>
                      <a:pt x="767" y="154"/>
                      <a:pt x="767" y="154"/>
                    </a:cubicBezTo>
                    <a:cubicBezTo>
                      <a:pt x="658" y="154"/>
                      <a:pt x="658" y="154"/>
                      <a:pt x="658" y="154"/>
                    </a:cubicBezTo>
                    <a:cubicBezTo>
                      <a:pt x="658" y="136"/>
                      <a:pt x="658" y="136"/>
                      <a:pt x="658" y="136"/>
                    </a:cubicBezTo>
                    <a:cubicBezTo>
                      <a:pt x="705" y="136"/>
                      <a:pt x="705" y="136"/>
                      <a:pt x="705" y="136"/>
                    </a:cubicBezTo>
                    <a:cubicBezTo>
                      <a:pt x="705" y="120"/>
                      <a:pt x="705" y="120"/>
                      <a:pt x="705" y="120"/>
                    </a:cubicBezTo>
                    <a:cubicBezTo>
                      <a:pt x="670" y="120"/>
                      <a:pt x="670" y="120"/>
                      <a:pt x="670" y="120"/>
                    </a:cubicBezTo>
                    <a:cubicBezTo>
                      <a:pt x="670" y="102"/>
                      <a:pt x="670" y="102"/>
                      <a:pt x="670" y="102"/>
                    </a:cubicBezTo>
                    <a:cubicBezTo>
                      <a:pt x="705" y="102"/>
                      <a:pt x="705" y="102"/>
                      <a:pt x="705" y="102"/>
                    </a:cubicBezTo>
                    <a:cubicBezTo>
                      <a:pt x="705" y="87"/>
                      <a:pt x="705" y="87"/>
                      <a:pt x="705" y="87"/>
                    </a:cubicBezTo>
                    <a:cubicBezTo>
                      <a:pt x="671" y="87"/>
                      <a:pt x="671" y="87"/>
                      <a:pt x="671" y="87"/>
                    </a:cubicBezTo>
                    <a:cubicBezTo>
                      <a:pt x="671" y="8"/>
                      <a:pt x="671" y="8"/>
                      <a:pt x="671" y="8"/>
                    </a:cubicBezTo>
                    <a:cubicBezTo>
                      <a:pt x="760" y="8"/>
                      <a:pt x="760" y="8"/>
                      <a:pt x="760" y="8"/>
                    </a:cubicBezTo>
                    <a:cubicBezTo>
                      <a:pt x="760" y="87"/>
                      <a:pt x="760" y="87"/>
                      <a:pt x="760" y="87"/>
                    </a:cubicBezTo>
                    <a:cubicBezTo>
                      <a:pt x="726" y="87"/>
                      <a:pt x="726" y="87"/>
                      <a:pt x="726" y="87"/>
                    </a:cubicBezTo>
                    <a:cubicBezTo>
                      <a:pt x="726" y="102"/>
                      <a:pt x="726" y="102"/>
                      <a:pt x="726" y="102"/>
                    </a:cubicBezTo>
                    <a:cubicBezTo>
                      <a:pt x="762" y="102"/>
                      <a:pt x="762" y="102"/>
                      <a:pt x="762" y="102"/>
                    </a:cubicBezTo>
                    <a:cubicBezTo>
                      <a:pt x="762" y="120"/>
                      <a:pt x="762" y="120"/>
                      <a:pt x="762" y="120"/>
                    </a:cubicBezTo>
                    <a:cubicBezTo>
                      <a:pt x="726" y="120"/>
                      <a:pt x="726" y="120"/>
                      <a:pt x="726" y="120"/>
                    </a:cubicBezTo>
                    <a:cubicBezTo>
                      <a:pt x="726" y="136"/>
                      <a:pt x="726" y="136"/>
                      <a:pt x="726" y="136"/>
                    </a:cubicBezTo>
                    <a:lnTo>
                      <a:pt x="767" y="136"/>
                    </a:lnTo>
                    <a:close/>
                    <a:moveTo>
                      <a:pt x="689" y="39"/>
                    </a:moveTo>
                    <a:cubicBezTo>
                      <a:pt x="707" y="39"/>
                      <a:pt x="707" y="39"/>
                      <a:pt x="707" y="39"/>
                    </a:cubicBezTo>
                    <a:cubicBezTo>
                      <a:pt x="707" y="25"/>
                      <a:pt x="707" y="25"/>
                      <a:pt x="707" y="25"/>
                    </a:cubicBezTo>
                    <a:cubicBezTo>
                      <a:pt x="689" y="25"/>
                      <a:pt x="689" y="25"/>
                      <a:pt x="689" y="25"/>
                    </a:cubicBezTo>
                    <a:lnTo>
                      <a:pt x="689" y="39"/>
                    </a:lnTo>
                    <a:close/>
                    <a:moveTo>
                      <a:pt x="689" y="70"/>
                    </a:moveTo>
                    <a:cubicBezTo>
                      <a:pt x="707" y="70"/>
                      <a:pt x="707" y="70"/>
                      <a:pt x="707" y="70"/>
                    </a:cubicBezTo>
                    <a:cubicBezTo>
                      <a:pt x="707" y="55"/>
                      <a:pt x="707" y="55"/>
                      <a:pt x="707" y="55"/>
                    </a:cubicBezTo>
                    <a:cubicBezTo>
                      <a:pt x="689" y="55"/>
                      <a:pt x="689" y="55"/>
                      <a:pt x="689" y="55"/>
                    </a:cubicBezTo>
                    <a:lnTo>
                      <a:pt x="689" y="70"/>
                    </a:lnTo>
                    <a:close/>
                    <a:moveTo>
                      <a:pt x="741" y="25"/>
                    </a:moveTo>
                    <a:cubicBezTo>
                      <a:pt x="724" y="25"/>
                      <a:pt x="724" y="25"/>
                      <a:pt x="724" y="25"/>
                    </a:cubicBezTo>
                    <a:cubicBezTo>
                      <a:pt x="724" y="39"/>
                      <a:pt x="724" y="39"/>
                      <a:pt x="724" y="39"/>
                    </a:cubicBezTo>
                    <a:cubicBezTo>
                      <a:pt x="741" y="39"/>
                      <a:pt x="741" y="39"/>
                      <a:pt x="741" y="39"/>
                    </a:cubicBezTo>
                    <a:lnTo>
                      <a:pt x="741" y="25"/>
                    </a:lnTo>
                    <a:close/>
                    <a:moveTo>
                      <a:pt x="741" y="55"/>
                    </a:moveTo>
                    <a:cubicBezTo>
                      <a:pt x="724" y="55"/>
                      <a:pt x="724" y="55"/>
                      <a:pt x="724" y="55"/>
                    </a:cubicBezTo>
                    <a:cubicBezTo>
                      <a:pt x="724" y="70"/>
                      <a:pt x="724" y="70"/>
                      <a:pt x="724" y="70"/>
                    </a:cubicBezTo>
                    <a:cubicBezTo>
                      <a:pt x="741" y="70"/>
                      <a:pt x="741" y="70"/>
                      <a:pt x="741" y="70"/>
                    </a:cubicBezTo>
                    <a:lnTo>
                      <a:pt x="741" y="55"/>
                    </a:lnTo>
                    <a:close/>
                    <a:moveTo>
                      <a:pt x="864" y="160"/>
                    </a:moveTo>
                    <a:cubicBezTo>
                      <a:pt x="821" y="160"/>
                      <a:pt x="821" y="160"/>
                      <a:pt x="821" y="160"/>
                    </a:cubicBezTo>
                    <a:cubicBezTo>
                      <a:pt x="821" y="151"/>
                      <a:pt x="821" y="151"/>
                      <a:pt x="821" y="151"/>
                    </a:cubicBezTo>
                    <a:cubicBezTo>
                      <a:pt x="852" y="151"/>
                      <a:pt x="852" y="151"/>
                      <a:pt x="852" y="151"/>
                    </a:cubicBezTo>
                    <a:cubicBezTo>
                      <a:pt x="852" y="10"/>
                      <a:pt x="852" y="10"/>
                      <a:pt x="852" y="10"/>
                    </a:cubicBezTo>
                    <a:cubicBezTo>
                      <a:pt x="821" y="10"/>
                      <a:pt x="821" y="10"/>
                      <a:pt x="821" y="10"/>
                    </a:cubicBezTo>
                    <a:cubicBezTo>
                      <a:pt x="821" y="1"/>
                      <a:pt x="821" y="1"/>
                      <a:pt x="821" y="1"/>
                    </a:cubicBezTo>
                    <a:cubicBezTo>
                      <a:pt x="864" y="1"/>
                      <a:pt x="864" y="1"/>
                      <a:pt x="864" y="1"/>
                    </a:cubicBezTo>
                    <a:lnTo>
                      <a:pt x="864" y="16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sp>
        <p:nvSpPr>
          <p:cNvPr id="14" name="Rectangle 83">
            <a:extLst>
              <a:ext uri="{FF2B5EF4-FFF2-40B4-BE49-F238E27FC236}">
                <a16:creationId xmlns:a16="http://schemas.microsoft.com/office/drawing/2014/main" id="{E577ED63-B44C-6BF5-0CCF-84D03A2724C5}"/>
              </a:ext>
            </a:extLst>
          </p:cNvPr>
          <p:cNvSpPr>
            <a:spLocks noChangeArrowheads="1"/>
          </p:cNvSpPr>
          <p:nvPr/>
        </p:nvSpPr>
        <p:spPr bwMode="auto">
          <a:xfrm>
            <a:off x="1732725" y="1873074"/>
            <a:ext cx="1574947" cy="404707"/>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5" name="Freeform 87">
            <a:extLst>
              <a:ext uri="{FF2B5EF4-FFF2-40B4-BE49-F238E27FC236}">
                <a16:creationId xmlns:a16="http://schemas.microsoft.com/office/drawing/2014/main" id="{A86E9A3E-9D20-7936-94AF-41C653A453B2}"/>
              </a:ext>
            </a:extLst>
          </p:cNvPr>
          <p:cNvSpPr>
            <a:spLocks noEditPoints="1"/>
          </p:cNvSpPr>
          <p:nvPr/>
        </p:nvSpPr>
        <p:spPr bwMode="auto">
          <a:xfrm>
            <a:off x="1837069" y="1953916"/>
            <a:ext cx="1366259" cy="271594"/>
          </a:xfrm>
          <a:custGeom>
            <a:avLst/>
            <a:gdLst>
              <a:gd name="T0" fmla="*/ 348 w 1487"/>
              <a:gd name="T1" fmla="*/ 50 h 296"/>
              <a:gd name="T2" fmla="*/ 327 w 1487"/>
              <a:gd name="T3" fmla="*/ 20 h 296"/>
              <a:gd name="T4" fmla="*/ 408 w 1487"/>
              <a:gd name="T5" fmla="*/ 77 h 296"/>
              <a:gd name="T6" fmla="*/ 415 w 1487"/>
              <a:gd name="T7" fmla="*/ 49 h 296"/>
              <a:gd name="T8" fmla="*/ 445 w 1487"/>
              <a:gd name="T9" fmla="*/ 104 h 296"/>
              <a:gd name="T10" fmla="*/ 472 w 1487"/>
              <a:gd name="T11" fmla="*/ 29 h 296"/>
              <a:gd name="T12" fmla="*/ 538 w 1487"/>
              <a:gd name="T13" fmla="*/ 79 h 296"/>
              <a:gd name="T14" fmla="*/ 538 w 1487"/>
              <a:gd name="T15" fmla="*/ 69 h 296"/>
              <a:gd name="T16" fmla="*/ 545 w 1487"/>
              <a:gd name="T17" fmla="*/ 32 h 296"/>
              <a:gd name="T18" fmla="*/ 574 w 1487"/>
              <a:gd name="T19" fmla="*/ 20 h 296"/>
              <a:gd name="T20" fmla="*/ 617 w 1487"/>
              <a:gd name="T21" fmla="*/ 63 h 296"/>
              <a:gd name="T22" fmla="*/ 643 w 1487"/>
              <a:gd name="T23" fmla="*/ 0 h 296"/>
              <a:gd name="T24" fmla="*/ 665 w 1487"/>
              <a:gd name="T25" fmla="*/ 48 h 296"/>
              <a:gd name="T26" fmla="*/ 673 w 1487"/>
              <a:gd name="T27" fmla="*/ 24 h 296"/>
              <a:gd name="T28" fmla="*/ 702 w 1487"/>
              <a:gd name="T29" fmla="*/ 69 h 296"/>
              <a:gd name="T30" fmla="*/ 732 w 1487"/>
              <a:gd name="T31" fmla="*/ 20 h 296"/>
              <a:gd name="T32" fmla="*/ 810 w 1487"/>
              <a:gd name="T33" fmla="*/ 26 h 296"/>
              <a:gd name="T34" fmla="*/ 794 w 1487"/>
              <a:gd name="T35" fmla="*/ 79 h 296"/>
              <a:gd name="T36" fmla="*/ 856 w 1487"/>
              <a:gd name="T37" fmla="*/ 77 h 296"/>
              <a:gd name="T38" fmla="*/ 845 w 1487"/>
              <a:gd name="T39" fmla="*/ 29 h 296"/>
              <a:gd name="T40" fmla="*/ 860 w 1487"/>
              <a:gd name="T41" fmla="*/ 66 h 296"/>
              <a:gd name="T42" fmla="*/ 930 w 1487"/>
              <a:gd name="T43" fmla="*/ 42 h 296"/>
              <a:gd name="T44" fmla="*/ 905 w 1487"/>
              <a:gd name="T45" fmla="*/ 27 h 296"/>
              <a:gd name="T46" fmla="*/ 967 w 1487"/>
              <a:gd name="T47" fmla="*/ 78 h 296"/>
              <a:gd name="T48" fmla="*/ 1018 w 1487"/>
              <a:gd name="T49" fmla="*/ 46 h 296"/>
              <a:gd name="T50" fmla="*/ 1032 w 1487"/>
              <a:gd name="T51" fmla="*/ 1 h 296"/>
              <a:gd name="T52" fmla="*/ 1159 w 1487"/>
              <a:gd name="T53" fmla="*/ 78 h 296"/>
              <a:gd name="T54" fmla="*/ 1147 w 1487"/>
              <a:gd name="T55" fmla="*/ 38 h 296"/>
              <a:gd name="T56" fmla="*/ 48 w 1487"/>
              <a:gd name="T57" fmla="*/ 258 h 296"/>
              <a:gd name="T58" fmla="*/ 35 w 1487"/>
              <a:gd name="T59" fmla="*/ 166 h 296"/>
              <a:gd name="T60" fmla="*/ 111 w 1487"/>
              <a:gd name="T61" fmla="*/ 181 h 296"/>
              <a:gd name="T62" fmla="*/ 195 w 1487"/>
              <a:gd name="T63" fmla="*/ 217 h 296"/>
              <a:gd name="T64" fmla="*/ 173 w 1487"/>
              <a:gd name="T65" fmla="*/ 177 h 296"/>
              <a:gd name="T66" fmla="*/ 259 w 1487"/>
              <a:gd name="T67" fmla="*/ 161 h 296"/>
              <a:gd name="T68" fmla="*/ 306 w 1487"/>
              <a:gd name="T69" fmla="*/ 276 h 296"/>
              <a:gd name="T70" fmla="*/ 347 w 1487"/>
              <a:gd name="T71" fmla="*/ 152 h 296"/>
              <a:gd name="T72" fmla="*/ 460 w 1487"/>
              <a:gd name="T73" fmla="*/ 164 h 296"/>
              <a:gd name="T74" fmla="*/ 525 w 1487"/>
              <a:gd name="T75" fmla="*/ 163 h 296"/>
              <a:gd name="T76" fmla="*/ 645 w 1487"/>
              <a:gd name="T77" fmla="*/ 288 h 296"/>
              <a:gd name="T78" fmla="*/ 784 w 1487"/>
              <a:gd name="T79" fmla="*/ 246 h 296"/>
              <a:gd name="T80" fmla="*/ 744 w 1487"/>
              <a:gd name="T81" fmla="*/ 164 h 296"/>
              <a:gd name="T82" fmla="*/ 902 w 1487"/>
              <a:gd name="T83" fmla="*/ 288 h 296"/>
              <a:gd name="T84" fmla="*/ 923 w 1487"/>
              <a:gd name="T85" fmla="*/ 185 h 296"/>
              <a:gd name="T86" fmla="*/ 943 w 1487"/>
              <a:gd name="T87" fmla="*/ 204 h 296"/>
              <a:gd name="T88" fmla="*/ 973 w 1487"/>
              <a:gd name="T89" fmla="*/ 182 h 296"/>
              <a:gd name="T90" fmla="*/ 1076 w 1487"/>
              <a:gd name="T91" fmla="*/ 217 h 296"/>
              <a:gd name="T92" fmla="*/ 1232 w 1487"/>
              <a:gd name="T93" fmla="*/ 228 h 296"/>
              <a:gd name="T94" fmla="*/ 1161 w 1487"/>
              <a:gd name="T95" fmla="*/ 168 h 296"/>
              <a:gd name="T96" fmla="*/ 1337 w 1487"/>
              <a:gd name="T97" fmla="*/ 209 h 296"/>
              <a:gd name="T98" fmla="*/ 1301 w 1487"/>
              <a:gd name="T99" fmla="*/ 174 h 296"/>
              <a:gd name="T100" fmla="*/ 1345 w 1487"/>
              <a:gd name="T101" fmla="*/ 165 h 296"/>
              <a:gd name="T102" fmla="*/ 1377 w 1487"/>
              <a:gd name="T103" fmla="*/ 217 h 296"/>
              <a:gd name="T104" fmla="*/ 1422 w 1487"/>
              <a:gd name="T105" fmla="*/ 152 h 296"/>
              <a:gd name="T106" fmla="*/ 1349 w 1487"/>
              <a:gd name="T107" fmla="*/ 246 h 296"/>
              <a:gd name="T108" fmla="*/ 1325 w 1487"/>
              <a:gd name="T109" fmla="*/ 240 h 296"/>
              <a:gd name="T110" fmla="*/ 1400 w 1487"/>
              <a:gd name="T111" fmla="*/ 274 h 296"/>
              <a:gd name="T112" fmla="*/ 1375 w 1487"/>
              <a:gd name="T113" fmla="*/ 247 h 296"/>
              <a:gd name="T114" fmla="*/ 1424 w 1487"/>
              <a:gd name="T115" fmla="*/ 28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7" h="296">
                <a:moveTo>
                  <a:pt x="363" y="57"/>
                </a:moveTo>
                <a:cubicBezTo>
                  <a:pt x="363" y="64"/>
                  <a:pt x="361" y="69"/>
                  <a:pt x="356" y="73"/>
                </a:cubicBezTo>
                <a:cubicBezTo>
                  <a:pt x="351" y="77"/>
                  <a:pt x="344" y="79"/>
                  <a:pt x="335" y="79"/>
                </a:cubicBezTo>
                <a:cubicBezTo>
                  <a:pt x="327" y="79"/>
                  <a:pt x="320" y="78"/>
                  <a:pt x="314" y="75"/>
                </a:cubicBezTo>
                <a:cubicBezTo>
                  <a:pt x="314" y="63"/>
                  <a:pt x="314" y="63"/>
                  <a:pt x="314" y="63"/>
                </a:cubicBezTo>
                <a:cubicBezTo>
                  <a:pt x="318" y="65"/>
                  <a:pt x="321" y="66"/>
                  <a:pt x="325" y="67"/>
                </a:cubicBezTo>
                <a:cubicBezTo>
                  <a:pt x="329" y="68"/>
                  <a:pt x="333" y="68"/>
                  <a:pt x="336" y="68"/>
                </a:cubicBezTo>
                <a:cubicBezTo>
                  <a:pt x="341" y="68"/>
                  <a:pt x="345" y="67"/>
                  <a:pt x="347" y="65"/>
                </a:cubicBezTo>
                <a:cubicBezTo>
                  <a:pt x="350" y="64"/>
                  <a:pt x="351" y="61"/>
                  <a:pt x="351" y="58"/>
                </a:cubicBezTo>
                <a:cubicBezTo>
                  <a:pt x="351" y="55"/>
                  <a:pt x="350" y="52"/>
                  <a:pt x="348" y="50"/>
                </a:cubicBezTo>
                <a:cubicBezTo>
                  <a:pt x="345" y="48"/>
                  <a:pt x="341" y="46"/>
                  <a:pt x="334" y="43"/>
                </a:cubicBezTo>
                <a:cubicBezTo>
                  <a:pt x="327" y="41"/>
                  <a:pt x="322" y="37"/>
                  <a:pt x="319" y="34"/>
                </a:cubicBezTo>
                <a:cubicBezTo>
                  <a:pt x="316" y="30"/>
                  <a:pt x="315" y="26"/>
                  <a:pt x="315" y="21"/>
                </a:cubicBezTo>
                <a:cubicBezTo>
                  <a:pt x="315" y="14"/>
                  <a:pt x="317" y="9"/>
                  <a:pt x="322" y="5"/>
                </a:cubicBezTo>
                <a:cubicBezTo>
                  <a:pt x="326" y="2"/>
                  <a:pt x="332" y="0"/>
                  <a:pt x="340" y="0"/>
                </a:cubicBezTo>
                <a:cubicBezTo>
                  <a:pt x="348" y="0"/>
                  <a:pt x="355" y="1"/>
                  <a:pt x="362" y="5"/>
                </a:cubicBezTo>
                <a:cubicBezTo>
                  <a:pt x="358" y="15"/>
                  <a:pt x="358" y="15"/>
                  <a:pt x="358" y="15"/>
                </a:cubicBezTo>
                <a:cubicBezTo>
                  <a:pt x="351" y="12"/>
                  <a:pt x="345" y="11"/>
                  <a:pt x="340" y="11"/>
                </a:cubicBezTo>
                <a:cubicBezTo>
                  <a:pt x="336" y="11"/>
                  <a:pt x="333" y="12"/>
                  <a:pt x="331" y="13"/>
                </a:cubicBezTo>
                <a:cubicBezTo>
                  <a:pt x="328" y="15"/>
                  <a:pt x="327" y="17"/>
                  <a:pt x="327" y="20"/>
                </a:cubicBezTo>
                <a:cubicBezTo>
                  <a:pt x="327" y="22"/>
                  <a:pt x="328" y="24"/>
                  <a:pt x="329" y="25"/>
                </a:cubicBezTo>
                <a:cubicBezTo>
                  <a:pt x="330" y="27"/>
                  <a:pt x="331" y="28"/>
                  <a:pt x="333" y="29"/>
                </a:cubicBezTo>
                <a:cubicBezTo>
                  <a:pt x="335" y="31"/>
                  <a:pt x="338" y="32"/>
                  <a:pt x="343" y="34"/>
                </a:cubicBezTo>
                <a:cubicBezTo>
                  <a:pt x="349" y="37"/>
                  <a:pt x="353" y="39"/>
                  <a:pt x="356" y="41"/>
                </a:cubicBezTo>
                <a:cubicBezTo>
                  <a:pt x="358" y="43"/>
                  <a:pt x="360" y="45"/>
                  <a:pt x="361" y="48"/>
                </a:cubicBezTo>
                <a:cubicBezTo>
                  <a:pt x="363" y="50"/>
                  <a:pt x="363" y="53"/>
                  <a:pt x="363" y="57"/>
                </a:cubicBezTo>
                <a:close/>
                <a:moveTo>
                  <a:pt x="418" y="78"/>
                </a:moveTo>
                <a:cubicBezTo>
                  <a:pt x="416" y="70"/>
                  <a:pt x="416" y="70"/>
                  <a:pt x="416" y="70"/>
                </a:cubicBezTo>
                <a:cubicBezTo>
                  <a:pt x="416" y="70"/>
                  <a:pt x="416" y="70"/>
                  <a:pt x="416" y="70"/>
                </a:cubicBezTo>
                <a:cubicBezTo>
                  <a:pt x="414" y="73"/>
                  <a:pt x="411" y="75"/>
                  <a:pt x="408" y="77"/>
                </a:cubicBezTo>
                <a:cubicBezTo>
                  <a:pt x="405" y="78"/>
                  <a:pt x="401" y="79"/>
                  <a:pt x="397" y="79"/>
                </a:cubicBezTo>
                <a:cubicBezTo>
                  <a:pt x="390" y="79"/>
                  <a:pt x="385" y="77"/>
                  <a:pt x="382" y="74"/>
                </a:cubicBezTo>
                <a:cubicBezTo>
                  <a:pt x="378" y="70"/>
                  <a:pt x="376" y="65"/>
                  <a:pt x="376" y="58"/>
                </a:cubicBezTo>
                <a:cubicBezTo>
                  <a:pt x="376" y="20"/>
                  <a:pt x="376" y="20"/>
                  <a:pt x="376" y="20"/>
                </a:cubicBezTo>
                <a:cubicBezTo>
                  <a:pt x="389" y="20"/>
                  <a:pt x="389" y="20"/>
                  <a:pt x="389" y="20"/>
                </a:cubicBezTo>
                <a:cubicBezTo>
                  <a:pt x="389" y="56"/>
                  <a:pt x="389" y="56"/>
                  <a:pt x="389" y="56"/>
                </a:cubicBezTo>
                <a:cubicBezTo>
                  <a:pt x="389" y="60"/>
                  <a:pt x="390" y="63"/>
                  <a:pt x="392" y="66"/>
                </a:cubicBezTo>
                <a:cubicBezTo>
                  <a:pt x="393" y="68"/>
                  <a:pt x="396" y="69"/>
                  <a:pt x="400" y="69"/>
                </a:cubicBezTo>
                <a:cubicBezTo>
                  <a:pt x="405" y="69"/>
                  <a:pt x="409" y="67"/>
                  <a:pt x="412" y="64"/>
                </a:cubicBezTo>
                <a:cubicBezTo>
                  <a:pt x="414" y="61"/>
                  <a:pt x="415" y="56"/>
                  <a:pt x="415" y="49"/>
                </a:cubicBezTo>
                <a:cubicBezTo>
                  <a:pt x="415" y="20"/>
                  <a:pt x="415" y="20"/>
                  <a:pt x="415" y="20"/>
                </a:cubicBezTo>
                <a:cubicBezTo>
                  <a:pt x="428" y="20"/>
                  <a:pt x="428" y="20"/>
                  <a:pt x="428" y="20"/>
                </a:cubicBezTo>
                <a:cubicBezTo>
                  <a:pt x="428" y="78"/>
                  <a:pt x="428" y="78"/>
                  <a:pt x="428" y="78"/>
                </a:cubicBezTo>
                <a:lnTo>
                  <a:pt x="418" y="78"/>
                </a:lnTo>
                <a:close/>
                <a:moveTo>
                  <a:pt x="475" y="79"/>
                </a:moveTo>
                <a:cubicBezTo>
                  <a:pt x="467" y="79"/>
                  <a:pt x="462" y="76"/>
                  <a:pt x="458" y="71"/>
                </a:cubicBezTo>
                <a:cubicBezTo>
                  <a:pt x="457" y="71"/>
                  <a:pt x="457" y="71"/>
                  <a:pt x="457" y="71"/>
                </a:cubicBezTo>
                <a:cubicBezTo>
                  <a:pt x="457" y="76"/>
                  <a:pt x="458" y="79"/>
                  <a:pt x="458" y="80"/>
                </a:cubicBezTo>
                <a:cubicBezTo>
                  <a:pt x="458" y="104"/>
                  <a:pt x="458" y="104"/>
                  <a:pt x="458" y="104"/>
                </a:cubicBezTo>
                <a:cubicBezTo>
                  <a:pt x="445" y="104"/>
                  <a:pt x="445" y="104"/>
                  <a:pt x="445" y="104"/>
                </a:cubicBezTo>
                <a:cubicBezTo>
                  <a:pt x="445" y="20"/>
                  <a:pt x="445" y="20"/>
                  <a:pt x="445" y="20"/>
                </a:cubicBezTo>
                <a:cubicBezTo>
                  <a:pt x="455" y="20"/>
                  <a:pt x="455" y="20"/>
                  <a:pt x="455" y="20"/>
                </a:cubicBezTo>
                <a:cubicBezTo>
                  <a:pt x="455" y="21"/>
                  <a:pt x="456" y="23"/>
                  <a:pt x="457" y="27"/>
                </a:cubicBezTo>
                <a:cubicBezTo>
                  <a:pt x="458" y="27"/>
                  <a:pt x="458" y="27"/>
                  <a:pt x="458" y="27"/>
                </a:cubicBezTo>
                <a:cubicBezTo>
                  <a:pt x="461" y="22"/>
                  <a:pt x="467" y="19"/>
                  <a:pt x="475" y="19"/>
                </a:cubicBezTo>
                <a:cubicBezTo>
                  <a:pt x="482" y="19"/>
                  <a:pt x="488" y="21"/>
                  <a:pt x="492" y="27"/>
                </a:cubicBezTo>
                <a:cubicBezTo>
                  <a:pt x="496" y="32"/>
                  <a:pt x="498" y="39"/>
                  <a:pt x="498" y="49"/>
                </a:cubicBezTo>
                <a:cubicBezTo>
                  <a:pt x="498" y="58"/>
                  <a:pt x="496" y="66"/>
                  <a:pt x="492" y="71"/>
                </a:cubicBezTo>
                <a:cubicBezTo>
                  <a:pt x="488" y="76"/>
                  <a:pt x="482" y="79"/>
                  <a:pt x="475" y="79"/>
                </a:cubicBezTo>
                <a:close/>
                <a:moveTo>
                  <a:pt x="472" y="29"/>
                </a:moveTo>
                <a:cubicBezTo>
                  <a:pt x="467" y="29"/>
                  <a:pt x="463" y="30"/>
                  <a:pt x="461" y="33"/>
                </a:cubicBezTo>
                <a:cubicBezTo>
                  <a:pt x="459" y="36"/>
                  <a:pt x="458" y="40"/>
                  <a:pt x="458" y="47"/>
                </a:cubicBezTo>
                <a:cubicBezTo>
                  <a:pt x="458" y="49"/>
                  <a:pt x="458" y="49"/>
                  <a:pt x="458" y="49"/>
                </a:cubicBezTo>
                <a:cubicBezTo>
                  <a:pt x="458" y="56"/>
                  <a:pt x="459" y="61"/>
                  <a:pt x="461" y="64"/>
                </a:cubicBezTo>
                <a:cubicBezTo>
                  <a:pt x="463" y="67"/>
                  <a:pt x="467" y="69"/>
                  <a:pt x="472" y="69"/>
                </a:cubicBezTo>
                <a:cubicBezTo>
                  <a:pt x="476" y="69"/>
                  <a:pt x="480" y="67"/>
                  <a:pt x="482" y="64"/>
                </a:cubicBezTo>
                <a:cubicBezTo>
                  <a:pt x="484" y="60"/>
                  <a:pt x="485" y="55"/>
                  <a:pt x="485" y="49"/>
                </a:cubicBezTo>
                <a:cubicBezTo>
                  <a:pt x="485" y="42"/>
                  <a:pt x="484" y="37"/>
                  <a:pt x="482" y="34"/>
                </a:cubicBezTo>
                <a:cubicBezTo>
                  <a:pt x="480" y="30"/>
                  <a:pt x="476" y="29"/>
                  <a:pt x="472" y="29"/>
                </a:cubicBezTo>
                <a:close/>
                <a:moveTo>
                  <a:pt x="538" y="79"/>
                </a:moveTo>
                <a:cubicBezTo>
                  <a:pt x="529" y="79"/>
                  <a:pt x="522" y="76"/>
                  <a:pt x="516" y="71"/>
                </a:cubicBezTo>
                <a:cubicBezTo>
                  <a:pt x="511" y="66"/>
                  <a:pt x="509" y="58"/>
                  <a:pt x="509" y="49"/>
                </a:cubicBezTo>
                <a:cubicBezTo>
                  <a:pt x="509" y="40"/>
                  <a:pt x="511" y="32"/>
                  <a:pt x="516" y="27"/>
                </a:cubicBezTo>
                <a:cubicBezTo>
                  <a:pt x="521" y="21"/>
                  <a:pt x="527" y="19"/>
                  <a:pt x="535" y="19"/>
                </a:cubicBezTo>
                <a:cubicBezTo>
                  <a:pt x="543" y="19"/>
                  <a:pt x="549" y="21"/>
                  <a:pt x="554" y="26"/>
                </a:cubicBezTo>
                <a:cubicBezTo>
                  <a:pt x="558" y="30"/>
                  <a:pt x="560" y="37"/>
                  <a:pt x="560" y="45"/>
                </a:cubicBezTo>
                <a:cubicBezTo>
                  <a:pt x="560" y="52"/>
                  <a:pt x="560" y="52"/>
                  <a:pt x="560" y="52"/>
                </a:cubicBezTo>
                <a:cubicBezTo>
                  <a:pt x="522" y="52"/>
                  <a:pt x="522" y="52"/>
                  <a:pt x="522" y="52"/>
                </a:cubicBezTo>
                <a:cubicBezTo>
                  <a:pt x="522" y="57"/>
                  <a:pt x="523" y="62"/>
                  <a:pt x="526" y="65"/>
                </a:cubicBezTo>
                <a:cubicBezTo>
                  <a:pt x="529" y="68"/>
                  <a:pt x="533" y="69"/>
                  <a:pt x="538" y="69"/>
                </a:cubicBezTo>
                <a:cubicBezTo>
                  <a:pt x="542" y="69"/>
                  <a:pt x="545" y="69"/>
                  <a:pt x="548" y="68"/>
                </a:cubicBezTo>
                <a:cubicBezTo>
                  <a:pt x="551" y="67"/>
                  <a:pt x="554" y="66"/>
                  <a:pt x="557" y="65"/>
                </a:cubicBezTo>
                <a:cubicBezTo>
                  <a:pt x="557" y="75"/>
                  <a:pt x="557" y="75"/>
                  <a:pt x="557" y="75"/>
                </a:cubicBezTo>
                <a:cubicBezTo>
                  <a:pt x="554" y="76"/>
                  <a:pt x="551" y="77"/>
                  <a:pt x="548" y="78"/>
                </a:cubicBezTo>
                <a:cubicBezTo>
                  <a:pt x="545" y="79"/>
                  <a:pt x="542" y="79"/>
                  <a:pt x="538" y="79"/>
                </a:cubicBezTo>
                <a:close/>
                <a:moveTo>
                  <a:pt x="535" y="28"/>
                </a:moveTo>
                <a:cubicBezTo>
                  <a:pt x="532" y="28"/>
                  <a:pt x="528" y="29"/>
                  <a:pt x="526" y="32"/>
                </a:cubicBezTo>
                <a:cubicBezTo>
                  <a:pt x="524" y="34"/>
                  <a:pt x="522" y="38"/>
                  <a:pt x="522" y="43"/>
                </a:cubicBezTo>
                <a:cubicBezTo>
                  <a:pt x="548" y="43"/>
                  <a:pt x="548" y="43"/>
                  <a:pt x="548" y="43"/>
                </a:cubicBezTo>
                <a:cubicBezTo>
                  <a:pt x="548" y="38"/>
                  <a:pt x="547" y="34"/>
                  <a:pt x="545" y="32"/>
                </a:cubicBezTo>
                <a:cubicBezTo>
                  <a:pt x="542" y="29"/>
                  <a:pt x="539" y="28"/>
                  <a:pt x="535" y="28"/>
                </a:cubicBezTo>
                <a:close/>
                <a:moveTo>
                  <a:pt x="604" y="19"/>
                </a:moveTo>
                <a:cubicBezTo>
                  <a:pt x="606" y="19"/>
                  <a:pt x="608" y="19"/>
                  <a:pt x="610" y="19"/>
                </a:cubicBezTo>
                <a:cubicBezTo>
                  <a:pt x="609" y="31"/>
                  <a:pt x="609" y="31"/>
                  <a:pt x="609" y="31"/>
                </a:cubicBezTo>
                <a:cubicBezTo>
                  <a:pt x="607" y="30"/>
                  <a:pt x="605" y="30"/>
                  <a:pt x="603" y="30"/>
                </a:cubicBezTo>
                <a:cubicBezTo>
                  <a:pt x="598" y="30"/>
                  <a:pt x="594" y="32"/>
                  <a:pt x="591" y="35"/>
                </a:cubicBezTo>
                <a:cubicBezTo>
                  <a:pt x="588" y="38"/>
                  <a:pt x="587" y="42"/>
                  <a:pt x="587" y="47"/>
                </a:cubicBezTo>
                <a:cubicBezTo>
                  <a:pt x="587" y="78"/>
                  <a:pt x="587" y="78"/>
                  <a:pt x="587" y="78"/>
                </a:cubicBezTo>
                <a:cubicBezTo>
                  <a:pt x="574" y="78"/>
                  <a:pt x="574" y="78"/>
                  <a:pt x="574" y="78"/>
                </a:cubicBezTo>
                <a:cubicBezTo>
                  <a:pt x="574" y="20"/>
                  <a:pt x="574" y="20"/>
                  <a:pt x="574" y="20"/>
                </a:cubicBezTo>
                <a:cubicBezTo>
                  <a:pt x="584" y="20"/>
                  <a:pt x="584" y="20"/>
                  <a:pt x="584" y="20"/>
                </a:cubicBezTo>
                <a:cubicBezTo>
                  <a:pt x="586" y="30"/>
                  <a:pt x="586" y="30"/>
                  <a:pt x="586" y="30"/>
                </a:cubicBezTo>
                <a:cubicBezTo>
                  <a:pt x="586" y="30"/>
                  <a:pt x="586" y="30"/>
                  <a:pt x="586" y="30"/>
                </a:cubicBezTo>
                <a:cubicBezTo>
                  <a:pt x="588" y="26"/>
                  <a:pt x="591" y="24"/>
                  <a:pt x="594" y="22"/>
                </a:cubicBezTo>
                <a:cubicBezTo>
                  <a:pt x="597" y="20"/>
                  <a:pt x="600" y="19"/>
                  <a:pt x="604" y="19"/>
                </a:cubicBezTo>
                <a:close/>
                <a:moveTo>
                  <a:pt x="666" y="57"/>
                </a:moveTo>
                <a:cubicBezTo>
                  <a:pt x="666" y="64"/>
                  <a:pt x="664" y="69"/>
                  <a:pt x="659" y="73"/>
                </a:cubicBezTo>
                <a:cubicBezTo>
                  <a:pt x="654" y="77"/>
                  <a:pt x="647" y="79"/>
                  <a:pt x="639" y="79"/>
                </a:cubicBezTo>
                <a:cubicBezTo>
                  <a:pt x="630" y="79"/>
                  <a:pt x="623" y="78"/>
                  <a:pt x="617" y="75"/>
                </a:cubicBezTo>
                <a:cubicBezTo>
                  <a:pt x="617" y="63"/>
                  <a:pt x="617" y="63"/>
                  <a:pt x="617" y="63"/>
                </a:cubicBezTo>
                <a:cubicBezTo>
                  <a:pt x="621" y="65"/>
                  <a:pt x="624" y="66"/>
                  <a:pt x="628" y="67"/>
                </a:cubicBezTo>
                <a:cubicBezTo>
                  <a:pt x="632" y="68"/>
                  <a:pt x="636" y="68"/>
                  <a:pt x="639" y="68"/>
                </a:cubicBezTo>
                <a:cubicBezTo>
                  <a:pt x="644" y="68"/>
                  <a:pt x="648" y="67"/>
                  <a:pt x="650" y="65"/>
                </a:cubicBezTo>
                <a:cubicBezTo>
                  <a:pt x="653" y="64"/>
                  <a:pt x="654" y="61"/>
                  <a:pt x="654" y="58"/>
                </a:cubicBezTo>
                <a:cubicBezTo>
                  <a:pt x="654" y="55"/>
                  <a:pt x="653" y="52"/>
                  <a:pt x="651" y="50"/>
                </a:cubicBezTo>
                <a:cubicBezTo>
                  <a:pt x="649" y="48"/>
                  <a:pt x="644" y="46"/>
                  <a:pt x="637" y="43"/>
                </a:cubicBezTo>
                <a:cubicBezTo>
                  <a:pt x="630" y="41"/>
                  <a:pt x="625" y="37"/>
                  <a:pt x="622" y="34"/>
                </a:cubicBezTo>
                <a:cubicBezTo>
                  <a:pt x="620" y="30"/>
                  <a:pt x="618" y="26"/>
                  <a:pt x="618" y="21"/>
                </a:cubicBezTo>
                <a:cubicBezTo>
                  <a:pt x="618" y="14"/>
                  <a:pt x="620" y="9"/>
                  <a:pt x="625" y="5"/>
                </a:cubicBezTo>
                <a:cubicBezTo>
                  <a:pt x="630" y="2"/>
                  <a:pt x="636" y="0"/>
                  <a:pt x="643" y="0"/>
                </a:cubicBezTo>
                <a:cubicBezTo>
                  <a:pt x="651" y="0"/>
                  <a:pt x="658" y="1"/>
                  <a:pt x="665" y="5"/>
                </a:cubicBezTo>
                <a:cubicBezTo>
                  <a:pt x="661" y="15"/>
                  <a:pt x="661" y="15"/>
                  <a:pt x="661" y="15"/>
                </a:cubicBezTo>
                <a:cubicBezTo>
                  <a:pt x="654" y="12"/>
                  <a:pt x="648" y="11"/>
                  <a:pt x="643" y="11"/>
                </a:cubicBezTo>
                <a:cubicBezTo>
                  <a:pt x="639" y="11"/>
                  <a:pt x="636" y="12"/>
                  <a:pt x="634" y="13"/>
                </a:cubicBezTo>
                <a:cubicBezTo>
                  <a:pt x="632" y="15"/>
                  <a:pt x="631" y="17"/>
                  <a:pt x="631" y="20"/>
                </a:cubicBezTo>
                <a:cubicBezTo>
                  <a:pt x="631" y="22"/>
                  <a:pt x="631" y="24"/>
                  <a:pt x="632" y="25"/>
                </a:cubicBezTo>
                <a:cubicBezTo>
                  <a:pt x="633" y="27"/>
                  <a:pt x="634" y="28"/>
                  <a:pt x="636" y="29"/>
                </a:cubicBezTo>
                <a:cubicBezTo>
                  <a:pt x="638" y="31"/>
                  <a:pt x="641" y="32"/>
                  <a:pt x="646" y="34"/>
                </a:cubicBezTo>
                <a:cubicBezTo>
                  <a:pt x="652" y="37"/>
                  <a:pt x="656" y="39"/>
                  <a:pt x="659" y="41"/>
                </a:cubicBezTo>
                <a:cubicBezTo>
                  <a:pt x="661" y="43"/>
                  <a:pt x="663" y="45"/>
                  <a:pt x="665" y="48"/>
                </a:cubicBezTo>
                <a:cubicBezTo>
                  <a:pt x="666" y="50"/>
                  <a:pt x="666" y="53"/>
                  <a:pt x="666" y="57"/>
                </a:cubicBezTo>
                <a:close/>
                <a:moveTo>
                  <a:pt x="702" y="69"/>
                </a:moveTo>
                <a:cubicBezTo>
                  <a:pt x="705" y="69"/>
                  <a:pt x="708" y="68"/>
                  <a:pt x="711" y="67"/>
                </a:cubicBezTo>
                <a:cubicBezTo>
                  <a:pt x="711" y="77"/>
                  <a:pt x="711" y="77"/>
                  <a:pt x="711" y="77"/>
                </a:cubicBezTo>
                <a:cubicBezTo>
                  <a:pt x="709" y="77"/>
                  <a:pt x="708" y="78"/>
                  <a:pt x="705" y="78"/>
                </a:cubicBezTo>
                <a:cubicBezTo>
                  <a:pt x="703" y="79"/>
                  <a:pt x="701" y="79"/>
                  <a:pt x="699" y="79"/>
                </a:cubicBezTo>
                <a:cubicBezTo>
                  <a:pt x="687" y="79"/>
                  <a:pt x="681" y="73"/>
                  <a:pt x="681" y="60"/>
                </a:cubicBezTo>
                <a:cubicBezTo>
                  <a:pt x="681" y="29"/>
                  <a:pt x="681" y="29"/>
                  <a:pt x="681" y="29"/>
                </a:cubicBezTo>
                <a:cubicBezTo>
                  <a:pt x="673" y="29"/>
                  <a:pt x="673" y="29"/>
                  <a:pt x="673" y="29"/>
                </a:cubicBezTo>
                <a:cubicBezTo>
                  <a:pt x="673" y="24"/>
                  <a:pt x="673" y="24"/>
                  <a:pt x="673" y="24"/>
                </a:cubicBezTo>
                <a:cubicBezTo>
                  <a:pt x="682" y="19"/>
                  <a:pt x="682" y="19"/>
                  <a:pt x="682" y="19"/>
                </a:cubicBezTo>
                <a:cubicBezTo>
                  <a:pt x="686" y="7"/>
                  <a:pt x="686" y="7"/>
                  <a:pt x="686" y="7"/>
                </a:cubicBezTo>
                <a:cubicBezTo>
                  <a:pt x="694" y="7"/>
                  <a:pt x="694" y="7"/>
                  <a:pt x="694" y="7"/>
                </a:cubicBezTo>
                <a:cubicBezTo>
                  <a:pt x="694" y="20"/>
                  <a:pt x="694" y="20"/>
                  <a:pt x="694" y="20"/>
                </a:cubicBezTo>
                <a:cubicBezTo>
                  <a:pt x="710" y="20"/>
                  <a:pt x="710" y="20"/>
                  <a:pt x="710" y="20"/>
                </a:cubicBezTo>
                <a:cubicBezTo>
                  <a:pt x="710" y="29"/>
                  <a:pt x="710" y="29"/>
                  <a:pt x="710" y="29"/>
                </a:cubicBezTo>
                <a:cubicBezTo>
                  <a:pt x="694" y="29"/>
                  <a:pt x="694" y="29"/>
                  <a:pt x="694" y="29"/>
                </a:cubicBezTo>
                <a:cubicBezTo>
                  <a:pt x="694" y="60"/>
                  <a:pt x="694" y="60"/>
                  <a:pt x="694" y="60"/>
                </a:cubicBezTo>
                <a:cubicBezTo>
                  <a:pt x="694" y="63"/>
                  <a:pt x="694" y="65"/>
                  <a:pt x="696" y="67"/>
                </a:cubicBezTo>
                <a:cubicBezTo>
                  <a:pt x="697" y="68"/>
                  <a:pt x="699" y="69"/>
                  <a:pt x="702" y="69"/>
                </a:cubicBezTo>
                <a:close/>
                <a:moveTo>
                  <a:pt x="752" y="19"/>
                </a:moveTo>
                <a:cubicBezTo>
                  <a:pt x="754" y="19"/>
                  <a:pt x="756" y="19"/>
                  <a:pt x="758" y="19"/>
                </a:cubicBezTo>
                <a:cubicBezTo>
                  <a:pt x="757" y="31"/>
                  <a:pt x="757" y="31"/>
                  <a:pt x="757" y="31"/>
                </a:cubicBezTo>
                <a:cubicBezTo>
                  <a:pt x="755" y="30"/>
                  <a:pt x="753" y="30"/>
                  <a:pt x="751" y="30"/>
                </a:cubicBezTo>
                <a:cubicBezTo>
                  <a:pt x="746" y="30"/>
                  <a:pt x="742" y="32"/>
                  <a:pt x="739" y="35"/>
                </a:cubicBezTo>
                <a:cubicBezTo>
                  <a:pt x="736" y="38"/>
                  <a:pt x="735" y="42"/>
                  <a:pt x="735" y="47"/>
                </a:cubicBezTo>
                <a:cubicBezTo>
                  <a:pt x="735" y="78"/>
                  <a:pt x="735" y="78"/>
                  <a:pt x="735" y="78"/>
                </a:cubicBezTo>
                <a:cubicBezTo>
                  <a:pt x="722" y="78"/>
                  <a:pt x="722" y="78"/>
                  <a:pt x="722" y="78"/>
                </a:cubicBezTo>
                <a:cubicBezTo>
                  <a:pt x="722" y="20"/>
                  <a:pt x="722" y="20"/>
                  <a:pt x="722" y="20"/>
                </a:cubicBezTo>
                <a:cubicBezTo>
                  <a:pt x="732" y="20"/>
                  <a:pt x="732" y="20"/>
                  <a:pt x="732" y="20"/>
                </a:cubicBezTo>
                <a:cubicBezTo>
                  <a:pt x="734" y="30"/>
                  <a:pt x="734" y="30"/>
                  <a:pt x="734" y="30"/>
                </a:cubicBezTo>
                <a:cubicBezTo>
                  <a:pt x="734" y="30"/>
                  <a:pt x="734" y="30"/>
                  <a:pt x="734" y="30"/>
                </a:cubicBezTo>
                <a:cubicBezTo>
                  <a:pt x="736" y="26"/>
                  <a:pt x="739" y="24"/>
                  <a:pt x="742" y="22"/>
                </a:cubicBezTo>
                <a:cubicBezTo>
                  <a:pt x="745" y="20"/>
                  <a:pt x="748" y="19"/>
                  <a:pt x="752" y="19"/>
                </a:cubicBezTo>
                <a:close/>
                <a:moveTo>
                  <a:pt x="794" y="79"/>
                </a:moveTo>
                <a:cubicBezTo>
                  <a:pt x="785" y="79"/>
                  <a:pt x="778" y="76"/>
                  <a:pt x="773" y="71"/>
                </a:cubicBezTo>
                <a:cubicBezTo>
                  <a:pt x="768" y="66"/>
                  <a:pt x="765" y="58"/>
                  <a:pt x="765" y="49"/>
                </a:cubicBezTo>
                <a:cubicBezTo>
                  <a:pt x="765" y="40"/>
                  <a:pt x="768" y="32"/>
                  <a:pt x="772" y="27"/>
                </a:cubicBezTo>
                <a:cubicBezTo>
                  <a:pt x="777" y="21"/>
                  <a:pt x="784" y="19"/>
                  <a:pt x="792" y="19"/>
                </a:cubicBezTo>
                <a:cubicBezTo>
                  <a:pt x="800" y="19"/>
                  <a:pt x="806" y="21"/>
                  <a:pt x="810" y="26"/>
                </a:cubicBezTo>
                <a:cubicBezTo>
                  <a:pt x="815" y="30"/>
                  <a:pt x="817" y="37"/>
                  <a:pt x="817" y="45"/>
                </a:cubicBezTo>
                <a:cubicBezTo>
                  <a:pt x="817" y="52"/>
                  <a:pt x="817" y="52"/>
                  <a:pt x="817" y="52"/>
                </a:cubicBezTo>
                <a:cubicBezTo>
                  <a:pt x="778" y="52"/>
                  <a:pt x="778" y="52"/>
                  <a:pt x="778" y="52"/>
                </a:cubicBezTo>
                <a:cubicBezTo>
                  <a:pt x="778" y="57"/>
                  <a:pt x="780" y="62"/>
                  <a:pt x="783" y="65"/>
                </a:cubicBezTo>
                <a:cubicBezTo>
                  <a:pt x="785" y="68"/>
                  <a:pt x="790" y="69"/>
                  <a:pt x="795" y="69"/>
                </a:cubicBezTo>
                <a:cubicBezTo>
                  <a:pt x="798" y="69"/>
                  <a:pt x="801" y="69"/>
                  <a:pt x="804" y="68"/>
                </a:cubicBezTo>
                <a:cubicBezTo>
                  <a:pt x="807" y="67"/>
                  <a:pt x="810" y="66"/>
                  <a:pt x="814" y="65"/>
                </a:cubicBezTo>
                <a:cubicBezTo>
                  <a:pt x="814" y="75"/>
                  <a:pt x="814" y="75"/>
                  <a:pt x="814" y="75"/>
                </a:cubicBezTo>
                <a:cubicBezTo>
                  <a:pt x="811" y="76"/>
                  <a:pt x="808" y="77"/>
                  <a:pt x="805" y="78"/>
                </a:cubicBezTo>
                <a:cubicBezTo>
                  <a:pt x="802" y="79"/>
                  <a:pt x="798" y="79"/>
                  <a:pt x="794" y="79"/>
                </a:cubicBezTo>
                <a:close/>
                <a:moveTo>
                  <a:pt x="792" y="28"/>
                </a:moveTo>
                <a:cubicBezTo>
                  <a:pt x="788" y="28"/>
                  <a:pt x="785" y="29"/>
                  <a:pt x="782" y="32"/>
                </a:cubicBezTo>
                <a:cubicBezTo>
                  <a:pt x="780" y="34"/>
                  <a:pt x="779" y="38"/>
                  <a:pt x="778" y="43"/>
                </a:cubicBezTo>
                <a:cubicBezTo>
                  <a:pt x="805" y="43"/>
                  <a:pt x="805" y="43"/>
                  <a:pt x="805" y="43"/>
                </a:cubicBezTo>
                <a:cubicBezTo>
                  <a:pt x="805" y="38"/>
                  <a:pt x="803" y="34"/>
                  <a:pt x="801" y="32"/>
                </a:cubicBezTo>
                <a:cubicBezTo>
                  <a:pt x="799" y="29"/>
                  <a:pt x="796" y="28"/>
                  <a:pt x="792" y="28"/>
                </a:cubicBezTo>
                <a:close/>
                <a:moveTo>
                  <a:pt x="867" y="78"/>
                </a:moveTo>
                <a:cubicBezTo>
                  <a:pt x="865" y="70"/>
                  <a:pt x="865" y="70"/>
                  <a:pt x="865" y="70"/>
                </a:cubicBezTo>
                <a:cubicBezTo>
                  <a:pt x="864" y="70"/>
                  <a:pt x="864" y="70"/>
                  <a:pt x="864" y="70"/>
                </a:cubicBezTo>
                <a:cubicBezTo>
                  <a:pt x="861" y="73"/>
                  <a:pt x="859" y="76"/>
                  <a:pt x="856" y="77"/>
                </a:cubicBezTo>
                <a:cubicBezTo>
                  <a:pt x="853" y="78"/>
                  <a:pt x="849" y="79"/>
                  <a:pt x="845" y="79"/>
                </a:cubicBezTo>
                <a:cubicBezTo>
                  <a:pt x="839" y="79"/>
                  <a:pt x="835" y="77"/>
                  <a:pt x="832" y="74"/>
                </a:cubicBezTo>
                <a:cubicBezTo>
                  <a:pt x="828" y="71"/>
                  <a:pt x="827" y="67"/>
                  <a:pt x="827" y="61"/>
                </a:cubicBezTo>
                <a:cubicBezTo>
                  <a:pt x="827" y="55"/>
                  <a:pt x="829" y="51"/>
                  <a:pt x="833" y="48"/>
                </a:cubicBezTo>
                <a:cubicBezTo>
                  <a:pt x="838" y="45"/>
                  <a:pt x="845" y="43"/>
                  <a:pt x="854" y="43"/>
                </a:cubicBezTo>
                <a:cubicBezTo>
                  <a:pt x="864" y="42"/>
                  <a:pt x="864" y="42"/>
                  <a:pt x="864" y="42"/>
                </a:cubicBezTo>
                <a:cubicBezTo>
                  <a:pt x="864" y="39"/>
                  <a:pt x="864" y="39"/>
                  <a:pt x="864" y="39"/>
                </a:cubicBezTo>
                <a:cubicBezTo>
                  <a:pt x="864" y="35"/>
                  <a:pt x="863" y="33"/>
                  <a:pt x="861" y="31"/>
                </a:cubicBezTo>
                <a:cubicBezTo>
                  <a:pt x="859" y="29"/>
                  <a:pt x="857" y="28"/>
                  <a:pt x="853" y="28"/>
                </a:cubicBezTo>
                <a:cubicBezTo>
                  <a:pt x="850" y="28"/>
                  <a:pt x="847" y="29"/>
                  <a:pt x="845" y="29"/>
                </a:cubicBezTo>
                <a:cubicBezTo>
                  <a:pt x="842" y="30"/>
                  <a:pt x="839" y="31"/>
                  <a:pt x="837" y="33"/>
                </a:cubicBezTo>
                <a:cubicBezTo>
                  <a:pt x="833" y="24"/>
                  <a:pt x="833" y="24"/>
                  <a:pt x="833" y="24"/>
                </a:cubicBezTo>
                <a:cubicBezTo>
                  <a:pt x="836" y="22"/>
                  <a:pt x="839" y="21"/>
                  <a:pt x="843" y="20"/>
                </a:cubicBezTo>
                <a:cubicBezTo>
                  <a:pt x="847" y="19"/>
                  <a:pt x="850" y="19"/>
                  <a:pt x="854" y="19"/>
                </a:cubicBezTo>
                <a:cubicBezTo>
                  <a:pt x="861" y="19"/>
                  <a:pt x="867" y="20"/>
                  <a:pt x="870" y="23"/>
                </a:cubicBezTo>
                <a:cubicBezTo>
                  <a:pt x="874" y="27"/>
                  <a:pt x="876" y="32"/>
                  <a:pt x="876" y="39"/>
                </a:cubicBezTo>
                <a:cubicBezTo>
                  <a:pt x="876" y="78"/>
                  <a:pt x="876" y="78"/>
                  <a:pt x="876" y="78"/>
                </a:cubicBezTo>
                <a:lnTo>
                  <a:pt x="867" y="78"/>
                </a:lnTo>
                <a:close/>
                <a:moveTo>
                  <a:pt x="849" y="69"/>
                </a:moveTo>
                <a:cubicBezTo>
                  <a:pt x="853" y="69"/>
                  <a:pt x="857" y="68"/>
                  <a:pt x="860" y="66"/>
                </a:cubicBezTo>
                <a:cubicBezTo>
                  <a:pt x="862" y="63"/>
                  <a:pt x="864" y="60"/>
                  <a:pt x="864" y="55"/>
                </a:cubicBezTo>
                <a:cubicBezTo>
                  <a:pt x="864" y="50"/>
                  <a:pt x="864" y="50"/>
                  <a:pt x="864" y="50"/>
                </a:cubicBezTo>
                <a:cubicBezTo>
                  <a:pt x="856" y="50"/>
                  <a:pt x="856" y="50"/>
                  <a:pt x="856" y="50"/>
                </a:cubicBezTo>
                <a:cubicBezTo>
                  <a:pt x="850" y="51"/>
                  <a:pt x="846" y="52"/>
                  <a:pt x="844" y="53"/>
                </a:cubicBezTo>
                <a:cubicBezTo>
                  <a:pt x="841" y="55"/>
                  <a:pt x="840" y="58"/>
                  <a:pt x="840" y="61"/>
                </a:cubicBezTo>
                <a:cubicBezTo>
                  <a:pt x="840" y="64"/>
                  <a:pt x="840" y="66"/>
                  <a:pt x="842" y="67"/>
                </a:cubicBezTo>
                <a:cubicBezTo>
                  <a:pt x="843" y="69"/>
                  <a:pt x="846" y="69"/>
                  <a:pt x="849" y="69"/>
                </a:cubicBezTo>
                <a:close/>
                <a:moveTo>
                  <a:pt x="942" y="78"/>
                </a:moveTo>
                <a:cubicBezTo>
                  <a:pt x="930" y="78"/>
                  <a:pt x="930" y="78"/>
                  <a:pt x="930" y="78"/>
                </a:cubicBezTo>
                <a:cubicBezTo>
                  <a:pt x="930" y="42"/>
                  <a:pt x="930" y="42"/>
                  <a:pt x="930" y="42"/>
                </a:cubicBezTo>
                <a:cubicBezTo>
                  <a:pt x="930" y="38"/>
                  <a:pt x="929" y="34"/>
                  <a:pt x="927" y="32"/>
                </a:cubicBezTo>
                <a:cubicBezTo>
                  <a:pt x="926" y="30"/>
                  <a:pt x="923" y="29"/>
                  <a:pt x="919" y="29"/>
                </a:cubicBezTo>
                <a:cubicBezTo>
                  <a:pt x="915" y="29"/>
                  <a:pt x="911" y="30"/>
                  <a:pt x="909" y="33"/>
                </a:cubicBezTo>
                <a:cubicBezTo>
                  <a:pt x="907" y="36"/>
                  <a:pt x="906" y="42"/>
                  <a:pt x="906" y="49"/>
                </a:cubicBezTo>
                <a:cubicBezTo>
                  <a:pt x="906" y="78"/>
                  <a:pt x="906" y="78"/>
                  <a:pt x="906" y="78"/>
                </a:cubicBezTo>
                <a:cubicBezTo>
                  <a:pt x="893" y="78"/>
                  <a:pt x="893" y="78"/>
                  <a:pt x="893" y="78"/>
                </a:cubicBezTo>
                <a:cubicBezTo>
                  <a:pt x="893" y="20"/>
                  <a:pt x="893" y="20"/>
                  <a:pt x="893" y="20"/>
                </a:cubicBezTo>
                <a:cubicBezTo>
                  <a:pt x="903" y="20"/>
                  <a:pt x="903" y="20"/>
                  <a:pt x="903" y="20"/>
                </a:cubicBezTo>
                <a:cubicBezTo>
                  <a:pt x="905" y="27"/>
                  <a:pt x="905" y="27"/>
                  <a:pt x="905" y="27"/>
                </a:cubicBezTo>
                <a:cubicBezTo>
                  <a:pt x="905" y="27"/>
                  <a:pt x="905" y="27"/>
                  <a:pt x="905" y="27"/>
                </a:cubicBezTo>
                <a:cubicBezTo>
                  <a:pt x="907" y="25"/>
                  <a:pt x="909" y="22"/>
                  <a:pt x="912" y="21"/>
                </a:cubicBezTo>
                <a:cubicBezTo>
                  <a:pt x="915" y="19"/>
                  <a:pt x="919" y="19"/>
                  <a:pt x="922" y="19"/>
                </a:cubicBezTo>
                <a:cubicBezTo>
                  <a:pt x="931" y="19"/>
                  <a:pt x="937" y="22"/>
                  <a:pt x="940" y="28"/>
                </a:cubicBezTo>
                <a:cubicBezTo>
                  <a:pt x="941" y="28"/>
                  <a:pt x="941" y="28"/>
                  <a:pt x="941" y="28"/>
                </a:cubicBezTo>
                <a:cubicBezTo>
                  <a:pt x="943" y="25"/>
                  <a:pt x="945" y="23"/>
                  <a:pt x="948" y="21"/>
                </a:cubicBezTo>
                <a:cubicBezTo>
                  <a:pt x="951" y="19"/>
                  <a:pt x="955" y="19"/>
                  <a:pt x="959" y="19"/>
                </a:cubicBezTo>
                <a:cubicBezTo>
                  <a:pt x="966" y="19"/>
                  <a:pt x="971" y="20"/>
                  <a:pt x="974" y="24"/>
                </a:cubicBezTo>
                <a:cubicBezTo>
                  <a:pt x="977" y="27"/>
                  <a:pt x="979" y="33"/>
                  <a:pt x="979" y="40"/>
                </a:cubicBezTo>
                <a:cubicBezTo>
                  <a:pt x="979" y="78"/>
                  <a:pt x="979" y="78"/>
                  <a:pt x="979" y="78"/>
                </a:cubicBezTo>
                <a:cubicBezTo>
                  <a:pt x="967" y="78"/>
                  <a:pt x="967" y="78"/>
                  <a:pt x="967" y="78"/>
                </a:cubicBezTo>
                <a:cubicBezTo>
                  <a:pt x="967" y="42"/>
                  <a:pt x="967" y="42"/>
                  <a:pt x="967" y="42"/>
                </a:cubicBezTo>
                <a:cubicBezTo>
                  <a:pt x="967" y="38"/>
                  <a:pt x="966" y="34"/>
                  <a:pt x="964" y="32"/>
                </a:cubicBezTo>
                <a:cubicBezTo>
                  <a:pt x="962" y="30"/>
                  <a:pt x="960" y="29"/>
                  <a:pt x="956" y="29"/>
                </a:cubicBezTo>
                <a:cubicBezTo>
                  <a:pt x="951" y="29"/>
                  <a:pt x="948" y="30"/>
                  <a:pt x="946" y="33"/>
                </a:cubicBezTo>
                <a:cubicBezTo>
                  <a:pt x="943" y="36"/>
                  <a:pt x="942" y="41"/>
                  <a:pt x="942" y="47"/>
                </a:cubicBezTo>
                <a:lnTo>
                  <a:pt x="942" y="78"/>
                </a:lnTo>
                <a:close/>
                <a:moveTo>
                  <a:pt x="991" y="46"/>
                </a:moveTo>
                <a:cubicBezTo>
                  <a:pt x="991" y="35"/>
                  <a:pt x="991" y="35"/>
                  <a:pt x="991" y="35"/>
                </a:cubicBezTo>
                <a:cubicBezTo>
                  <a:pt x="1018" y="35"/>
                  <a:pt x="1018" y="35"/>
                  <a:pt x="1018" y="35"/>
                </a:cubicBezTo>
                <a:cubicBezTo>
                  <a:pt x="1018" y="46"/>
                  <a:pt x="1018" y="46"/>
                  <a:pt x="1018" y="46"/>
                </a:cubicBezTo>
                <a:lnTo>
                  <a:pt x="991" y="46"/>
                </a:lnTo>
                <a:close/>
                <a:moveTo>
                  <a:pt x="1096" y="78"/>
                </a:moveTo>
                <a:cubicBezTo>
                  <a:pt x="1081" y="78"/>
                  <a:pt x="1081" y="78"/>
                  <a:pt x="1081" y="78"/>
                </a:cubicBezTo>
                <a:cubicBezTo>
                  <a:pt x="1043" y="17"/>
                  <a:pt x="1043" y="17"/>
                  <a:pt x="1043" y="17"/>
                </a:cubicBezTo>
                <a:cubicBezTo>
                  <a:pt x="1043" y="17"/>
                  <a:pt x="1043" y="17"/>
                  <a:pt x="1043" y="17"/>
                </a:cubicBezTo>
                <a:cubicBezTo>
                  <a:pt x="1043" y="20"/>
                  <a:pt x="1043" y="20"/>
                  <a:pt x="1043" y="20"/>
                </a:cubicBezTo>
                <a:cubicBezTo>
                  <a:pt x="1043" y="27"/>
                  <a:pt x="1044" y="32"/>
                  <a:pt x="1044" y="38"/>
                </a:cubicBezTo>
                <a:cubicBezTo>
                  <a:pt x="1044" y="78"/>
                  <a:pt x="1044" y="78"/>
                  <a:pt x="1044" y="78"/>
                </a:cubicBezTo>
                <a:cubicBezTo>
                  <a:pt x="1032" y="78"/>
                  <a:pt x="1032" y="78"/>
                  <a:pt x="1032" y="78"/>
                </a:cubicBezTo>
                <a:cubicBezTo>
                  <a:pt x="1032" y="1"/>
                  <a:pt x="1032" y="1"/>
                  <a:pt x="1032" y="1"/>
                </a:cubicBezTo>
                <a:cubicBezTo>
                  <a:pt x="1047" y="1"/>
                  <a:pt x="1047" y="1"/>
                  <a:pt x="1047" y="1"/>
                </a:cubicBezTo>
                <a:cubicBezTo>
                  <a:pt x="1085" y="62"/>
                  <a:pt x="1085" y="62"/>
                  <a:pt x="1085" y="62"/>
                </a:cubicBezTo>
                <a:cubicBezTo>
                  <a:pt x="1085" y="62"/>
                  <a:pt x="1085" y="62"/>
                  <a:pt x="1085" y="62"/>
                </a:cubicBezTo>
                <a:cubicBezTo>
                  <a:pt x="1085" y="61"/>
                  <a:pt x="1085" y="58"/>
                  <a:pt x="1085" y="53"/>
                </a:cubicBezTo>
                <a:cubicBezTo>
                  <a:pt x="1085" y="48"/>
                  <a:pt x="1085" y="44"/>
                  <a:pt x="1085" y="41"/>
                </a:cubicBezTo>
                <a:cubicBezTo>
                  <a:pt x="1085" y="1"/>
                  <a:pt x="1085" y="1"/>
                  <a:pt x="1085" y="1"/>
                </a:cubicBezTo>
                <a:cubicBezTo>
                  <a:pt x="1096" y="1"/>
                  <a:pt x="1096" y="1"/>
                  <a:pt x="1096" y="1"/>
                </a:cubicBezTo>
                <a:lnTo>
                  <a:pt x="1096" y="78"/>
                </a:lnTo>
                <a:close/>
                <a:moveTo>
                  <a:pt x="1173" y="78"/>
                </a:moveTo>
                <a:cubicBezTo>
                  <a:pt x="1159" y="78"/>
                  <a:pt x="1159" y="78"/>
                  <a:pt x="1159" y="78"/>
                </a:cubicBezTo>
                <a:cubicBezTo>
                  <a:pt x="1139" y="46"/>
                  <a:pt x="1139" y="46"/>
                  <a:pt x="1139" y="46"/>
                </a:cubicBezTo>
                <a:cubicBezTo>
                  <a:pt x="1120" y="78"/>
                  <a:pt x="1120" y="78"/>
                  <a:pt x="1120" y="78"/>
                </a:cubicBezTo>
                <a:cubicBezTo>
                  <a:pt x="1107" y="78"/>
                  <a:pt x="1107" y="78"/>
                  <a:pt x="1107" y="78"/>
                </a:cubicBezTo>
                <a:cubicBezTo>
                  <a:pt x="1132" y="38"/>
                  <a:pt x="1132" y="38"/>
                  <a:pt x="1132" y="38"/>
                </a:cubicBezTo>
                <a:cubicBezTo>
                  <a:pt x="1108" y="1"/>
                  <a:pt x="1108" y="1"/>
                  <a:pt x="1108" y="1"/>
                </a:cubicBezTo>
                <a:cubicBezTo>
                  <a:pt x="1122" y="1"/>
                  <a:pt x="1122" y="1"/>
                  <a:pt x="1122" y="1"/>
                </a:cubicBezTo>
                <a:cubicBezTo>
                  <a:pt x="1140" y="30"/>
                  <a:pt x="1140" y="30"/>
                  <a:pt x="1140" y="30"/>
                </a:cubicBezTo>
                <a:cubicBezTo>
                  <a:pt x="1158" y="1"/>
                  <a:pt x="1158" y="1"/>
                  <a:pt x="1158" y="1"/>
                </a:cubicBezTo>
                <a:cubicBezTo>
                  <a:pt x="1171" y="1"/>
                  <a:pt x="1171" y="1"/>
                  <a:pt x="1171" y="1"/>
                </a:cubicBezTo>
                <a:cubicBezTo>
                  <a:pt x="1147" y="38"/>
                  <a:pt x="1147" y="38"/>
                  <a:pt x="1147" y="38"/>
                </a:cubicBezTo>
                <a:lnTo>
                  <a:pt x="1173" y="78"/>
                </a:lnTo>
                <a:close/>
                <a:moveTo>
                  <a:pt x="116" y="205"/>
                </a:moveTo>
                <a:cubicBezTo>
                  <a:pt x="119" y="205"/>
                  <a:pt x="126" y="205"/>
                  <a:pt x="130" y="204"/>
                </a:cubicBezTo>
                <a:cubicBezTo>
                  <a:pt x="130" y="224"/>
                  <a:pt x="130" y="224"/>
                  <a:pt x="130" y="224"/>
                </a:cubicBezTo>
                <a:cubicBezTo>
                  <a:pt x="126" y="224"/>
                  <a:pt x="120" y="224"/>
                  <a:pt x="116" y="224"/>
                </a:cubicBezTo>
                <a:cubicBezTo>
                  <a:pt x="79" y="224"/>
                  <a:pt x="79" y="224"/>
                  <a:pt x="79" y="224"/>
                </a:cubicBezTo>
                <a:cubicBezTo>
                  <a:pt x="78" y="240"/>
                  <a:pt x="75" y="252"/>
                  <a:pt x="69" y="263"/>
                </a:cubicBezTo>
                <a:cubicBezTo>
                  <a:pt x="64" y="274"/>
                  <a:pt x="52" y="286"/>
                  <a:pt x="38" y="293"/>
                </a:cubicBezTo>
                <a:cubicBezTo>
                  <a:pt x="20" y="280"/>
                  <a:pt x="20" y="280"/>
                  <a:pt x="20" y="280"/>
                </a:cubicBezTo>
                <a:cubicBezTo>
                  <a:pt x="31" y="276"/>
                  <a:pt x="42" y="267"/>
                  <a:pt x="48" y="258"/>
                </a:cubicBezTo>
                <a:cubicBezTo>
                  <a:pt x="54" y="248"/>
                  <a:pt x="57" y="237"/>
                  <a:pt x="58" y="224"/>
                </a:cubicBezTo>
                <a:cubicBezTo>
                  <a:pt x="15" y="224"/>
                  <a:pt x="15" y="224"/>
                  <a:pt x="15" y="224"/>
                </a:cubicBezTo>
                <a:cubicBezTo>
                  <a:pt x="11" y="224"/>
                  <a:pt x="5" y="224"/>
                  <a:pt x="0" y="224"/>
                </a:cubicBezTo>
                <a:cubicBezTo>
                  <a:pt x="0" y="204"/>
                  <a:pt x="0" y="204"/>
                  <a:pt x="0" y="204"/>
                </a:cubicBezTo>
                <a:cubicBezTo>
                  <a:pt x="5" y="205"/>
                  <a:pt x="10" y="205"/>
                  <a:pt x="15" y="205"/>
                </a:cubicBezTo>
                <a:lnTo>
                  <a:pt x="116" y="205"/>
                </a:lnTo>
                <a:close/>
                <a:moveTo>
                  <a:pt x="35" y="184"/>
                </a:moveTo>
                <a:cubicBezTo>
                  <a:pt x="30" y="184"/>
                  <a:pt x="23" y="184"/>
                  <a:pt x="18" y="185"/>
                </a:cubicBezTo>
                <a:cubicBezTo>
                  <a:pt x="18" y="165"/>
                  <a:pt x="18" y="165"/>
                  <a:pt x="18" y="165"/>
                </a:cubicBezTo>
                <a:cubicBezTo>
                  <a:pt x="23" y="166"/>
                  <a:pt x="30" y="166"/>
                  <a:pt x="35" y="166"/>
                </a:cubicBezTo>
                <a:cubicBezTo>
                  <a:pt x="85" y="166"/>
                  <a:pt x="85" y="166"/>
                  <a:pt x="85" y="166"/>
                </a:cubicBezTo>
                <a:cubicBezTo>
                  <a:pt x="90" y="166"/>
                  <a:pt x="96" y="166"/>
                  <a:pt x="102" y="165"/>
                </a:cubicBezTo>
                <a:cubicBezTo>
                  <a:pt x="102" y="185"/>
                  <a:pt x="102" y="185"/>
                  <a:pt x="102" y="185"/>
                </a:cubicBezTo>
                <a:cubicBezTo>
                  <a:pt x="96" y="184"/>
                  <a:pt x="90" y="184"/>
                  <a:pt x="85" y="184"/>
                </a:cubicBezTo>
                <a:lnTo>
                  <a:pt x="35" y="184"/>
                </a:lnTo>
                <a:close/>
                <a:moveTo>
                  <a:pt x="111" y="181"/>
                </a:moveTo>
                <a:cubicBezTo>
                  <a:pt x="108" y="174"/>
                  <a:pt x="103" y="165"/>
                  <a:pt x="99" y="159"/>
                </a:cubicBezTo>
                <a:cubicBezTo>
                  <a:pt x="111" y="154"/>
                  <a:pt x="111" y="154"/>
                  <a:pt x="111" y="154"/>
                </a:cubicBezTo>
                <a:cubicBezTo>
                  <a:pt x="115" y="160"/>
                  <a:pt x="120" y="170"/>
                  <a:pt x="123" y="175"/>
                </a:cubicBezTo>
                <a:lnTo>
                  <a:pt x="111" y="181"/>
                </a:lnTo>
                <a:close/>
                <a:moveTo>
                  <a:pt x="129" y="174"/>
                </a:moveTo>
                <a:cubicBezTo>
                  <a:pt x="126" y="167"/>
                  <a:pt x="121" y="158"/>
                  <a:pt x="117" y="152"/>
                </a:cubicBezTo>
                <a:cubicBezTo>
                  <a:pt x="129" y="147"/>
                  <a:pt x="129" y="147"/>
                  <a:pt x="129" y="147"/>
                </a:cubicBezTo>
                <a:cubicBezTo>
                  <a:pt x="133" y="153"/>
                  <a:pt x="139" y="163"/>
                  <a:pt x="141" y="168"/>
                </a:cubicBezTo>
                <a:lnTo>
                  <a:pt x="129" y="174"/>
                </a:lnTo>
                <a:close/>
                <a:moveTo>
                  <a:pt x="195" y="217"/>
                </a:moveTo>
                <a:cubicBezTo>
                  <a:pt x="184" y="234"/>
                  <a:pt x="184" y="234"/>
                  <a:pt x="184" y="234"/>
                </a:cubicBezTo>
                <a:cubicBezTo>
                  <a:pt x="175" y="228"/>
                  <a:pt x="159" y="217"/>
                  <a:pt x="149" y="212"/>
                </a:cubicBezTo>
                <a:cubicBezTo>
                  <a:pt x="160" y="195"/>
                  <a:pt x="160" y="195"/>
                  <a:pt x="160" y="195"/>
                </a:cubicBezTo>
                <a:cubicBezTo>
                  <a:pt x="170" y="200"/>
                  <a:pt x="187" y="211"/>
                  <a:pt x="195" y="217"/>
                </a:cubicBezTo>
                <a:close/>
                <a:moveTo>
                  <a:pt x="208" y="252"/>
                </a:moveTo>
                <a:cubicBezTo>
                  <a:pt x="234" y="237"/>
                  <a:pt x="255" y="216"/>
                  <a:pt x="267" y="194"/>
                </a:cubicBezTo>
                <a:cubicBezTo>
                  <a:pt x="279" y="215"/>
                  <a:pt x="279" y="215"/>
                  <a:pt x="279" y="215"/>
                </a:cubicBezTo>
                <a:cubicBezTo>
                  <a:pt x="265" y="236"/>
                  <a:pt x="243" y="256"/>
                  <a:pt x="218" y="270"/>
                </a:cubicBezTo>
                <a:cubicBezTo>
                  <a:pt x="202" y="279"/>
                  <a:pt x="180" y="287"/>
                  <a:pt x="167" y="289"/>
                </a:cubicBezTo>
                <a:cubicBezTo>
                  <a:pt x="155" y="269"/>
                  <a:pt x="155" y="269"/>
                  <a:pt x="155" y="269"/>
                </a:cubicBezTo>
                <a:cubicBezTo>
                  <a:pt x="172" y="266"/>
                  <a:pt x="191" y="261"/>
                  <a:pt x="208" y="252"/>
                </a:cubicBezTo>
                <a:close/>
                <a:moveTo>
                  <a:pt x="219" y="182"/>
                </a:moveTo>
                <a:cubicBezTo>
                  <a:pt x="207" y="199"/>
                  <a:pt x="207" y="199"/>
                  <a:pt x="207" y="199"/>
                </a:cubicBezTo>
                <a:cubicBezTo>
                  <a:pt x="199" y="193"/>
                  <a:pt x="183" y="182"/>
                  <a:pt x="173" y="177"/>
                </a:cubicBezTo>
                <a:cubicBezTo>
                  <a:pt x="184" y="160"/>
                  <a:pt x="184" y="160"/>
                  <a:pt x="184" y="160"/>
                </a:cubicBezTo>
                <a:cubicBezTo>
                  <a:pt x="194" y="165"/>
                  <a:pt x="211" y="176"/>
                  <a:pt x="219" y="182"/>
                </a:cubicBezTo>
                <a:close/>
                <a:moveTo>
                  <a:pt x="265" y="187"/>
                </a:moveTo>
                <a:cubicBezTo>
                  <a:pt x="251" y="192"/>
                  <a:pt x="251" y="192"/>
                  <a:pt x="251" y="192"/>
                </a:cubicBezTo>
                <a:cubicBezTo>
                  <a:pt x="247" y="183"/>
                  <a:pt x="243" y="176"/>
                  <a:pt x="238" y="168"/>
                </a:cubicBezTo>
                <a:cubicBezTo>
                  <a:pt x="250" y="163"/>
                  <a:pt x="250" y="163"/>
                  <a:pt x="250" y="163"/>
                </a:cubicBezTo>
                <a:cubicBezTo>
                  <a:pt x="255" y="169"/>
                  <a:pt x="261" y="180"/>
                  <a:pt x="265" y="187"/>
                </a:cubicBezTo>
                <a:close/>
                <a:moveTo>
                  <a:pt x="286" y="178"/>
                </a:moveTo>
                <a:cubicBezTo>
                  <a:pt x="273" y="184"/>
                  <a:pt x="273" y="184"/>
                  <a:pt x="273" y="184"/>
                </a:cubicBezTo>
                <a:cubicBezTo>
                  <a:pt x="268" y="174"/>
                  <a:pt x="264" y="168"/>
                  <a:pt x="259" y="161"/>
                </a:cubicBezTo>
                <a:cubicBezTo>
                  <a:pt x="272" y="155"/>
                  <a:pt x="272" y="155"/>
                  <a:pt x="272" y="155"/>
                </a:cubicBezTo>
                <a:cubicBezTo>
                  <a:pt x="276" y="162"/>
                  <a:pt x="282" y="172"/>
                  <a:pt x="286" y="178"/>
                </a:cubicBezTo>
                <a:close/>
                <a:moveTo>
                  <a:pt x="420" y="183"/>
                </a:moveTo>
                <a:cubicBezTo>
                  <a:pt x="418" y="186"/>
                  <a:pt x="416" y="190"/>
                  <a:pt x="415" y="194"/>
                </a:cubicBezTo>
                <a:cubicBezTo>
                  <a:pt x="411" y="206"/>
                  <a:pt x="404" y="221"/>
                  <a:pt x="394" y="236"/>
                </a:cubicBezTo>
                <a:cubicBezTo>
                  <a:pt x="400" y="239"/>
                  <a:pt x="405" y="243"/>
                  <a:pt x="409" y="246"/>
                </a:cubicBezTo>
                <a:cubicBezTo>
                  <a:pt x="395" y="264"/>
                  <a:pt x="395" y="264"/>
                  <a:pt x="395" y="264"/>
                </a:cubicBezTo>
                <a:cubicBezTo>
                  <a:pt x="391" y="260"/>
                  <a:pt x="386" y="257"/>
                  <a:pt x="380" y="253"/>
                </a:cubicBezTo>
                <a:cubicBezTo>
                  <a:pt x="367" y="268"/>
                  <a:pt x="348" y="282"/>
                  <a:pt x="324" y="291"/>
                </a:cubicBezTo>
                <a:cubicBezTo>
                  <a:pt x="306" y="276"/>
                  <a:pt x="306" y="276"/>
                  <a:pt x="306" y="276"/>
                </a:cubicBezTo>
                <a:cubicBezTo>
                  <a:pt x="333" y="267"/>
                  <a:pt x="350" y="254"/>
                  <a:pt x="363" y="241"/>
                </a:cubicBezTo>
                <a:cubicBezTo>
                  <a:pt x="353" y="234"/>
                  <a:pt x="342" y="228"/>
                  <a:pt x="334" y="224"/>
                </a:cubicBezTo>
                <a:cubicBezTo>
                  <a:pt x="347" y="209"/>
                  <a:pt x="347" y="209"/>
                  <a:pt x="347" y="209"/>
                </a:cubicBezTo>
                <a:cubicBezTo>
                  <a:pt x="355" y="213"/>
                  <a:pt x="366" y="219"/>
                  <a:pt x="376" y="225"/>
                </a:cubicBezTo>
                <a:cubicBezTo>
                  <a:pt x="384" y="214"/>
                  <a:pt x="390" y="202"/>
                  <a:pt x="392" y="192"/>
                </a:cubicBezTo>
                <a:cubicBezTo>
                  <a:pt x="348" y="192"/>
                  <a:pt x="348" y="192"/>
                  <a:pt x="348" y="192"/>
                </a:cubicBezTo>
                <a:cubicBezTo>
                  <a:pt x="337" y="207"/>
                  <a:pt x="323" y="221"/>
                  <a:pt x="307" y="232"/>
                </a:cubicBezTo>
                <a:cubicBezTo>
                  <a:pt x="291" y="219"/>
                  <a:pt x="291" y="219"/>
                  <a:pt x="291" y="219"/>
                </a:cubicBezTo>
                <a:cubicBezTo>
                  <a:pt x="318" y="203"/>
                  <a:pt x="332" y="182"/>
                  <a:pt x="340" y="168"/>
                </a:cubicBezTo>
                <a:cubicBezTo>
                  <a:pt x="342" y="164"/>
                  <a:pt x="345" y="157"/>
                  <a:pt x="347" y="152"/>
                </a:cubicBezTo>
                <a:cubicBezTo>
                  <a:pt x="369" y="159"/>
                  <a:pt x="369" y="159"/>
                  <a:pt x="369" y="159"/>
                </a:cubicBezTo>
                <a:cubicBezTo>
                  <a:pt x="365" y="164"/>
                  <a:pt x="362" y="171"/>
                  <a:pt x="360" y="175"/>
                </a:cubicBezTo>
                <a:cubicBezTo>
                  <a:pt x="360" y="175"/>
                  <a:pt x="360" y="175"/>
                  <a:pt x="360" y="175"/>
                </a:cubicBezTo>
                <a:cubicBezTo>
                  <a:pt x="391" y="175"/>
                  <a:pt x="391" y="175"/>
                  <a:pt x="391" y="175"/>
                </a:cubicBezTo>
                <a:cubicBezTo>
                  <a:pt x="396" y="175"/>
                  <a:pt x="401" y="174"/>
                  <a:pt x="404" y="173"/>
                </a:cubicBezTo>
                <a:lnTo>
                  <a:pt x="420" y="183"/>
                </a:lnTo>
                <a:close/>
                <a:moveTo>
                  <a:pt x="431" y="275"/>
                </a:moveTo>
                <a:cubicBezTo>
                  <a:pt x="444" y="266"/>
                  <a:pt x="452" y="252"/>
                  <a:pt x="457" y="238"/>
                </a:cubicBezTo>
                <a:cubicBezTo>
                  <a:pt x="461" y="225"/>
                  <a:pt x="461" y="196"/>
                  <a:pt x="461" y="178"/>
                </a:cubicBezTo>
                <a:cubicBezTo>
                  <a:pt x="461" y="171"/>
                  <a:pt x="461" y="167"/>
                  <a:pt x="460" y="164"/>
                </a:cubicBezTo>
                <a:cubicBezTo>
                  <a:pt x="482" y="164"/>
                  <a:pt x="482" y="164"/>
                  <a:pt x="482" y="164"/>
                </a:cubicBezTo>
                <a:cubicBezTo>
                  <a:pt x="482" y="164"/>
                  <a:pt x="481" y="171"/>
                  <a:pt x="481" y="177"/>
                </a:cubicBezTo>
                <a:cubicBezTo>
                  <a:pt x="481" y="196"/>
                  <a:pt x="481" y="228"/>
                  <a:pt x="477" y="244"/>
                </a:cubicBezTo>
                <a:cubicBezTo>
                  <a:pt x="472" y="261"/>
                  <a:pt x="463" y="276"/>
                  <a:pt x="449" y="288"/>
                </a:cubicBezTo>
                <a:lnTo>
                  <a:pt x="431" y="275"/>
                </a:lnTo>
                <a:close/>
                <a:moveTo>
                  <a:pt x="502" y="278"/>
                </a:moveTo>
                <a:cubicBezTo>
                  <a:pt x="502" y="275"/>
                  <a:pt x="503" y="270"/>
                  <a:pt x="503" y="266"/>
                </a:cubicBezTo>
                <a:cubicBezTo>
                  <a:pt x="503" y="176"/>
                  <a:pt x="503" y="176"/>
                  <a:pt x="503" y="176"/>
                </a:cubicBezTo>
                <a:cubicBezTo>
                  <a:pt x="503" y="170"/>
                  <a:pt x="502" y="164"/>
                  <a:pt x="502" y="163"/>
                </a:cubicBezTo>
                <a:cubicBezTo>
                  <a:pt x="525" y="163"/>
                  <a:pt x="525" y="163"/>
                  <a:pt x="525" y="163"/>
                </a:cubicBezTo>
                <a:cubicBezTo>
                  <a:pt x="525" y="164"/>
                  <a:pt x="524" y="170"/>
                  <a:pt x="524" y="177"/>
                </a:cubicBezTo>
                <a:cubicBezTo>
                  <a:pt x="524" y="257"/>
                  <a:pt x="524" y="257"/>
                  <a:pt x="524" y="257"/>
                </a:cubicBezTo>
                <a:cubicBezTo>
                  <a:pt x="536" y="252"/>
                  <a:pt x="551" y="240"/>
                  <a:pt x="562" y="225"/>
                </a:cubicBezTo>
                <a:cubicBezTo>
                  <a:pt x="573" y="242"/>
                  <a:pt x="573" y="242"/>
                  <a:pt x="573" y="242"/>
                </a:cubicBezTo>
                <a:cubicBezTo>
                  <a:pt x="561" y="258"/>
                  <a:pt x="539" y="275"/>
                  <a:pt x="521" y="284"/>
                </a:cubicBezTo>
                <a:cubicBezTo>
                  <a:pt x="518" y="285"/>
                  <a:pt x="517" y="287"/>
                  <a:pt x="515" y="288"/>
                </a:cubicBezTo>
                <a:lnTo>
                  <a:pt x="502" y="278"/>
                </a:lnTo>
                <a:close/>
                <a:moveTo>
                  <a:pt x="667" y="268"/>
                </a:moveTo>
                <a:cubicBezTo>
                  <a:pt x="667" y="274"/>
                  <a:pt x="668" y="284"/>
                  <a:pt x="669" y="288"/>
                </a:cubicBezTo>
                <a:cubicBezTo>
                  <a:pt x="645" y="288"/>
                  <a:pt x="645" y="288"/>
                  <a:pt x="645" y="288"/>
                </a:cubicBezTo>
                <a:cubicBezTo>
                  <a:pt x="645" y="284"/>
                  <a:pt x="646" y="274"/>
                  <a:pt x="646" y="268"/>
                </a:cubicBezTo>
                <a:cubicBezTo>
                  <a:pt x="646" y="217"/>
                  <a:pt x="646" y="217"/>
                  <a:pt x="646" y="217"/>
                </a:cubicBezTo>
                <a:cubicBezTo>
                  <a:pt x="630" y="225"/>
                  <a:pt x="611" y="233"/>
                  <a:pt x="593" y="238"/>
                </a:cubicBezTo>
                <a:cubicBezTo>
                  <a:pt x="582" y="219"/>
                  <a:pt x="582" y="219"/>
                  <a:pt x="582" y="219"/>
                </a:cubicBezTo>
                <a:cubicBezTo>
                  <a:pt x="609" y="213"/>
                  <a:pt x="634" y="202"/>
                  <a:pt x="652" y="191"/>
                </a:cubicBezTo>
                <a:cubicBezTo>
                  <a:pt x="667" y="182"/>
                  <a:pt x="683" y="168"/>
                  <a:pt x="692" y="157"/>
                </a:cubicBezTo>
                <a:cubicBezTo>
                  <a:pt x="708" y="172"/>
                  <a:pt x="708" y="172"/>
                  <a:pt x="708" y="172"/>
                </a:cubicBezTo>
                <a:cubicBezTo>
                  <a:pt x="697" y="183"/>
                  <a:pt x="683" y="195"/>
                  <a:pt x="667" y="205"/>
                </a:cubicBezTo>
                <a:lnTo>
                  <a:pt x="667" y="268"/>
                </a:lnTo>
                <a:close/>
                <a:moveTo>
                  <a:pt x="784" y="246"/>
                </a:moveTo>
                <a:cubicBezTo>
                  <a:pt x="810" y="231"/>
                  <a:pt x="830" y="207"/>
                  <a:pt x="840" y="186"/>
                </a:cubicBezTo>
                <a:cubicBezTo>
                  <a:pt x="852" y="208"/>
                  <a:pt x="852" y="208"/>
                  <a:pt x="852" y="208"/>
                </a:cubicBezTo>
                <a:cubicBezTo>
                  <a:pt x="840" y="229"/>
                  <a:pt x="820" y="250"/>
                  <a:pt x="795" y="265"/>
                </a:cubicBezTo>
                <a:cubicBezTo>
                  <a:pt x="780" y="274"/>
                  <a:pt x="760" y="283"/>
                  <a:pt x="738" y="287"/>
                </a:cubicBezTo>
                <a:cubicBezTo>
                  <a:pt x="725" y="266"/>
                  <a:pt x="725" y="266"/>
                  <a:pt x="725" y="266"/>
                </a:cubicBezTo>
                <a:cubicBezTo>
                  <a:pt x="749" y="263"/>
                  <a:pt x="769" y="255"/>
                  <a:pt x="784" y="246"/>
                </a:cubicBezTo>
                <a:close/>
                <a:moveTo>
                  <a:pt x="784" y="196"/>
                </a:moveTo>
                <a:cubicBezTo>
                  <a:pt x="768" y="213"/>
                  <a:pt x="768" y="213"/>
                  <a:pt x="768" y="213"/>
                </a:cubicBezTo>
                <a:cubicBezTo>
                  <a:pt x="760" y="204"/>
                  <a:pt x="741" y="187"/>
                  <a:pt x="730" y="179"/>
                </a:cubicBezTo>
                <a:cubicBezTo>
                  <a:pt x="744" y="164"/>
                  <a:pt x="744" y="164"/>
                  <a:pt x="744" y="164"/>
                </a:cubicBezTo>
                <a:cubicBezTo>
                  <a:pt x="755" y="171"/>
                  <a:pt x="775" y="187"/>
                  <a:pt x="784" y="196"/>
                </a:cubicBezTo>
                <a:close/>
                <a:moveTo>
                  <a:pt x="909" y="226"/>
                </a:moveTo>
                <a:cubicBezTo>
                  <a:pt x="901" y="239"/>
                  <a:pt x="887" y="260"/>
                  <a:pt x="879" y="269"/>
                </a:cubicBezTo>
                <a:cubicBezTo>
                  <a:pt x="862" y="257"/>
                  <a:pt x="862" y="257"/>
                  <a:pt x="862" y="257"/>
                </a:cubicBezTo>
                <a:cubicBezTo>
                  <a:pt x="873" y="247"/>
                  <a:pt x="885" y="230"/>
                  <a:pt x="891" y="218"/>
                </a:cubicBezTo>
                <a:lnTo>
                  <a:pt x="909" y="226"/>
                </a:lnTo>
                <a:close/>
                <a:moveTo>
                  <a:pt x="943" y="204"/>
                </a:moveTo>
                <a:cubicBezTo>
                  <a:pt x="943" y="275"/>
                  <a:pt x="943" y="275"/>
                  <a:pt x="943" y="275"/>
                </a:cubicBezTo>
                <a:cubicBezTo>
                  <a:pt x="943" y="284"/>
                  <a:pt x="938" y="290"/>
                  <a:pt x="927" y="290"/>
                </a:cubicBezTo>
                <a:cubicBezTo>
                  <a:pt x="919" y="290"/>
                  <a:pt x="910" y="289"/>
                  <a:pt x="902" y="288"/>
                </a:cubicBezTo>
                <a:cubicBezTo>
                  <a:pt x="900" y="269"/>
                  <a:pt x="900" y="269"/>
                  <a:pt x="900" y="269"/>
                </a:cubicBezTo>
                <a:cubicBezTo>
                  <a:pt x="907" y="271"/>
                  <a:pt x="914" y="271"/>
                  <a:pt x="917" y="271"/>
                </a:cubicBezTo>
                <a:cubicBezTo>
                  <a:pt x="921" y="271"/>
                  <a:pt x="923" y="270"/>
                  <a:pt x="923" y="266"/>
                </a:cubicBezTo>
                <a:cubicBezTo>
                  <a:pt x="923" y="260"/>
                  <a:pt x="923" y="211"/>
                  <a:pt x="923" y="204"/>
                </a:cubicBezTo>
                <a:cubicBezTo>
                  <a:pt x="923" y="204"/>
                  <a:pt x="923" y="204"/>
                  <a:pt x="923" y="204"/>
                </a:cubicBezTo>
                <a:cubicBezTo>
                  <a:pt x="884" y="204"/>
                  <a:pt x="884" y="204"/>
                  <a:pt x="884" y="204"/>
                </a:cubicBezTo>
                <a:cubicBezTo>
                  <a:pt x="880" y="204"/>
                  <a:pt x="874" y="204"/>
                  <a:pt x="869" y="204"/>
                </a:cubicBezTo>
                <a:cubicBezTo>
                  <a:pt x="869" y="184"/>
                  <a:pt x="869" y="184"/>
                  <a:pt x="869" y="184"/>
                </a:cubicBezTo>
                <a:cubicBezTo>
                  <a:pt x="874" y="185"/>
                  <a:pt x="879" y="185"/>
                  <a:pt x="884" y="185"/>
                </a:cubicBezTo>
                <a:cubicBezTo>
                  <a:pt x="923" y="185"/>
                  <a:pt x="923" y="185"/>
                  <a:pt x="923" y="185"/>
                </a:cubicBezTo>
                <a:cubicBezTo>
                  <a:pt x="923" y="173"/>
                  <a:pt x="923" y="173"/>
                  <a:pt x="923" y="173"/>
                </a:cubicBezTo>
                <a:cubicBezTo>
                  <a:pt x="923" y="169"/>
                  <a:pt x="923" y="162"/>
                  <a:pt x="922" y="160"/>
                </a:cubicBezTo>
                <a:cubicBezTo>
                  <a:pt x="945" y="160"/>
                  <a:pt x="945" y="160"/>
                  <a:pt x="945" y="160"/>
                </a:cubicBezTo>
                <a:cubicBezTo>
                  <a:pt x="944" y="162"/>
                  <a:pt x="943" y="169"/>
                  <a:pt x="943" y="173"/>
                </a:cubicBezTo>
                <a:cubicBezTo>
                  <a:pt x="943" y="185"/>
                  <a:pt x="943" y="185"/>
                  <a:pt x="943" y="185"/>
                </a:cubicBezTo>
                <a:cubicBezTo>
                  <a:pt x="979" y="185"/>
                  <a:pt x="979" y="185"/>
                  <a:pt x="979" y="185"/>
                </a:cubicBezTo>
                <a:cubicBezTo>
                  <a:pt x="984" y="185"/>
                  <a:pt x="990" y="185"/>
                  <a:pt x="994" y="184"/>
                </a:cubicBezTo>
                <a:cubicBezTo>
                  <a:pt x="994" y="204"/>
                  <a:pt x="994" y="204"/>
                  <a:pt x="994" y="204"/>
                </a:cubicBezTo>
                <a:cubicBezTo>
                  <a:pt x="989" y="204"/>
                  <a:pt x="984" y="204"/>
                  <a:pt x="979" y="204"/>
                </a:cubicBezTo>
                <a:lnTo>
                  <a:pt x="943" y="204"/>
                </a:lnTo>
                <a:close/>
                <a:moveTo>
                  <a:pt x="975" y="217"/>
                </a:moveTo>
                <a:cubicBezTo>
                  <a:pt x="983" y="227"/>
                  <a:pt x="995" y="246"/>
                  <a:pt x="1001" y="258"/>
                </a:cubicBezTo>
                <a:cubicBezTo>
                  <a:pt x="983" y="267"/>
                  <a:pt x="983" y="267"/>
                  <a:pt x="983" y="267"/>
                </a:cubicBezTo>
                <a:cubicBezTo>
                  <a:pt x="976" y="254"/>
                  <a:pt x="965" y="236"/>
                  <a:pt x="958" y="226"/>
                </a:cubicBezTo>
                <a:lnTo>
                  <a:pt x="975" y="217"/>
                </a:lnTo>
                <a:close/>
                <a:moveTo>
                  <a:pt x="973" y="182"/>
                </a:moveTo>
                <a:cubicBezTo>
                  <a:pt x="970" y="176"/>
                  <a:pt x="966" y="167"/>
                  <a:pt x="962" y="162"/>
                </a:cubicBezTo>
                <a:cubicBezTo>
                  <a:pt x="974" y="156"/>
                  <a:pt x="974" y="156"/>
                  <a:pt x="974" y="156"/>
                </a:cubicBezTo>
                <a:cubicBezTo>
                  <a:pt x="978" y="162"/>
                  <a:pt x="983" y="171"/>
                  <a:pt x="985" y="177"/>
                </a:cubicBezTo>
                <a:lnTo>
                  <a:pt x="973" y="182"/>
                </a:lnTo>
                <a:close/>
                <a:moveTo>
                  <a:pt x="994" y="177"/>
                </a:moveTo>
                <a:cubicBezTo>
                  <a:pt x="990" y="171"/>
                  <a:pt x="986" y="163"/>
                  <a:pt x="982" y="157"/>
                </a:cubicBezTo>
                <a:cubicBezTo>
                  <a:pt x="994" y="152"/>
                  <a:pt x="994" y="152"/>
                  <a:pt x="994" y="152"/>
                </a:cubicBezTo>
                <a:cubicBezTo>
                  <a:pt x="998" y="158"/>
                  <a:pt x="1003" y="167"/>
                  <a:pt x="1006" y="172"/>
                </a:cubicBezTo>
                <a:lnTo>
                  <a:pt x="994" y="177"/>
                </a:lnTo>
                <a:close/>
                <a:moveTo>
                  <a:pt x="1097" y="268"/>
                </a:moveTo>
                <a:cubicBezTo>
                  <a:pt x="1097" y="274"/>
                  <a:pt x="1098" y="284"/>
                  <a:pt x="1099" y="288"/>
                </a:cubicBezTo>
                <a:cubicBezTo>
                  <a:pt x="1075" y="288"/>
                  <a:pt x="1075" y="288"/>
                  <a:pt x="1075" y="288"/>
                </a:cubicBezTo>
                <a:cubicBezTo>
                  <a:pt x="1075" y="284"/>
                  <a:pt x="1076" y="274"/>
                  <a:pt x="1076" y="268"/>
                </a:cubicBezTo>
                <a:cubicBezTo>
                  <a:pt x="1076" y="217"/>
                  <a:pt x="1076" y="217"/>
                  <a:pt x="1076" y="217"/>
                </a:cubicBezTo>
                <a:cubicBezTo>
                  <a:pt x="1060" y="225"/>
                  <a:pt x="1041" y="233"/>
                  <a:pt x="1023" y="238"/>
                </a:cubicBezTo>
                <a:cubicBezTo>
                  <a:pt x="1012" y="219"/>
                  <a:pt x="1012" y="219"/>
                  <a:pt x="1012" y="219"/>
                </a:cubicBezTo>
                <a:cubicBezTo>
                  <a:pt x="1039" y="213"/>
                  <a:pt x="1064" y="202"/>
                  <a:pt x="1082" y="191"/>
                </a:cubicBezTo>
                <a:cubicBezTo>
                  <a:pt x="1097" y="182"/>
                  <a:pt x="1113" y="168"/>
                  <a:pt x="1122" y="157"/>
                </a:cubicBezTo>
                <a:cubicBezTo>
                  <a:pt x="1138" y="172"/>
                  <a:pt x="1138" y="172"/>
                  <a:pt x="1138" y="172"/>
                </a:cubicBezTo>
                <a:cubicBezTo>
                  <a:pt x="1127" y="183"/>
                  <a:pt x="1113" y="195"/>
                  <a:pt x="1097" y="205"/>
                </a:cubicBezTo>
                <a:lnTo>
                  <a:pt x="1097" y="268"/>
                </a:lnTo>
                <a:close/>
                <a:moveTo>
                  <a:pt x="1261" y="177"/>
                </a:moveTo>
                <a:cubicBezTo>
                  <a:pt x="1260" y="178"/>
                  <a:pt x="1257" y="183"/>
                  <a:pt x="1256" y="186"/>
                </a:cubicBezTo>
                <a:cubicBezTo>
                  <a:pt x="1251" y="198"/>
                  <a:pt x="1242" y="215"/>
                  <a:pt x="1232" y="228"/>
                </a:cubicBezTo>
                <a:cubicBezTo>
                  <a:pt x="1247" y="242"/>
                  <a:pt x="1266" y="261"/>
                  <a:pt x="1275" y="272"/>
                </a:cubicBezTo>
                <a:cubicBezTo>
                  <a:pt x="1257" y="288"/>
                  <a:pt x="1257" y="288"/>
                  <a:pt x="1257" y="288"/>
                </a:cubicBezTo>
                <a:cubicBezTo>
                  <a:pt x="1247" y="274"/>
                  <a:pt x="1233" y="258"/>
                  <a:pt x="1219" y="244"/>
                </a:cubicBezTo>
                <a:cubicBezTo>
                  <a:pt x="1202" y="261"/>
                  <a:pt x="1182" y="277"/>
                  <a:pt x="1161" y="287"/>
                </a:cubicBezTo>
                <a:cubicBezTo>
                  <a:pt x="1145" y="271"/>
                  <a:pt x="1145" y="271"/>
                  <a:pt x="1145" y="271"/>
                </a:cubicBezTo>
                <a:cubicBezTo>
                  <a:pt x="1170" y="261"/>
                  <a:pt x="1193" y="243"/>
                  <a:pt x="1208" y="227"/>
                </a:cubicBezTo>
                <a:cubicBezTo>
                  <a:pt x="1218" y="215"/>
                  <a:pt x="1227" y="200"/>
                  <a:pt x="1231" y="189"/>
                </a:cubicBezTo>
                <a:cubicBezTo>
                  <a:pt x="1179" y="189"/>
                  <a:pt x="1179" y="189"/>
                  <a:pt x="1179" y="189"/>
                </a:cubicBezTo>
                <a:cubicBezTo>
                  <a:pt x="1172" y="189"/>
                  <a:pt x="1164" y="190"/>
                  <a:pt x="1161" y="190"/>
                </a:cubicBezTo>
                <a:cubicBezTo>
                  <a:pt x="1161" y="168"/>
                  <a:pt x="1161" y="168"/>
                  <a:pt x="1161" y="168"/>
                </a:cubicBezTo>
                <a:cubicBezTo>
                  <a:pt x="1165" y="169"/>
                  <a:pt x="1174" y="169"/>
                  <a:pt x="1179" y="169"/>
                </a:cubicBezTo>
                <a:cubicBezTo>
                  <a:pt x="1233" y="169"/>
                  <a:pt x="1233" y="169"/>
                  <a:pt x="1233" y="169"/>
                </a:cubicBezTo>
                <a:cubicBezTo>
                  <a:pt x="1240" y="169"/>
                  <a:pt x="1246" y="168"/>
                  <a:pt x="1249" y="167"/>
                </a:cubicBezTo>
                <a:lnTo>
                  <a:pt x="1261" y="177"/>
                </a:lnTo>
                <a:close/>
                <a:moveTo>
                  <a:pt x="1345" y="165"/>
                </a:moveTo>
                <a:cubicBezTo>
                  <a:pt x="1348" y="165"/>
                  <a:pt x="1352" y="165"/>
                  <a:pt x="1353" y="164"/>
                </a:cubicBezTo>
                <a:cubicBezTo>
                  <a:pt x="1353" y="175"/>
                  <a:pt x="1353" y="175"/>
                  <a:pt x="1353" y="175"/>
                </a:cubicBezTo>
                <a:cubicBezTo>
                  <a:pt x="1351" y="174"/>
                  <a:pt x="1348" y="174"/>
                  <a:pt x="1346" y="174"/>
                </a:cubicBezTo>
                <a:cubicBezTo>
                  <a:pt x="1336" y="174"/>
                  <a:pt x="1336" y="174"/>
                  <a:pt x="1336" y="174"/>
                </a:cubicBezTo>
                <a:cubicBezTo>
                  <a:pt x="1336" y="186"/>
                  <a:pt x="1337" y="198"/>
                  <a:pt x="1337" y="209"/>
                </a:cubicBezTo>
                <a:cubicBezTo>
                  <a:pt x="1337" y="214"/>
                  <a:pt x="1334" y="217"/>
                  <a:pt x="1328" y="217"/>
                </a:cubicBezTo>
                <a:cubicBezTo>
                  <a:pt x="1323" y="217"/>
                  <a:pt x="1319" y="216"/>
                  <a:pt x="1315" y="216"/>
                </a:cubicBezTo>
                <a:cubicBezTo>
                  <a:pt x="1314" y="206"/>
                  <a:pt x="1314" y="206"/>
                  <a:pt x="1314" y="206"/>
                </a:cubicBezTo>
                <a:cubicBezTo>
                  <a:pt x="1317" y="207"/>
                  <a:pt x="1322" y="207"/>
                  <a:pt x="1324" y="207"/>
                </a:cubicBezTo>
                <a:cubicBezTo>
                  <a:pt x="1326" y="207"/>
                  <a:pt x="1327" y="206"/>
                  <a:pt x="1327" y="204"/>
                </a:cubicBezTo>
                <a:cubicBezTo>
                  <a:pt x="1327" y="199"/>
                  <a:pt x="1327" y="191"/>
                  <a:pt x="1327" y="183"/>
                </a:cubicBezTo>
                <a:cubicBezTo>
                  <a:pt x="1320" y="192"/>
                  <a:pt x="1307" y="203"/>
                  <a:pt x="1295" y="209"/>
                </a:cubicBezTo>
                <a:cubicBezTo>
                  <a:pt x="1288" y="201"/>
                  <a:pt x="1288" y="201"/>
                  <a:pt x="1288" y="201"/>
                </a:cubicBezTo>
                <a:cubicBezTo>
                  <a:pt x="1303" y="194"/>
                  <a:pt x="1316" y="183"/>
                  <a:pt x="1322" y="174"/>
                </a:cubicBezTo>
                <a:cubicBezTo>
                  <a:pt x="1301" y="174"/>
                  <a:pt x="1301" y="174"/>
                  <a:pt x="1301" y="174"/>
                </a:cubicBezTo>
                <a:cubicBezTo>
                  <a:pt x="1298" y="174"/>
                  <a:pt x="1295" y="174"/>
                  <a:pt x="1292" y="175"/>
                </a:cubicBezTo>
                <a:cubicBezTo>
                  <a:pt x="1292" y="164"/>
                  <a:pt x="1292" y="164"/>
                  <a:pt x="1292" y="164"/>
                </a:cubicBezTo>
                <a:cubicBezTo>
                  <a:pt x="1294" y="165"/>
                  <a:pt x="1298" y="165"/>
                  <a:pt x="1301" y="165"/>
                </a:cubicBezTo>
                <a:cubicBezTo>
                  <a:pt x="1326" y="165"/>
                  <a:pt x="1326" y="165"/>
                  <a:pt x="1326" y="165"/>
                </a:cubicBezTo>
                <a:cubicBezTo>
                  <a:pt x="1326" y="163"/>
                  <a:pt x="1326" y="161"/>
                  <a:pt x="1326" y="159"/>
                </a:cubicBezTo>
                <a:cubicBezTo>
                  <a:pt x="1326" y="157"/>
                  <a:pt x="1326" y="154"/>
                  <a:pt x="1325" y="152"/>
                </a:cubicBezTo>
                <a:cubicBezTo>
                  <a:pt x="1336" y="152"/>
                  <a:pt x="1336" y="152"/>
                  <a:pt x="1336" y="152"/>
                </a:cubicBezTo>
                <a:cubicBezTo>
                  <a:pt x="1336" y="154"/>
                  <a:pt x="1336" y="157"/>
                  <a:pt x="1336" y="159"/>
                </a:cubicBezTo>
                <a:cubicBezTo>
                  <a:pt x="1336" y="165"/>
                  <a:pt x="1336" y="165"/>
                  <a:pt x="1336" y="165"/>
                </a:cubicBezTo>
                <a:lnTo>
                  <a:pt x="1345" y="165"/>
                </a:lnTo>
                <a:close/>
                <a:moveTo>
                  <a:pt x="1408" y="159"/>
                </a:moveTo>
                <a:cubicBezTo>
                  <a:pt x="1409" y="159"/>
                  <a:pt x="1411" y="158"/>
                  <a:pt x="1412" y="158"/>
                </a:cubicBezTo>
                <a:cubicBezTo>
                  <a:pt x="1412" y="158"/>
                  <a:pt x="1412" y="157"/>
                  <a:pt x="1412" y="157"/>
                </a:cubicBezTo>
                <a:cubicBezTo>
                  <a:pt x="1412" y="152"/>
                  <a:pt x="1416" y="148"/>
                  <a:pt x="1422" y="148"/>
                </a:cubicBezTo>
                <a:cubicBezTo>
                  <a:pt x="1427" y="148"/>
                  <a:pt x="1431" y="152"/>
                  <a:pt x="1431" y="157"/>
                </a:cubicBezTo>
                <a:cubicBezTo>
                  <a:pt x="1431" y="162"/>
                  <a:pt x="1427" y="166"/>
                  <a:pt x="1422" y="166"/>
                </a:cubicBezTo>
                <a:cubicBezTo>
                  <a:pt x="1421" y="166"/>
                  <a:pt x="1421" y="166"/>
                  <a:pt x="1421" y="166"/>
                </a:cubicBezTo>
                <a:cubicBezTo>
                  <a:pt x="1420" y="168"/>
                  <a:pt x="1420" y="168"/>
                  <a:pt x="1420" y="168"/>
                </a:cubicBezTo>
                <a:cubicBezTo>
                  <a:pt x="1418" y="176"/>
                  <a:pt x="1415" y="188"/>
                  <a:pt x="1408" y="196"/>
                </a:cubicBezTo>
                <a:cubicBezTo>
                  <a:pt x="1401" y="205"/>
                  <a:pt x="1391" y="213"/>
                  <a:pt x="1377" y="217"/>
                </a:cubicBezTo>
                <a:cubicBezTo>
                  <a:pt x="1369" y="208"/>
                  <a:pt x="1369" y="208"/>
                  <a:pt x="1369" y="208"/>
                </a:cubicBezTo>
                <a:cubicBezTo>
                  <a:pt x="1384" y="205"/>
                  <a:pt x="1393" y="198"/>
                  <a:pt x="1399" y="190"/>
                </a:cubicBezTo>
                <a:cubicBezTo>
                  <a:pt x="1404" y="184"/>
                  <a:pt x="1407" y="175"/>
                  <a:pt x="1408" y="169"/>
                </a:cubicBezTo>
                <a:cubicBezTo>
                  <a:pt x="1372" y="169"/>
                  <a:pt x="1372" y="169"/>
                  <a:pt x="1372" y="169"/>
                </a:cubicBezTo>
                <a:cubicBezTo>
                  <a:pt x="1369" y="169"/>
                  <a:pt x="1365" y="169"/>
                  <a:pt x="1363" y="169"/>
                </a:cubicBezTo>
                <a:cubicBezTo>
                  <a:pt x="1363" y="158"/>
                  <a:pt x="1363" y="158"/>
                  <a:pt x="1363" y="158"/>
                </a:cubicBezTo>
                <a:cubicBezTo>
                  <a:pt x="1366" y="158"/>
                  <a:pt x="1370" y="159"/>
                  <a:pt x="1372" y="159"/>
                </a:cubicBezTo>
                <a:lnTo>
                  <a:pt x="1408" y="159"/>
                </a:lnTo>
                <a:close/>
                <a:moveTo>
                  <a:pt x="1426" y="157"/>
                </a:moveTo>
                <a:cubicBezTo>
                  <a:pt x="1426" y="154"/>
                  <a:pt x="1424" y="152"/>
                  <a:pt x="1422" y="152"/>
                </a:cubicBezTo>
                <a:cubicBezTo>
                  <a:pt x="1419" y="152"/>
                  <a:pt x="1417" y="154"/>
                  <a:pt x="1417" y="157"/>
                </a:cubicBezTo>
                <a:cubicBezTo>
                  <a:pt x="1417" y="159"/>
                  <a:pt x="1419" y="161"/>
                  <a:pt x="1422" y="161"/>
                </a:cubicBezTo>
                <a:cubicBezTo>
                  <a:pt x="1424" y="161"/>
                  <a:pt x="1426" y="159"/>
                  <a:pt x="1426" y="157"/>
                </a:cubicBezTo>
                <a:close/>
                <a:moveTo>
                  <a:pt x="1313" y="258"/>
                </a:moveTo>
                <a:cubicBezTo>
                  <a:pt x="1307" y="266"/>
                  <a:pt x="1307" y="266"/>
                  <a:pt x="1307" y="266"/>
                </a:cubicBezTo>
                <a:cubicBezTo>
                  <a:pt x="1303" y="263"/>
                  <a:pt x="1295" y="258"/>
                  <a:pt x="1290" y="255"/>
                </a:cubicBezTo>
                <a:cubicBezTo>
                  <a:pt x="1295" y="247"/>
                  <a:pt x="1295" y="247"/>
                  <a:pt x="1295" y="247"/>
                </a:cubicBezTo>
                <a:cubicBezTo>
                  <a:pt x="1300" y="250"/>
                  <a:pt x="1309" y="255"/>
                  <a:pt x="1313" y="258"/>
                </a:cubicBezTo>
                <a:close/>
                <a:moveTo>
                  <a:pt x="1319" y="275"/>
                </a:moveTo>
                <a:cubicBezTo>
                  <a:pt x="1332" y="268"/>
                  <a:pt x="1343" y="257"/>
                  <a:pt x="1349" y="246"/>
                </a:cubicBezTo>
                <a:cubicBezTo>
                  <a:pt x="1355" y="257"/>
                  <a:pt x="1355" y="257"/>
                  <a:pt x="1355" y="257"/>
                </a:cubicBezTo>
                <a:cubicBezTo>
                  <a:pt x="1348" y="267"/>
                  <a:pt x="1337" y="277"/>
                  <a:pt x="1324" y="284"/>
                </a:cubicBezTo>
                <a:cubicBezTo>
                  <a:pt x="1316" y="289"/>
                  <a:pt x="1305" y="293"/>
                  <a:pt x="1298" y="294"/>
                </a:cubicBezTo>
                <a:cubicBezTo>
                  <a:pt x="1293" y="284"/>
                  <a:pt x="1293" y="284"/>
                  <a:pt x="1293" y="284"/>
                </a:cubicBezTo>
                <a:cubicBezTo>
                  <a:pt x="1301" y="282"/>
                  <a:pt x="1311" y="280"/>
                  <a:pt x="1319" y="275"/>
                </a:cubicBezTo>
                <a:close/>
                <a:moveTo>
                  <a:pt x="1325" y="240"/>
                </a:moveTo>
                <a:cubicBezTo>
                  <a:pt x="1319" y="249"/>
                  <a:pt x="1319" y="249"/>
                  <a:pt x="1319" y="249"/>
                </a:cubicBezTo>
                <a:cubicBezTo>
                  <a:pt x="1314" y="246"/>
                  <a:pt x="1306" y="241"/>
                  <a:pt x="1301" y="238"/>
                </a:cubicBezTo>
                <a:cubicBezTo>
                  <a:pt x="1307" y="229"/>
                  <a:pt x="1307" y="229"/>
                  <a:pt x="1307" y="229"/>
                </a:cubicBezTo>
                <a:cubicBezTo>
                  <a:pt x="1312" y="232"/>
                  <a:pt x="1321" y="237"/>
                  <a:pt x="1325" y="240"/>
                </a:cubicBezTo>
                <a:close/>
                <a:moveTo>
                  <a:pt x="1409" y="291"/>
                </a:moveTo>
                <a:cubicBezTo>
                  <a:pt x="1409" y="292"/>
                  <a:pt x="1410" y="295"/>
                  <a:pt x="1410" y="296"/>
                </a:cubicBezTo>
                <a:cubicBezTo>
                  <a:pt x="1400" y="296"/>
                  <a:pt x="1400" y="296"/>
                  <a:pt x="1400" y="296"/>
                </a:cubicBezTo>
                <a:cubicBezTo>
                  <a:pt x="1400" y="295"/>
                  <a:pt x="1400" y="294"/>
                  <a:pt x="1400" y="293"/>
                </a:cubicBezTo>
                <a:cubicBezTo>
                  <a:pt x="1371" y="293"/>
                  <a:pt x="1371" y="293"/>
                  <a:pt x="1371" y="293"/>
                </a:cubicBezTo>
                <a:cubicBezTo>
                  <a:pt x="1369" y="293"/>
                  <a:pt x="1365" y="293"/>
                  <a:pt x="1364" y="293"/>
                </a:cubicBezTo>
                <a:cubicBezTo>
                  <a:pt x="1364" y="284"/>
                  <a:pt x="1364" y="284"/>
                  <a:pt x="1364" y="284"/>
                </a:cubicBezTo>
                <a:cubicBezTo>
                  <a:pt x="1365" y="284"/>
                  <a:pt x="1368" y="284"/>
                  <a:pt x="1371" y="284"/>
                </a:cubicBezTo>
                <a:cubicBezTo>
                  <a:pt x="1400" y="284"/>
                  <a:pt x="1400" y="284"/>
                  <a:pt x="1400" y="284"/>
                </a:cubicBezTo>
                <a:cubicBezTo>
                  <a:pt x="1400" y="274"/>
                  <a:pt x="1400" y="274"/>
                  <a:pt x="1400" y="274"/>
                </a:cubicBezTo>
                <a:cubicBezTo>
                  <a:pt x="1375" y="274"/>
                  <a:pt x="1375" y="274"/>
                  <a:pt x="1375" y="274"/>
                </a:cubicBezTo>
                <a:cubicBezTo>
                  <a:pt x="1372" y="274"/>
                  <a:pt x="1369" y="274"/>
                  <a:pt x="1367" y="274"/>
                </a:cubicBezTo>
                <a:cubicBezTo>
                  <a:pt x="1367" y="265"/>
                  <a:pt x="1367" y="265"/>
                  <a:pt x="1367" y="265"/>
                </a:cubicBezTo>
                <a:cubicBezTo>
                  <a:pt x="1369" y="265"/>
                  <a:pt x="1372" y="265"/>
                  <a:pt x="1375" y="265"/>
                </a:cubicBezTo>
                <a:cubicBezTo>
                  <a:pt x="1400" y="265"/>
                  <a:pt x="1400" y="265"/>
                  <a:pt x="1400" y="265"/>
                </a:cubicBezTo>
                <a:cubicBezTo>
                  <a:pt x="1400" y="256"/>
                  <a:pt x="1400" y="256"/>
                  <a:pt x="1400" y="256"/>
                </a:cubicBezTo>
                <a:cubicBezTo>
                  <a:pt x="1375" y="256"/>
                  <a:pt x="1375" y="256"/>
                  <a:pt x="1375" y="256"/>
                </a:cubicBezTo>
                <a:cubicBezTo>
                  <a:pt x="1372" y="256"/>
                  <a:pt x="1367" y="256"/>
                  <a:pt x="1365" y="256"/>
                </a:cubicBezTo>
                <a:cubicBezTo>
                  <a:pt x="1365" y="247"/>
                  <a:pt x="1365" y="247"/>
                  <a:pt x="1365" y="247"/>
                </a:cubicBezTo>
                <a:cubicBezTo>
                  <a:pt x="1367" y="247"/>
                  <a:pt x="1372" y="247"/>
                  <a:pt x="1375" y="247"/>
                </a:cubicBezTo>
                <a:cubicBezTo>
                  <a:pt x="1404" y="247"/>
                  <a:pt x="1404" y="247"/>
                  <a:pt x="1404" y="247"/>
                </a:cubicBezTo>
                <a:cubicBezTo>
                  <a:pt x="1405" y="247"/>
                  <a:pt x="1408" y="247"/>
                  <a:pt x="1410" y="247"/>
                </a:cubicBezTo>
                <a:cubicBezTo>
                  <a:pt x="1409" y="248"/>
                  <a:pt x="1409" y="250"/>
                  <a:pt x="1409" y="252"/>
                </a:cubicBezTo>
                <a:lnTo>
                  <a:pt x="1409" y="291"/>
                </a:lnTo>
                <a:close/>
                <a:moveTo>
                  <a:pt x="1453" y="273"/>
                </a:moveTo>
                <a:cubicBezTo>
                  <a:pt x="1466" y="265"/>
                  <a:pt x="1476" y="253"/>
                  <a:pt x="1481" y="243"/>
                </a:cubicBezTo>
                <a:cubicBezTo>
                  <a:pt x="1487" y="254"/>
                  <a:pt x="1487" y="254"/>
                  <a:pt x="1487" y="254"/>
                </a:cubicBezTo>
                <a:cubicBezTo>
                  <a:pt x="1481" y="264"/>
                  <a:pt x="1471" y="275"/>
                  <a:pt x="1459" y="282"/>
                </a:cubicBezTo>
                <a:cubicBezTo>
                  <a:pt x="1451" y="287"/>
                  <a:pt x="1441" y="291"/>
                  <a:pt x="1430" y="293"/>
                </a:cubicBezTo>
                <a:cubicBezTo>
                  <a:pt x="1424" y="283"/>
                  <a:pt x="1424" y="283"/>
                  <a:pt x="1424" y="283"/>
                </a:cubicBezTo>
                <a:cubicBezTo>
                  <a:pt x="1436" y="281"/>
                  <a:pt x="1446" y="277"/>
                  <a:pt x="1453" y="273"/>
                </a:cubicBezTo>
                <a:close/>
                <a:moveTo>
                  <a:pt x="1453" y="248"/>
                </a:moveTo>
                <a:cubicBezTo>
                  <a:pt x="1445" y="256"/>
                  <a:pt x="1445" y="256"/>
                  <a:pt x="1445" y="256"/>
                </a:cubicBezTo>
                <a:cubicBezTo>
                  <a:pt x="1441" y="252"/>
                  <a:pt x="1432" y="243"/>
                  <a:pt x="1426" y="239"/>
                </a:cubicBezTo>
                <a:cubicBezTo>
                  <a:pt x="1433" y="232"/>
                  <a:pt x="1433" y="232"/>
                  <a:pt x="1433" y="232"/>
                </a:cubicBezTo>
                <a:cubicBezTo>
                  <a:pt x="1439" y="235"/>
                  <a:pt x="1449" y="243"/>
                  <a:pt x="1453" y="2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nvGrpSpPr>
          <p:cNvPr id="16" name="グループ化 15">
            <a:extLst>
              <a:ext uri="{FF2B5EF4-FFF2-40B4-BE49-F238E27FC236}">
                <a16:creationId xmlns:a16="http://schemas.microsoft.com/office/drawing/2014/main" id="{297BE440-39A8-3AA0-E4ED-74C9D2B196B9}"/>
              </a:ext>
            </a:extLst>
          </p:cNvPr>
          <p:cNvGrpSpPr/>
          <p:nvPr/>
        </p:nvGrpSpPr>
        <p:grpSpPr>
          <a:xfrm>
            <a:off x="1960863" y="2415608"/>
            <a:ext cx="1000361" cy="349103"/>
            <a:chOff x="2467463" y="1484723"/>
            <a:chExt cx="1082664" cy="377825"/>
          </a:xfrm>
        </p:grpSpPr>
        <p:grpSp>
          <p:nvGrpSpPr>
            <p:cNvPr id="17" name="グループ化 16">
              <a:extLst>
                <a:ext uri="{FF2B5EF4-FFF2-40B4-BE49-F238E27FC236}">
                  <a16:creationId xmlns:a16="http://schemas.microsoft.com/office/drawing/2014/main" id="{35F7D4B2-AC1C-53BE-F5F4-6811228D998F}"/>
                </a:ext>
              </a:extLst>
            </p:cNvPr>
            <p:cNvGrpSpPr/>
            <p:nvPr/>
          </p:nvGrpSpPr>
          <p:grpSpPr>
            <a:xfrm>
              <a:off x="2467463" y="1484723"/>
              <a:ext cx="288926" cy="377825"/>
              <a:chOff x="757238" y="4846638"/>
              <a:chExt cx="288926" cy="377825"/>
            </a:xfrm>
          </p:grpSpPr>
          <p:sp>
            <p:nvSpPr>
              <p:cNvPr id="42" name="Freeform 33">
                <a:extLst>
                  <a:ext uri="{FF2B5EF4-FFF2-40B4-BE49-F238E27FC236}">
                    <a16:creationId xmlns:a16="http://schemas.microsoft.com/office/drawing/2014/main" id="{317823F2-5864-4B8B-46EE-93313CFDFC29}"/>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3" name="Freeform 34">
                <a:extLst>
                  <a:ext uri="{FF2B5EF4-FFF2-40B4-BE49-F238E27FC236}">
                    <a16:creationId xmlns:a16="http://schemas.microsoft.com/office/drawing/2014/main" id="{CA4F0C72-670E-6F7B-097D-7FD387B8A781}"/>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4" name="Rectangle 35">
                <a:extLst>
                  <a:ext uri="{FF2B5EF4-FFF2-40B4-BE49-F238E27FC236}">
                    <a16:creationId xmlns:a16="http://schemas.microsoft.com/office/drawing/2014/main" id="{E8AC1725-3E01-BF50-3075-62C3EBD20564}"/>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5" name="Rectangle 36">
                <a:extLst>
                  <a:ext uri="{FF2B5EF4-FFF2-40B4-BE49-F238E27FC236}">
                    <a16:creationId xmlns:a16="http://schemas.microsoft.com/office/drawing/2014/main" id="{CD5375E2-3B4A-56E1-B592-90B420802999}"/>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6" name="Rectangle 37">
                <a:extLst>
                  <a:ext uri="{FF2B5EF4-FFF2-40B4-BE49-F238E27FC236}">
                    <a16:creationId xmlns:a16="http://schemas.microsoft.com/office/drawing/2014/main" id="{09B89446-00CC-E165-08DE-DE708A22A8EB}"/>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7" name="Freeform 38">
                <a:extLst>
                  <a:ext uri="{FF2B5EF4-FFF2-40B4-BE49-F238E27FC236}">
                    <a16:creationId xmlns:a16="http://schemas.microsoft.com/office/drawing/2014/main" id="{1EBC931F-6038-F456-7593-C0F5011FB1D7}"/>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8" name="Freeform 39">
                <a:extLst>
                  <a:ext uri="{FF2B5EF4-FFF2-40B4-BE49-F238E27FC236}">
                    <a16:creationId xmlns:a16="http://schemas.microsoft.com/office/drawing/2014/main" id="{CD7981A7-B534-899E-B054-94B71996C387}"/>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9" name="Freeform 40">
                <a:extLst>
                  <a:ext uri="{FF2B5EF4-FFF2-40B4-BE49-F238E27FC236}">
                    <a16:creationId xmlns:a16="http://schemas.microsoft.com/office/drawing/2014/main" id="{6583AD10-7FD2-9B07-F0B3-44266983E4DE}"/>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0" name="Freeform 41">
                <a:extLst>
                  <a:ext uri="{FF2B5EF4-FFF2-40B4-BE49-F238E27FC236}">
                    <a16:creationId xmlns:a16="http://schemas.microsoft.com/office/drawing/2014/main" id="{EAB10F5E-67BA-2E0F-8EDF-07855FA6FF42}"/>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1" name="Rectangle 42">
                <a:extLst>
                  <a:ext uri="{FF2B5EF4-FFF2-40B4-BE49-F238E27FC236}">
                    <a16:creationId xmlns:a16="http://schemas.microsoft.com/office/drawing/2014/main" id="{35FFBBFD-4BE9-F43A-C2EC-110385F915D9}"/>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2" name="Freeform 43">
                <a:extLst>
                  <a:ext uri="{FF2B5EF4-FFF2-40B4-BE49-F238E27FC236}">
                    <a16:creationId xmlns:a16="http://schemas.microsoft.com/office/drawing/2014/main" id="{97D6B5A5-8292-DAA9-4A40-CCC6D44E3280}"/>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nvGrpSpPr>
            <p:cNvPr id="18" name="グループ化 17">
              <a:extLst>
                <a:ext uri="{FF2B5EF4-FFF2-40B4-BE49-F238E27FC236}">
                  <a16:creationId xmlns:a16="http://schemas.microsoft.com/office/drawing/2014/main" id="{F87882ED-281B-0865-D885-106F0A8C4651}"/>
                </a:ext>
              </a:extLst>
            </p:cNvPr>
            <p:cNvGrpSpPr/>
            <p:nvPr/>
          </p:nvGrpSpPr>
          <p:grpSpPr>
            <a:xfrm>
              <a:off x="2864332" y="1484723"/>
              <a:ext cx="288926" cy="377825"/>
              <a:chOff x="757238" y="4846638"/>
              <a:chExt cx="288926" cy="377825"/>
            </a:xfrm>
          </p:grpSpPr>
          <p:sp>
            <p:nvSpPr>
              <p:cNvPr id="31" name="Freeform 33">
                <a:extLst>
                  <a:ext uri="{FF2B5EF4-FFF2-40B4-BE49-F238E27FC236}">
                    <a16:creationId xmlns:a16="http://schemas.microsoft.com/office/drawing/2014/main" id="{44069B5A-D8A8-A9F9-CBD7-DCADA218268E}"/>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2" name="Freeform 34">
                <a:extLst>
                  <a:ext uri="{FF2B5EF4-FFF2-40B4-BE49-F238E27FC236}">
                    <a16:creationId xmlns:a16="http://schemas.microsoft.com/office/drawing/2014/main" id="{843AE38A-C569-B7C0-FA7B-8B88585C36B1}"/>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3" name="Rectangle 35">
                <a:extLst>
                  <a:ext uri="{FF2B5EF4-FFF2-40B4-BE49-F238E27FC236}">
                    <a16:creationId xmlns:a16="http://schemas.microsoft.com/office/drawing/2014/main" id="{472174EB-A58C-43AD-3E82-269E6E42C3D4}"/>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4" name="Rectangle 36">
                <a:extLst>
                  <a:ext uri="{FF2B5EF4-FFF2-40B4-BE49-F238E27FC236}">
                    <a16:creationId xmlns:a16="http://schemas.microsoft.com/office/drawing/2014/main" id="{D35044B0-C8A6-15E8-BF55-00821209EAE6}"/>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5" name="Rectangle 37">
                <a:extLst>
                  <a:ext uri="{FF2B5EF4-FFF2-40B4-BE49-F238E27FC236}">
                    <a16:creationId xmlns:a16="http://schemas.microsoft.com/office/drawing/2014/main" id="{540BB84F-2A53-827B-DB40-92AEFF99B7A6}"/>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6" name="Freeform 38">
                <a:extLst>
                  <a:ext uri="{FF2B5EF4-FFF2-40B4-BE49-F238E27FC236}">
                    <a16:creationId xmlns:a16="http://schemas.microsoft.com/office/drawing/2014/main" id="{3A43C6FA-A004-7769-36E4-4C5A22956AD5}"/>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7" name="Freeform 39">
                <a:extLst>
                  <a:ext uri="{FF2B5EF4-FFF2-40B4-BE49-F238E27FC236}">
                    <a16:creationId xmlns:a16="http://schemas.microsoft.com/office/drawing/2014/main" id="{1D8E9743-AA53-F990-49B1-F8E5348947F3}"/>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8" name="Freeform 40">
                <a:extLst>
                  <a:ext uri="{FF2B5EF4-FFF2-40B4-BE49-F238E27FC236}">
                    <a16:creationId xmlns:a16="http://schemas.microsoft.com/office/drawing/2014/main" id="{DFDA24E9-C8F6-7D09-FF6E-0F7EC57AFB01}"/>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9" name="Freeform 41">
                <a:extLst>
                  <a:ext uri="{FF2B5EF4-FFF2-40B4-BE49-F238E27FC236}">
                    <a16:creationId xmlns:a16="http://schemas.microsoft.com/office/drawing/2014/main" id="{C148B606-C06B-9AB9-F95F-426BD3E1DF6E}"/>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0" name="Rectangle 42">
                <a:extLst>
                  <a:ext uri="{FF2B5EF4-FFF2-40B4-BE49-F238E27FC236}">
                    <a16:creationId xmlns:a16="http://schemas.microsoft.com/office/drawing/2014/main" id="{823F806F-6B24-5940-6E9E-6A81C26EA34F}"/>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1" name="Freeform 43">
                <a:extLst>
                  <a:ext uri="{FF2B5EF4-FFF2-40B4-BE49-F238E27FC236}">
                    <a16:creationId xmlns:a16="http://schemas.microsoft.com/office/drawing/2014/main" id="{8948D9DC-2D5E-0A67-3BAB-0667326C5550}"/>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nvGrpSpPr>
            <p:cNvPr id="19" name="グループ化 18">
              <a:extLst>
                <a:ext uri="{FF2B5EF4-FFF2-40B4-BE49-F238E27FC236}">
                  <a16:creationId xmlns:a16="http://schemas.microsoft.com/office/drawing/2014/main" id="{CEF362E6-CB73-E693-9F01-72F20B3EE353}"/>
                </a:ext>
              </a:extLst>
            </p:cNvPr>
            <p:cNvGrpSpPr/>
            <p:nvPr/>
          </p:nvGrpSpPr>
          <p:grpSpPr>
            <a:xfrm>
              <a:off x="3261201" y="1484723"/>
              <a:ext cx="288926" cy="377825"/>
              <a:chOff x="757238" y="4846638"/>
              <a:chExt cx="288926" cy="377825"/>
            </a:xfrm>
          </p:grpSpPr>
          <p:sp>
            <p:nvSpPr>
              <p:cNvPr id="20" name="Freeform 33">
                <a:extLst>
                  <a:ext uri="{FF2B5EF4-FFF2-40B4-BE49-F238E27FC236}">
                    <a16:creationId xmlns:a16="http://schemas.microsoft.com/office/drawing/2014/main" id="{6947A427-9B0B-BEB7-65C7-A04F34F0FA0E}"/>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1" name="Freeform 34">
                <a:extLst>
                  <a:ext uri="{FF2B5EF4-FFF2-40B4-BE49-F238E27FC236}">
                    <a16:creationId xmlns:a16="http://schemas.microsoft.com/office/drawing/2014/main" id="{99799CF5-28AA-2636-BBB8-FB3B70830B2B}"/>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2" name="Rectangle 35">
                <a:extLst>
                  <a:ext uri="{FF2B5EF4-FFF2-40B4-BE49-F238E27FC236}">
                    <a16:creationId xmlns:a16="http://schemas.microsoft.com/office/drawing/2014/main" id="{3476D4ED-87A0-8E5A-33A5-005B7BE99AA4}"/>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3" name="Rectangle 36">
                <a:extLst>
                  <a:ext uri="{FF2B5EF4-FFF2-40B4-BE49-F238E27FC236}">
                    <a16:creationId xmlns:a16="http://schemas.microsoft.com/office/drawing/2014/main" id="{52E26D34-8235-B9AE-B13A-3C0AD66137E6}"/>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4" name="Rectangle 37">
                <a:extLst>
                  <a:ext uri="{FF2B5EF4-FFF2-40B4-BE49-F238E27FC236}">
                    <a16:creationId xmlns:a16="http://schemas.microsoft.com/office/drawing/2014/main" id="{93FA6C7F-3AB8-D3AD-C930-5A24171CE19B}"/>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5" name="Freeform 38">
                <a:extLst>
                  <a:ext uri="{FF2B5EF4-FFF2-40B4-BE49-F238E27FC236}">
                    <a16:creationId xmlns:a16="http://schemas.microsoft.com/office/drawing/2014/main" id="{2BC2A228-1E74-D8BC-7063-2FBDA958FE2D}"/>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6" name="Freeform 39">
                <a:extLst>
                  <a:ext uri="{FF2B5EF4-FFF2-40B4-BE49-F238E27FC236}">
                    <a16:creationId xmlns:a16="http://schemas.microsoft.com/office/drawing/2014/main" id="{17508C1E-935A-F592-5D1D-B4A440046D17}"/>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7" name="Freeform 40">
                <a:extLst>
                  <a:ext uri="{FF2B5EF4-FFF2-40B4-BE49-F238E27FC236}">
                    <a16:creationId xmlns:a16="http://schemas.microsoft.com/office/drawing/2014/main" id="{7E6707DB-A3FD-80F2-C518-A2E9402481F2}"/>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8" name="Freeform 41">
                <a:extLst>
                  <a:ext uri="{FF2B5EF4-FFF2-40B4-BE49-F238E27FC236}">
                    <a16:creationId xmlns:a16="http://schemas.microsoft.com/office/drawing/2014/main" id="{0AE46744-E597-6B94-24DA-EE8EDB238E21}"/>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9" name="Rectangle 42">
                <a:extLst>
                  <a:ext uri="{FF2B5EF4-FFF2-40B4-BE49-F238E27FC236}">
                    <a16:creationId xmlns:a16="http://schemas.microsoft.com/office/drawing/2014/main" id="{82EBA363-70DD-CB41-FB58-1442D81431C5}"/>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0" name="Freeform 43">
                <a:extLst>
                  <a:ext uri="{FF2B5EF4-FFF2-40B4-BE49-F238E27FC236}">
                    <a16:creationId xmlns:a16="http://schemas.microsoft.com/office/drawing/2014/main" id="{485ED587-6C8E-7C84-5900-9A4F9706A1C4}"/>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sp>
        <p:nvSpPr>
          <p:cNvPr id="53" name="正方形/長方形 52">
            <a:extLst>
              <a:ext uri="{FF2B5EF4-FFF2-40B4-BE49-F238E27FC236}">
                <a16:creationId xmlns:a16="http://schemas.microsoft.com/office/drawing/2014/main" id="{05844450-384E-CE21-47E2-BD858BB30CA1}"/>
              </a:ext>
            </a:extLst>
          </p:cNvPr>
          <p:cNvSpPr/>
          <p:nvPr/>
        </p:nvSpPr>
        <p:spPr>
          <a:xfrm>
            <a:off x="296928" y="1505254"/>
            <a:ext cx="3101303" cy="266660"/>
          </a:xfrm>
          <a:prstGeom prst="rect">
            <a:avLst/>
          </a:prstGeom>
          <a:solidFill>
            <a:srgbClr val="008CCF"/>
          </a:solidFill>
          <a:ln w="1905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請求書発行（送り手）</a:t>
            </a:r>
          </a:p>
        </p:txBody>
      </p:sp>
      <p:sp>
        <p:nvSpPr>
          <p:cNvPr id="54" name="矢印: 右 53">
            <a:extLst>
              <a:ext uri="{FF2B5EF4-FFF2-40B4-BE49-F238E27FC236}">
                <a16:creationId xmlns:a16="http://schemas.microsoft.com/office/drawing/2014/main" id="{1DD92E34-1937-CF6C-F425-BD6519478A49}"/>
              </a:ext>
            </a:extLst>
          </p:cNvPr>
          <p:cNvSpPr/>
          <p:nvPr/>
        </p:nvSpPr>
        <p:spPr>
          <a:xfrm>
            <a:off x="1597848" y="3448787"/>
            <a:ext cx="223534" cy="297742"/>
          </a:xfrm>
          <a:prstGeom prst="rightArrow">
            <a:avLst>
              <a:gd name="adj1" fmla="val 50000"/>
              <a:gd name="adj2" fmla="val 70474"/>
            </a:avLst>
          </a:prstGeom>
          <a:solidFill>
            <a:srgbClr val="008C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55" name="正方形/長方形 54">
            <a:extLst>
              <a:ext uri="{FF2B5EF4-FFF2-40B4-BE49-F238E27FC236}">
                <a16:creationId xmlns:a16="http://schemas.microsoft.com/office/drawing/2014/main" id="{2AB4B9F4-56CC-9411-ECC6-053216128F14}"/>
              </a:ext>
            </a:extLst>
          </p:cNvPr>
          <p:cNvSpPr/>
          <p:nvPr/>
        </p:nvSpPr>
        <p:spPr>
          <a:xfrm>
            <a:off x="457731" y="3307415"/>
            <a:ext cx="1104302" cy="645428"/>
          </a:xfrm>
          <a:prstGeom prst="rect">
            <a:avLst/>
          </a:prstGeom>
          <a:solidFill>
            <a:srgbClr val="F2F7FC">
              <a:alpha val="60000"/>
            </a:srgbClr>
          </a:solidFill>
          <a:ln w="25400" cap="flat" cmpd="sng" algn="ctr">
            <a:solidFill>
              <a:schemeClr val="bg1">
                <a:lumMod val="85000"/>
              </a:schemeClr>
            </a:solidFill>
            <a:prstDash val="solid"/>
          </a:ln>
          <a:effectLst/>
        </p:spPr>
        <p:txBody>
          <a:bodyPr lIns="51435" tIns="25718" rIns="51435" bIns="25718"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伝票登録</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56" name="テキスト プレースホルダー 2">
            <a:extLst>
              <a:ext uri="{FF2B5EF4-FFF2-40B4-BE49-F238E27FC236}">
                <a16:creationId xmlns:a16="http://schemas.microsoft.com/office/drawing/2014/main" id="{807185C8-FA5C-3281-1866-375E36B610C7}"/>
              </a:ext>
            </a:extLst>
          </p:cNvPr>
          <p:cNvSpPr txBox="1">
            <a:spLocks/>
          </p:cNvSpPr>
          <p:nvPr/>
        </p:nvSpPr>
        <p:spPr>
          <a:xfrm>
            <a:off x="440944" y="2959036"/>
            <a:ext cx="1119758" cy="387890"/>
          </a:xfrm>
          <a:prstGeom prst="rect">
            <a:avLst/>
          </a:prstGeom>
          <a:ln/>
        </p:spPr>
        <p:style>
          <a:lnRef idx="1">
            <a:schemeClr val="accent2"/>
          </a:lnRef>
          <a:fillRef idx="2">
            <a:schemeClr val="accent2"/>
          </a:fillRef>
          <a:effectRef idx="1">
            <a:schemeClr val="accent2"/>
          </a:effectRef>
          <a:fontRef idx="minor">
            <a:schemeClr val="dk1"/>
          </a:fontRef>
        </p:style>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marR="0" lvl="0" indent="0" algn="ctr" defTabSz="914400" rtl="0" eaLnBrk="1" fontAlgn="auto" latinLnBrk="0" hangingPunct="1">
              <a:lnSpc>
                <a:spcPts val="17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prstClr val="black"/>
                </a:solidFill>
                <a:effectLst/>
                <a:uLnTx/>
                <a:uFillTx/>
                <a:latin typeface="メイリオ"/>
                <a:ea typeface="メイリオ"/>
                <a:cs typeface="+mn-cs"/>
              </a:rPr>
              <a:t>債権伝票入力</a:t>
            </a:r>
          </a:p>
        </p:txBody>
      </p:sp>
      <p:sp>
        <p:nvSpPr>
          <p:cNvPr id="57" name="円柱 56">
            <a:extLst>
              <a:ext uri="{FF2B5EF4-FFF2-40B4-BE49-F238E27FC236}">
                <a16:creationId xmlns:a16="http://schemas.microsoft.com/office/drawing/2014/main" id="{6BF310C2-5DE1-47D7-2CB6-12C7ED81D751}"/>
              </a:ext>
            </a:extLst>
          </p:cNvPr>
          <p:cNvSpPr/>
          <p:nvPr/>
        </p:nvSpPr>
        <p:spPr>
          <a:xfrm>
            <a:off x="536933" y="4132702"/>
            <a:ext cx="889242" cy="485107"/>
          </a:xfrm>
          <a:prstGeom prst="can">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solidFill>
                <a:effectLst/>
                <a:uLnTx/>
                <a:uFillTx/>
                <a:latin typeface="メイリオ"/>
                <a:ea typeface="メイリオ"/>
                <a:cs typeface="+mn-cs"/>
              </a:rPr>
              <a:t>得意先マスタ</a:t>
            </a:r>
          </a:p>
        </p:txBody>
      </p:sp>
      <p:sp>
        <p:nvSpPr>
          <p:cNvPr id="58" name="円柱 57">
            <a:extLst>
              <a:ext uri="{FF2B5EF4-FFF2-40B4-BE49-F238E27FC236}">
                <a16:creationId xmlns:a16="http://schemas.microsoft.com/office/drawing/2014/main" id="{7A78AF32-04C5-630C-09AE-DA551068788A}"/>
              </a:ext>
            </a:extLst>
          </p:cNvPr>
          <p:cNvSpPr/>
          <p:nvPr/>
        </p:nvSpPr>
        <p:spPr>
          <a:xfrm>
            <a:off x="1798412" y="4132702"/>
            <a:ext cx="1235282" cy="496332"/>
          </a:xfrm>
          <a:prstGeom prst="can">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solidFill>
                <a:effectLst/>
                <a:uLnTx/>
                <a:uFillTx/>
                <a:latin typeface="メイリオ"/>
                <a:ea typeface="メイリオ"/>
                <a:cs typeface="+mn-cs"/>
              </a:rPr>
              <a:t>デジタルインボイス項目対応マスタ</a:t>
            </a:r>
          </a:p>
        </p:txBody>
      </p:sp>
      <p:sp>
        <p:nvSpPr>
          <p:cNvPr id="59" name="正方形/長方形 58">
            <a:extLst>
              <a:ext uri="{FF2B5EF4-FFF2-40B4-BE49-F238E27FC236}">
                <a16:creationId xmlns:a16="http://schemas.microsoft.com/office/drawing/2014/main" id="{C314DD3E-73BB-586E-A5B1-96694F514500}"/>
              </a:ext>
            </a:extLst>
          </p:cNvPr>
          <p:cNvSpPr/>
          <p:nvPr/>
        </p:nvSpPr>
        <p:spPr>
          <a:xfrm>
            <a:off x="1850271" y="3294025"/>
            <a:ext cx="1235282" cy="658818"/>
          </a:xfrm>
          <a:prstGeom prst="rect">
            <a:avLst/>
          </a:prstGeom>
          <a:solidFill>
            <a:srgbClr val="F2F7FC">
              <a:alpha val="60000"/>
            </a:srgbClr>
          </a:solidFill>
          <a:ln w="25400" cap="flat" cmpd="sng" algn="ctr">
            <a:solidFill>
              <a:schemeClr val="bg1">
                <a:lumMod val="85000"/>
              </a:schemeClr>
            </a:solidFill>
            <a:prstDash val="solid"/>
          </a:ln>
          <a:effectLst/>
        </p:spPr>
        <p:txBody>
          <a:bodyPr lIns="51435" tIns="25718" rIns="51435" bIns="25718"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①デジタルインボイスの</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作成と送信</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②デジタルインボイスの</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発行履歴管理</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60" name="テキスト プレースホルダー 2">
            <a:extLst>
              <a:ext uri="{FF2B5EF4-FFF2-40B4-BE49-F238E27FC236}">
                <a16:creationId xmlns:a16="http://schemas.microsoft.com/office/drawing/2014/main" id="{0B296D51-413D-A5F2-79C3-3740454861E0}"/>
              </a:ext>
            </a:extLst>
          </p:cNvPr>
          <p:cNvSpPr txBox="1">
            <a:spLocks/>
          </p:cNvSpPr>
          <p:nvPr/>
        </p:nvSpPr>
        <p:spPr>
          <a:xfrm>
            <a:off x="1833484" y="2967770"/>
            <a:ext cx="1255053" cy="365765"/>
          </a:xfrm>
          <a:prstGeom prst="rect">
            <a:avLst/>
          </a:prstGeom>
          <a:ln/>
        </p:spPr>
        <p:style>
          <a:lnRef idx="1">
            <a:schemeClr val="accent2"/>
          </a:lnRef>
          <a:fillRef idx="2">
            <a:schemeClr val="accent2"/>
          </a:fillRef>
          <a:effectRef idx="1">
            <a:schemeClr val="accent2"/>
          </a:effectRef>
          <a:fontRef idx="minor">
            <a:schemeClr val="dk1"/>
          </a:fontRef>
        </p:style>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prstClr val="black"/>
                </a:solidFill>
                <a:effectLst/>
                <a:uLnTx/>
                <a:uFillTx/>
                <a:latin typeface="メイリオ"/>
                <a:ea typeface="メイリオ"/>
                <a:cs typeface="+mn-cs"/>
              </a:rPr>
              <a:t>デジタルインボイス作成・送信</a:t>
            </a:r>
          </a:p>
        </p:txBody>
      </p:sp>
      <p:cxnSp>
        <p:nvCxnSpPr>
          <p:cNvPr id="61" name="直線矢印コネクタ 60">
            <a:extLst>
              <a:ext uri="{FF2B5EF4-FFF2-40B4-BE49-F238E27FC236}">
                <a16:creationId xmlns:a16="http://schemas.microsoft.com/office/drawing/2014/main" id="{8B8DCC8D-3316-260D-FFF1-D75F09F23D32}"/>
              </a:ext>
            </a:extLst>
          </p:cNvPr>
          <p:cNvCxnSpPr/>
          <p:nvPr/>
        </p:nvCxnSpPr>
        <p:spPr>
          <a:xfrm flipV="1">
            <a:off x="991463" y="3939402"/>
            <a:ext cx="0" cy="226835"/>
          </a:xfrm>
          <a:prstGeom prst="straightConnector1">
            <a:avLst/>
          </a:prstGeom>
          <a:ln w="9525" cap="flat" cmpd="sng" algn="ctr">
            <a:solidFill>
              <a:schemeClr val="dk1"/>
            </a:solidFill>
            <a:prstDash val="dash"/>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62" name="テキスト ボックス 61">
            <a:extLst>
              <a:ext uri="{FF2B5EF4-FFF2-40B4-BE49-F238E27FC236}">
                <a16:creationId xmlns:a16="http://schemas.microsoft.com/office/drawing/2014/main" id="{761E8D51-51E4-88CB-97CC-5FE90CCB5213}"/>
              </a:ext>
            </a:extLst>
          </p:cNvPr>
          <p:cNvSpPr txBox="1"/>
          <p:nvPr/>
        </p:nvSpPr>
        <p:spPr>
          <a:xfrm>
            <a:off x="836988" y="4025431"/>
            <a:ext cx="730539"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参照</a:t>
            </a:r>
            <a:endParaRPr kumimoji="1" lang="en-US" altLang="ja-JP" sz="700" b="0" i="0" u="none" strike="noStrike" kern="1200" cap="none" spc="0" normalizeH="0" baseline="0" noProof="0" dirty="0">
              <a:ln>
                <a:noFill/>
              </a:ln>
              <a:solidFill>
                <a:prstClr val="black"/>
              </a:solidFill>
              <a:effectLst/>
              <a:uLnTx/>
              <a:uFillTx/>
              <a:latin typeface="メイリオ"/>
              <a:ea typeface="メイリオ"/>
              <a:cs typeface="+mn-cs"/>
            </a:endParaRPr>
          </a:p>
        </p:txBody>
      </p:sp>
      <p:cxnSp>
        <p:nvCxnSpPr>
          <p:cNvPr id="63" name="直線矢印コネクタ 62">
            <a:extLst>
              <a:ext uri="{FF2B5EF4-FFF2-40B4-BE49-F238E27FC236}">
                <a16:creationId xmlns:a16="http://schemas.microsoft.com/office/drawing/2014/main" id="{0231A470-EEDC-FBFA-0D39-88AA0262E5B8}"/>
              </a:ext>
            </a:extLst>
          </p:cNvPr>
          <p:cNvCxnSpPr/>
          <p:nvPr/>
        </p:nvCxnSpPr>
        <p:spPr>
          <a:xfrm flipV="1">
            <a:off x="2421164" y="3952843"/>
            <a:ext cx="0" cy="226835"/>
          </a:xfrm>
          <a:prstGeom prst="straightConnector1">
            <a:avLst/>
          </a:prstGeom>
          <a:ln w="9525" cap="flat" cmpd="sng" algn="ctr">
            <a:solidFill>
              <a:schemeClr val="dk1"/>
            </a:solidFill>
            <a:prstDash val="dash"/>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64" name="テキスト ボックス 63">
            <a:extLst>
              <a:ext uri="{FF2B5EF4-FFF2-40B4-BE49-F238E27FC236}">
                <a16:creationId xmlns:a16="http://schemas.microsoft.com/office/drawing/2014/main" id="{8BD3F2B3-2DB8-7DDC-6F9E-3217620C8422}"/>
              </a:ext>
            </a:extLst>
          </p:cNvPr>
          <p:cNvSpPr txBox="1"/>
          <p:nvPr/>
        </p:nvSpPr>
        <p:spPr>
          <a:xfrm>
            <a:off x="2266689" y="4038872"/>
            <a:ext cx="730539"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参照</a:t>
            </a:r>
            <a:endParaRPr kumimoji="1" lang="en-US" altLang="ja-JP" sz="7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65" name="正方形/長方形 64">
            <a:extLst>
              <a:ext uri="{FF2B5EF4-FFF2-40B4-BE49-F238E27FC236}">
                <a16:creationId xmlns:a16="http://schemas.microsoft.com/office/drawing/2014/main" id="{AEC49A76-18C2-4401-4C32-E71F3953CA6D}"/>
              </a:ext>
            </a:extLst>
          </p:cNvPr>
          <p:cNvSpPr/>
          <p:nvPr/>
        </p:nvSpPr>
        <p:spPr>
          <a:xfrm>
            <a:off x="303117" y="450572"/>
            <a:ext cx="98756" cy="315217"/>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66" name="テキスト ボックス 65">
            <a:extLst>
              <a:ext uri="{FF2B5EF4-FFF2-40B4-BE49-F238E27FC236}">
                <a16:creationId xmlns:a16="http://schemas.microsoft.com/office/drawing/2014/main" id="{45F1AA26-4807-497C-E99D-559D2363E2CE}"/>
              </a:ext>
            </a:extLst>
          </p:cNvPr>
          <p:cNvSpPr txBox="1"/>
          <p:nvPr/>
        </p:nvSpPr>
        <p:spPr>
          <a:xfrm>
            <a:off x="399213" y="411510"/>
            <a:ext cx="489286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solidFill>
                  <a:prstClr val="black"/>
                </a:solidFill>
                <a:effectLst/>
                <a:uLnTx/>
                <a:uFillTx/>
                <a:latin typeface="メイリオ"/>
                <a:ea typeface="メイリオ"/>
                <a:cs typeface="+mn-cs"/>
              </a:rPr>
              <a:t>デジタルインボイスオプション</a:t>
            </a:r>
          </a:p>
        </p:txBody>
      </p:sp>
      <p:sp>
        <p:nvSpPr>
          <p:cNvPr id="67" name="テキスト ボックス 66">
            <a:extLst>
              <a:ext uri="{FF2B5EF4-FFF2-40B4-BE49-F238E27FC236}">
                <a16:creationId xmlns:a16="http://schemas.microsoft.com/office/drawing/2014/main" id="{AB369760-B085-C7F4-B42F-9BF20C346A49}"/>
              </a:ext>
            </a:extLst>
          </p:cNvPr>
          <p:cNvSpPr txBox="1"/>
          <p:nvPr/>
        </p:nvSpPr>
        <p:spPr>
          <a:xfrm>
            <a:off x="323528" y="951570"/>
            <a:ext cx="20751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8CCF"/>
                </a:solidFill>
                <a:effectLst/>
                <a:uLnTx/>
                <a:uFillTx/>
                <a:latin typeface="メイリオ"/>
                <a:ea typeface="メイリオ"/>
                <a:cs typeface="+mn-cs"/>
              </a:rPr>
              <a:t>送り手側の機能</a:t>
            </a:r>
          </a:p>
        </p:txBody>
      </p:sp>
      <p:sp>
        <p:nvSpPr>
          <p:cNvPr id="68" name="テキスト ボックス 67">
            <a:extLst>
              <a:ext uri="{FF2B5EF4-FFF2-40B4-BE49-F238E27FC236}">
                <a16:creationId xmlns:a16="http://schemas.microsoft.com/office/drawing/2014/main" id="{0AF9D089-BC15-CF36-E619-B2DAA82F4578}"/>
              </a:ext>
            </a:extLst>
          </p:cNvPr>
          <p:cNvSpPr txBox="1"/>
          <p:nvPr/>
        </p:nvSpPr>
        <p:spPr>
          <a:xfrm>
            <a:off x="2342103" y="768361"/>
            <a:ext cx="377806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債権伝票からデジタルインボイス発行</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69" name="正方形/長方形 68">
            <a:extLst>
              <a:ext uri="{FF2B5EF4-FFF2-40B4-BE49-F238E27FC236}">
                <a16:creationId xmlns:a16="http://schemas.microsoft.com/office/drawing/2014/main" id="{4D70CAB4-13EE-5A25-7956-EC089AA0FD6E}"/>
              </a:ext>
            </a:extLst>
          </p:cNvPr>
          <p:cNvSpPr/>
          <p:nvPr/>
        </p:nvSpPr>
        <p:spPr>
          <a:xfrm>
            <a:off x="2332636" y="1243271"/>
            <a:ext cx="3427288"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70" name="テキスト ボックス 69">
            <a:extLst>
              <a:ext uri="{FF2B5EF4-FFF2-40B4-BE49-F238E27FC236}">
                <a16:creationId xmlns:a16="http://schemas.microsoft.com/office/drawing/2014/main" id="{4C028F74-8186-0916-4C38-4C685BF3D724}"/>
              </a:ext>
            </a:extLst>
          </p:cNvPr>
          <p:cNvSpPr txBox="1"/>
          <p:nvPr/>
        </p:nvSpPr>
        <p:spPr>
          <a:xfrm>
            <a:off x="3489452" y="1419622"/>
            <a:ext cx="5619052" cy="3579826"/>
          </a:xfrm>
          <a:prstGeom prst="rect">
            <a:avLst/>
          </a:prstGeom>
          <a:noFill/>
        </p:spPr>
        <p:txBody>
          <a:bodyPr wrap="square" rtlCol="0">
            <a:spAutoFit/>
          </a:bodyPr>
          <a:lstStyle/>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・取引先マスタおよび債権伝票の各項目と、</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JP PINT</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の各要素を</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  </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紐づけ・変換する事で、必要項目を網羅したデジタルインボイス</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の自動作成が可能</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・請求書（伝票単位）で出力される項目は、デジタルインボイス</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  </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項目対応マスタに初期セット。簡易な設定ですぐ利用が可能</a:t>
            </a:r>
            <a:endPar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・発行したデジタルインボイスは、電帳法第</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7</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条（電子取引）の</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要件を満たした形で、自動保管が可能</a:t>
            </a:r>
            <a:endPar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・請求書の発行方法は、取引先ごとに、紙・メール・デジタル</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インボイスからの選択が可能</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（紙・メールの場合は、</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AR</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債権管理標準機能を利用）</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807329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A689AAF-934A-82C3-746C-71E6722E54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フッター プレースホルダー 4">
            <a:extLst>
              <a:ext uri="{FF2B5EF4-FFF2-40B4-BE49-F238E27FC236}">
                <a16:creationId xmlns:a16="http://schemas.microsoft.com/office/drawing/2014/main" id="{E2DCA586-324A-4CF4-45E6-A4FADC3939D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正方形/長方形 5">
            <a:extLst>
              <a:ext uri="{FF2B5EF4-FFF2-40B4-BE49-F238E27FC236}">
                <a16:creationId xmlns:a16="http://schemas.microsoft.com/office/drawing/2014/main" id="{776A8295-A23C-E978-0C4B-166B178EA0FF}"/>
              </a:ext>
            </a:extLst>
          </p:cNvPr>
          <p:cNvSpPr/>
          <p:nvPr/>
        </p:nvSpPr>
        <p:spPr>
          <a:xfrm>
            <a:off x="303117" y="451160"/>
            <a:ext cx="98756" cy="315217"/>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7" name="テキスト ボックス 6">
            <a:extLst>
              <a:ext uri="{FF2B5EF4-FFF2-40B4-BE49-F238E27FC236}">
                <a16:creationId xmlns:a16="http://schemas.microsoft.com/office/drawing/2014/main" id="{3C180E93-6A1B-B83E-0357-BF44238D8F66}"/>
              </a:ext>
            </a:extLst>
          </p:cNvPr>
          <p:cNvSpPr txBox="1"/>
          <p:nvPr/>
        </p:nvSpPr>
        <p:spPr>
          <a:xfrm>
            <a:off x="399213" y="412098"/>
            <a:ext cx="471284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solidFill>
                  <a:prstClr val="black"/>
                </a:solidFill>
                <a:effectLst/>
                <a:uLnTx/>
                <a:uFillTx/>
                <a:latin typeface="メイリオ"/>
                <a:ea typeface="メイリオ"/>
                <a:cs typeface="+mn-cs"/>
              </a:rPr>
              <a:t>デジタルインボイスオプション</a:t>
            </a:r>
          </a:p>
        </p:txBody>
      </p:sp>
      <p:sp>
        <p:nvSpPr>
          <p:cNvPr id="8" name="テキスト ボックス 7">
            <a:extLst>
              <a:ext uri="{FF2B5EF4-FFF2-40B4-BE49-F238E27FC236}">
                <a16:creationId xmlns:a16="http://schemas.microsoft.com/office/drawing/2014/main" id="{10DCE97F-7DB4-9BAD-CA1B-ED5B81B7187D}"/>
              </a:ext>
            </a:extLst>
          </p:cNvPr>
          <p:cNvSpPr txBox="1"/>
          <p:nvPr/>
        </p:nvSpPr>
        <p:spPr>
          <a:xfrm>
            <a:off x="352494" y="906274"/>
            <a:ext cx="450753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8CCF"/>
                </a:solidFill>
                <a:effectLst/>
                <a:uLnTx/>
                <a:uFillTx/>
                <a:latin typeface="メイリオ"/>
                <a:ea typeface="メイリオ"/>
                <a:cs typeface="+mn-cs"/>
              </a:rPr>
              <a:t>コスト比較（送信のみ利用の場合）</a:t>
            </a:r>
          </a:p>
        </p:txBody>
      </p:sp>
      <p:sp>
        <p:nvSpPr>
          <p:cNvPr id="11" name="四角形: 角を丸くする 10">
            <a:extLst>
              <a:ext uri="{FF2B5EF4-FFF2-40B4-BE49-F238E27FC236}">
                <a16:creationId xmlns:a16="http://schemas.microsoft.com/office/drawing/2014/main" id="{F281CB21-35E7-00C8-CB4E-8170D06D22E9}"/>
              </a:ext>
            </a:extLst>
          </p:cNvPr>
          <p:cNvSpPr/>
          <p:nvPr/>
        </p:nvSpPr>
        <p:spPr>
          <a:xfrm>
            <a:off x="399213" y="1323276"/>
            <a:ext cx="3632728" cy="2724638"/>
          </a:xfrm>
          <a:prstGeom prst="roundRect">
            <a:avLst>
              <a:gd name="adj" fmla="val 3697"/>
            </a:avLst>
          </a:prstGeom>
          <a:noFill/>
          <a:ln w="57150">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2" name="四角形: 角を丸くする 11">
            <a:extLst>
              <a:ext uri="{FF2B5EF4-FFF2-40B4-BE49-F238E27FC236}">
                <a16:creationId xmlns:a16="http://schemas.microsoft.com/office/drawing/2014/main" id="{98E1719D-96BE-F046-DF3A-C4089B6B246F}"/>
              </a:ext>
            </a:extLst>
          </p:cNvPr>
          <p:cNvSpPr/>
          <p:nvPr/>
        </p:nvSpPr>
        <p:spPr>
          <a:xfrm>
            <a:off x="4860032" y="1303792"/>
            <a:ext cx="3632728" cy="2724638"/>
          </a:xfrm>
          <a:prstGeom prst="roundRect">
            <a:avLst>
              <a:gd name="adj" fmla="val 3697"/>
            </a:avLst>
          </a:prstGeom>
          <a:noFill/>
          <a:ln w="57150">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AB0D9390-B449-4D1E-6E97-A00120D0C4D9}"/>
              </a:ext>
            </a:extLst>
          </p:cNvPr>
          <p:cNvSpPr txBox="1"/>
          <p:nvPr/>
        </p:nvSpPr>
        <p:spPr>
          <a:xfrm>
            <a:off x="533890" y="1471086"/>
            <a:ext cx="27723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8CCF"/>
                </a:solidFill>
                <a:effectLst/>
                <a:uLnTx/>
                <a:uFillTx/>
                <a:latin typeface="メイリオ"/>
                <a:ea typeface="メイリオ"/>
                <a:cs typeface="+mn-cs"/>
              </a:rPr>
              <a:t>紙を郵送</a:t>
            </a:r>
          </a:p>
        </p:txBody>
      </p:sp>
      <p:sp>
        <p:nvSpPr>
          <p:cNvPr id="15" name="テキスト ボックス 14">
            <a:extLst>
              <a:ext uri="{FF2B5EF4-FFF2-40B4-BE49-F238E27FC236}">
                <a16:creationId xmlns:a16="http://schemas.microsoft.com/office/drawing/2014/main" id="{715AEF1D-F456-5BB3-5F22-DAC38F59CEC4}"/>
              </a:ext>
            </a:extLst>
          </p:cNvPr>
          <p:cNvSpPr txBox="1"/>
          <p:nvPr/>
        </p:nvSpPr>
        <p:spPr>
          <a:xfrm>
            <a:off x="4968044" y="1491630"/>
            <a:ext cx="31323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8CCF"/>
                </a:solidFill>
                <a:effectLst/>
                <a:uLnTx/>
                <a:uFillTx/>
                <a:latin typeface="メイリオ"/>
                <a:ea typeface="メイリオ"/>
                <a:cs typeface="+mn-cs"/>
              </a:rPr>
              <a:t>デジタルインボイスを送信</a:t>
            </a:r>
          </a:p>
        </p:txBody>
      </p:sp>
      <p:sp>
        <p:nvSpPr>
          <p:cNvPr id="17" name="テキスト ボックス 16">
            <a:extLst>
              <a:ext uri="{FF2B5EF4-FFF2-40B4-BE49-F238E27FC236}">
                <a16:creationId xmlns:a16="http://schemas.microsoft.com/office/drawing/2014/main" id="{9F5B20F0-34D9-6B2A-3FF2-FC0DBA06A364}"/>
              </a:ext>
            </a:extLst>
          </p:cNvPr>
          <p:cNvSpPr txBox="1"/>
          <p:nvPr/>
        </p:nvSpPr>
        <p:spPr>
          <a:xfrm>
            <a:off x="547936" y="1894445"/>
            <a:ext cx="34840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定形郵便</a:t>
            </a:r>
            <a:r>
              <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rPr>
              <a:t>(50g</a:t>
            </a: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まで</a:t>
            </a:r>
            <a:r>
              <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rPr>
              <a:t>)</a:t>
            </a: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　</a:t>
            </a:r>
            <a:r>
              <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rPr>
              <a:t>@</a:t>
            </a:r>
            <a:r>
              <a:rPr kumimoji="1" lang="en-US" altLang="ja-JP" sz="1800" b="0" i="0" u="none" strike="noStrike" kern="1200" cap="none" spc="0" normalizeH="0" baseline="0" noProof="0" dirty="0">
                <a:ln>
                  <a:noFill/>
                </a:ln>
                <a:solidFill>
                  <a:srgbClr val="FF0000"/>
                </a:solidFill>
                <a:effectLst/>
                <a:uLnTx/>
                <a:uFillTx/>
                <a:latin typeface="メイリオ"/>
                <a:ea typeface="メイリオ"/>
                <a:cs typeface="+mn-cs"/>
              </a:rPr>
              <a:t>110</a:t>
            </a: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※1</a:t>
            </a:r>
            <a:endPar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5C61C012-BA0F-6FD0-9A65-7A91720D818C}"/>
              </a:ext>
            </a:extLst>
          </p:cNvPr>
          <p:cNvSpPr txBox="1"/>
          <p:nvPr/>
        </p:nvSpPr>
        <p:spPr>
          <a:xfrm>
            <a:off x="791580" y="4119922"/>
            <a:ext cx="3484005"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※1</a:t>
            </a:r>
            <a:r>
              <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rPr>
              <a:t>　</a:t>
            </a: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2024</a:t>
            </a:r>
            <a:r>
              <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rPr>
              <a:t>年</a:t>
            </a: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10</a:t>
            </a:r>
            <a:r>
              <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rPr>
              <a:t>月</a:t>
            </a: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1</a:t>
            </a:r>
            <a:r>
              <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rPr>
              <a:t>日からの値上料金</a:t>
            </a:r>
          </a:p>
        </p:txBody>
      </p:sp>
      <p:sp>
        <p:nvSpPr>
          <p:cNvPr id="19" name="テキスト ボックス 18">
            <a:extLst>
              <a:ext uri="{FF2B5EF4-FFF2-40B4-BE49-F238E27FC236}">
                <a16:creationId xmlns:a16="http://schemas.microsoft.com/office/drawing/2014/main" id="{9625779A-CCC2-7867-01A7-B27681BBDE7F}"/>
              </a:ext>
            </a:extLst>
          </p:cNvPr>
          <p:cNvSpPr txBox="1"/>
          <p:nvPr/>
        </p:nvSpPr>
        <p:spPr>
          <a:xfrm>
            <a:off x="5001206" y="1923678"/>
            <a:ext cx="34840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rPr>
              <a:t>1</a:t>
            </a: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伝票あたり　</a:t>
            </a:r>
            <a:r>
              <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rPr>
              <a:t>@</a:t>
            </a:r>
            <a:r>
              <a:rPr kumimoji="1" lang="en-US" altLang="ja-JP" sz="1800" b="0" i="0" u="none" strike="noStrike" kern="1200" cap="none" spc="0" normalizeH="0" baseline="0" noProof="0" dirty="0">
                <a:ln>
                  <a:noFill/>
                </a:ln>
                <a:solidFill>
                  <a:srgbClr val="FF0000"/>
                </a:solidFill>
                <a:effectLst/>
                <a:uLnTx/>
                <a:uFillTx/>
                <a:latin typeface="メイリオ"/>
                <a:ea typeface="メイリオ"/>
                <a:cs typeface="+mn-cs"/>
              </a:rPr>
              <a:t>37.5</a:t>
            </a: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※2</a:t>
            </a:r>
            <a:endPar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0" name="テキスト ボックス 19">
            <a:extLst>
              <a:ext uri="{FF2B5EF4-FFF2-40B4-BE49-F238E27FC236}">
                <a16:creationId xmlns:a16="http://schemas.microsoft.com/office/drawing/2014/main" id="{CD8A0C33-9FB7-F0D5-D0AE-644265D4FF84}"/>
              </a:ext>
            </a:extLst>
          </p:cNvPr>
          <p:cNvSpPr txBox="1"/>
          <p:nvPr/>
        </p:nvSpPr>
        <p:spPr>
          <a:xfrm>
            <a:off x="5040052" y="4083918"/>
            <a:ext cx="3484005"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※2</a:t>
            </a:r>
            <a:r>
              <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rPr>
              <a:t>　基本料金プラン（年</a:t>
            </a:r>
            <a:r>
              <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rPr>
              <a:t>2,400</a:t>
            </a:r>
            <a:r>
              <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rPr>
              <a:t>枚まで）を契約の場合</a:t>
            </a:r>
          </a:p>
        </p:txBody>
      </p:sp>
      <p:sp>
        <p:nvSpPr>
          <p:cNvPr id="21" name="テキスト ボックス 20">
            <a:extLst>
              <a:ext uri="{FF2B5EF4-FFF2-40B4-BE49-F238E27FC236}">
                <a16:creationId xmlns:a16="http://schemas.microsoft.com/office/drawing/2014/main" id="{9DDED861-9856-7A30-1991-696174BBE842}"/>
              </a:ext>
            </a:extLst>
          </p:cNvPr>
          <p:cNvSpPr txBox="1"/>
          <p:nvPr/>
        </p:nvSpPr>
        <p:spPr>
          <a:xfrm>
            <a:off x="611561" y="2742478"/>
            <a:ext cx="3168352"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rPr>
              <a:t>2,400</a:t>
            </a: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枚を郵送すると</a:t>
            </a:r>
            <a:endPar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　年間　　</a:t>
            </a:r>
            <a:r>
              <a:rPr kumimoji="1" lang="en-US" altLang="ja-JP" sz="1800" b="1" i="0" u="none" strike="noStrike" kern="1200" cap="none" spc="0" normalizeH="0" baseline="0" noProof="0" dirty="0">
                <a:ln>
                  <a:noFill/>
                </a:ln>
                <a:solidFill>
                  <a:srgbClr val="FF0000"/>
                </a:solidFill>
                <a:effectLst/>
                <a:uLnTx/>
                <a:uFillTx/>
                <a:latin typeface="メイリオ"/>
                <a:ea typeface="メイリオ"/>
                <a:cs typeface="+mn-cs"/>
              </a:rPr>
              <a:t>264,000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a:extLst>
              <a:ext uri="{FF2B5EF4-FFF2-40B4-BE49-F238E27FC236}">
                <a16:creationId xmlns:a16="http://schemas.microsoft.com/office/drawing/2014/main" id="{6F557927-9036-475B-23D3-36758CF25201}"/>
              </a:ext>
            </a:extLst>
          </p:cNvPr>
          <p:cNvSpPr txBox="1"/>
          <p:nvPr/>
        </p:nvSpPr>
        <p:spPr>
          <a:xfrm>
            <a:off x="5159032" y="2742478"/>
            <a:ext cx="3168352"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rPr>
              <a:t>2,400</a:t>
            </a: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枚を送信しても</a:t>
            </a:r>
            <a:endParaRPr kumimoji="1" lang="en-US" altLang="ja-JP" sz="18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　年間　　</a:t>
            </a:r>
            <a:r>
              <a:rPr kumimoji="1" lang="en-US" altLang="ja-JP" sz="1800" b="1" i="0" u="none" strike="noStrike" kern="1200" cap="none" spc="0" normalizeH="0" baseline="0" noProof="0" dirty="0">
                <a:ln>
                  <a:noFill/>
                </a:ln>
                <a:solidFill>
                  <a:srgbClr val="FF0000"/>
                </a:solidFill>
                <a:effectLst/>
                <a:uLnTx/>
                <a:uFillTx/>
                <a:latin typeface="メイリオ"/>
                <a:ea typeface="メイリオ"/>
                <a:cs typeface="+mn-cs"/>
              </a:rPr>
              <a:t>90,000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3" name="テキスト ボックス 22">
            <a:extLst>
              <a:ext uri="{FF2B5EF4-FFF2-40B4-BE49-F238E27FC236}">
                <a16:creationId xmlns:a16="http://schemas.microsoft.com/office/drawing/2014/main" id="{87924C60-F4E9-BAA4-6EFE-F2FB9DAAA130}"/>
              </a:ext>
            </a:extLst>
          </p:cNvPr>
          <p:cNvSpPr txBox="1"/>
          <p:nvPr/>
        </p:nvSpPr>
        <p:spPr>
          <a:xfrm>
            <a:off x="539553" y="3380175"/>
            <a:ext cx="37444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＋印刷、封入、郵送の人件費</a:t>
            </a:r>
          </a:p>
        </p:txBody>
      </p:sp>
      <p:sp>
        <p:nvSpPr>
          <p:cNvPr id="24" name="テキスト ボックス 23">
            <a:extLst>
              <a:ext uri="{FF2B5EF4-FFF2-40B4-BE49-F238E27FC236}">
                <a16:creationId xmlns:a16="http://schemas.microsoft.com/office/drawing/2014/main" id="{7B0BBAC1-32A2-E76F-30DF-EA567F7728D6}"/>
              </a:ext>
            </a:extLst>
          </p:cNvPr>
          <p:cNvSpPr txBox="1"/>
          <p:nvPr/>
        </p:nvSpPr>
        <p:spPr>
          <a:xfrm>
            <a:off x="5112060" y="3358031"/>
            <a:ext cx="31073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rPr>
              <a:t>　郵送に係る人件費は不要</a:t>
            </a:r>
          </a:p>
        </p:txBody>
      </p:sp>
      <p:sp>
        <p:nvSpPr>
          <p:cNvPr id="25" name="テキスト ボックス 24">
            <a:extLst>
              <a:ext uri="{FF2B5EF4-FFF2-40B4-BE49-F238E27FC236}">
                <a16:creationId xmlns:a16="http://schemas.microsoft.com/office/drawing/2014/main" id="{7B27754F-B0D0-0696-A45E-C57E5A7D1BAD}"/>
              </a:ext>
            </a:extLst>
          </p:cNvPr>
          <p:cNvSpPr txBox="1"/>
          <p:nvPr/>
        </p:nvSpPr>
        <p:spPr>
          <a:xfrm>
            <a:off x="2087724" y="4443928"/>
            <a:ext cx="541941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メイリオ"/>
                <a:ea typeface="メイリオ"/>
                <a:cs typeface="+mn-cs"/>
              </a:rPr>
              <a:t>郵送コストのみの比較でも１／３に削減</a:t>
            </a:r>
          </a:p>
        </p:txBody>
      </p:sp>
    </p:spTree>
    <p:extLst>
      <p:ext uri="{BB962C8B-B14F-4D97-AF65-F5344CB8AC3E}">
        <p14:creationId xmlns:p14="http://schemas.microsoft.com/office/powerpoint/2010/main" val="37292869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80EBA1C-D698-F1E6-3CAC-047B2D27CF2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フッター プレースホルダー 4">
            <a:extLst>
              <a:ext uri="{FF2B5EF4-FFF2-40B4-BE49-F238E27FC236}">
                <a16:creationId xmlns:a16="http://schemas.microsoft.com/office/drawing/2014/main" id="{83902CBD-2EDD-16FF-A372-FB7A25209A44}"/>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7" name="正方形/長方形 16">
            <a:extLst>
              <a:ext uri="{FF2B5EF4-FFF2-40B4-BE49-F238E27FC236}">
                <a16:creationId xmlns:a16="http://schemas.microsoft.com/office/drawing/2014/main" id="{9DC5B249-2C53-7FF9-9607-502847FA8B66}"/>
              </a:ext>
            </a:extLst>
          </p:cNvPr>
          <p:cNvSpPr/>
          <p:nvPr/>
        </p:nvSpPr>
        <p:spPr>
          <a:xfrm>
            <a:off x="303117" y="450572"/>
            <a:ext cx="98756" cy="315217"/>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54A939E3-046A-013B-E970-E33A496EE26A}"/>
              </a:ext>
            </a:extLst>
          </p:cNvPr>
          <p:cNvSpPr txBox="1"/>
          <p:nvPr/>
        </p:nvSpPr>
        <p:spPr>
          <a:xfrm>
            <a:off x="399213" y="411510"/>
            <a:ext cx="489286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solidFill>
                  <a:prstClr val="black"/>
                </a:solidFill>
                <a:effectLst/>
                <a:uLnTx/>
                <a:uFillTx/>
                <a:latin typeface="メイリオ"/>
                <a:ea typeface="メイリオ"/>
                <a:cs typeface="+mn-cs"/>
              </a:rPr>
              <a:t>デジタルインボイスオプション</a:t>
            </a:r>
          </a:p>
        </p:txBody>
      </p:sp>
      <p:sp>
        <p:nvSpPr>
          <p:cNvPr id="19" name="テキスト ボックス 18">
            <a:extLst>
              <a:ext uri="{FF2B5EF4-FFF2-40B4-BE49-F238E27FC236}">
                <a16:creationId xmlns:a16="http://schemas.microsoft.com/office/drawing/2014/main" id="{532DA8B2-C801-0A0A-9789-B9C190EFC2A6}"/>
              </a:ext>
            </a:extLst>
          </p:cNvPr>
          <p:cNvSpPr txBox="1"/>
          <p:nvPr/>
        </p:nvSpPr>
        <p:spPr>
          <a:xfrm>
            <a:off x="323528" y="951570"/>
            <a:ext cx="20751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8CCF"/>
                </a:solidFill>
                <a:effectLst/>
                <a:uLnTx/>
                <a:uFillTx/>
                <a:latin typeface="メイリオ"/>
                <a:ea typeface="メイリオ"/>
                <a:cs typeface="+mn-cs"/>
              </a:rPr>
              <a:t>受け手側の機能</a:t>
            </a:r>
          </a:p>
        </p:txBody>
      </p:sp>
      <p:sp>
        <p:nvSpPr>
          <p:cNvPr id="21" name="正方形/長方形 20">
            <a:extLst>
              <a:ext uri="{FF2B5EF4-FFF2-40B4-BE49-F238E27FC236}">
                <a16:creationId xmlns:a16="http://schemas.microsoft.com/office/drawing/2014/main" id="{4D66143A-79E7-79B6-D330-6B47C282AA27}"/>
              </a:ext>
            </a:extLst>
          </p:cNvPr>
          <p:cNvSpPr/>
          <p:nvPr/>
        </p:nvSpPr>
        <p:spPr>
          <a:xfrm>
            <a:off x="2332636" y="1243271"/>
            <a:ext cx="3427288"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22" name="正方形/長方形 21">
            <a:extLst>
              <a:ext uri="{FF2B5EF4-FFF2-40B4-BE49-F238E27FC236}">
                <a16:creationId xmlns:a16="http://schemas.microsoft.com/office/drawing/2014/main" id="{19830AD4-5928-8BBA-3C5A-3E5CBCA115B5}"/>
              </a:ext>
            </a:extLst>
          </p:cNvPr>
          <p:cNvSpPr/>
          <p:nvPr/>
        </p:nvSpPr>
        <p:spPr>
          <a:xfrm>
            <a:off x="5594060" y="1771231"/>
            <a:ext cx="3235222" cy="3032767"/>
          </a:xfrm>
          <a:prstGeom prst="rect">
            <a:avLst/>
          </a:prstGeom>
          <a:noFill/>
          <a:ln w="3810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23" name="Rectangle 8">
            <a:extLst>
              <a:ext uri="{FF2B5EF4-FFF2-40B4-BE49-F238E27FC236}">
                <a16:creationId xmlns:a16="http://schemas.microsoft.com/office/drawing/2014/main" id="{E775C738-7656-5B9D-6B7A-F048F390C630}"/>
              </a:ext>
            </a:extLst>
          </p:cNvPr>
          <p:cNvSpPr>
            <a:spLocks noChangeArrowheads="1"/>
          </p:cNvSpPr>
          <p:nvPr/>
        </p:nvSpPr>
        <p:spPr bwMode="auto">
          <a:xfrm>
            <a:off x="7590368" y="1912175"/>
            <a:ext cx="1104302" cy="38789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4" name="Freeform 9">
            <a:extLst>
              <a:ext uri="{FF2B5EF4-FFF2-40B4-BE49-F238E27FC236}">
                <a16:creationId xmlns:a16="http://schemas.microsoft.com/office/drawing/2014/main" id="{2148C325-AE7C-C81D-632D-1618C8466C4B}"/>
              </a:ext>
            </a:extLst>
          </p:cNvPr>
          <p:cNvSpPr>
            <a:spLocks noEditPoints="1"/>
          </p:cNvSpPr>
          <p:nvPr/>
        </p:nvSpPr>
        <p:spPr bwMode="auto">
          <a:xfrm>
            <a:off x="7748605" y="1982964"/>
            <a:ext cx="787828" cy="269520"/>
          </a:xfrm>
          <a:custGeom>
            <a:avLst/>
            <a:gdLst>
              <a:gd name="T0" fmla="*/ 49 w 1267"/>
              <a:gd name="T1" fmla="*/ 97 h 434"/>
              <a:gd name="T2" fmla="*/ 71 w 1267"/>
              <a:gd name="T3" fmla="*/ 7 h 434"/>
              <a:gd name="T4" fmla="*/ 62 w 1267"/>
              <a:gd name="T5" fmla="*/ 61 h 434"/>
              <a:gd name="T6" fmla="*/ 100 w 1267"/>
              <a:gd name="T7" fmla="*/ 109 h 434"/>
              <a:gd name="T8" fmla="*/ 149 w 1267"/>
              <a:gd name="T9" fmla="*/ 72 h 434"/>
              <a:gd name="T10" fmla="*/ 212 w 1267"/>
              <a:gd name="T11" fmla="*/ 118 h 434"/>
              <a:gd name="T12" fmla="*/ 263 w 1267"/>
              <a:gd name="T13" fmla="*/ 39 h 434"/>
              <a:gd name="T14" fmla="*/ 217 w 1267"/>
              <a:gd name="T15" fmla="*/ 95 h 434"/>
              <a:gd name="T16" fmla="*/ 288 w 1267"/>
              <a:gd name="T17" fmla="*/ 73 h 434"/>
              <a:gd name="T18" fmla="*/ 331 w 1267"/>
              <a:gd name="T19" fmla="*/ 102 h 434"/>
              <a:gd name="T20" fmla="*/ 307 w 1267"/>
              <a:gd name="T21" fmla="*/ 63 h 434"/>
              <a:gd name="T22" fmla="*/ 409 w 1267"/>
              <a:gd name="T23" fmla="*/ 52 h 434"/>
              <a:gd name="T24" fmla="*/ 413 w 1267"/>
              <a:gd name="T25" fmla="*/ 32 h 434"/>
              <a:gd name="T26" fmla="*/ 480 w 1267"/>
              <a:gd name="T27" fmla="*/ 101 h 434"/>
              <a:gd name="T28" fmla="*/ 486 w 1267"/>
              <a:gd name="T29" fmla="*/ 0 h 434"/>
              <a:gd name="T30" fmla="*/ 490 w 1267"/>
              <a:gd name="T31" fmla="*/ 51 h 434"/>
              <a:gd name="T32" fmla="*/ 567 w 1267"/>
              <a:gd name="T33" fmla="*/ 116 h 434"/>
              <a:gd name="T34" fmla="*/ 560 w 1267"/>
              <a:gd name="T35" fmla="*/ 29 h 434"/>
              <a:gd name="T36" fmla="*/ 655 w 1267"/>
              <a:gd name="T37" fmla="*/ 28 h 434"/>
              <a:gd name="T38" fmla="*/ 616 w 1267"/>
              <a:gd name="T39" fmla="*/ 29 h 434"/>
              <a:gd name="T40" fmla="*/ 676 w 1267"/>
              <a:gd name="T41" fmla="*/ 40 h 434"/>
              <a:gd name="T42" fmla="*/ 723 w 1267"/>
              <a:gd name="T43" fmla="*/ 101 h 434"/>
              <a:gd name="T44" fmla="*/ 724 w 1267"/>
              <a:gd name="T45" fmla="*/ 63 h 434"/>
              <a:gd name="T46" fmla="*/ 763 w 1267"/>
              <a:gd name="T47" fmla="*/ 110 h 434"/>
              <a:gd name="T48" fmla="*/ 782 w 1267"/>
              <a:gd name="T49" fmla="*/ 43 h 434"/>
              <a:gd name="T50" fmla="*/ 816 w 1267"/>
              <a:gd name="T51" fmla="*/ 115 h 434"/>
              <a:gd name="T52" fmla="*/ 778 w 1267"/>
              <a:gd name="T53" fmla="*/ 99 h 434"/>
              <a:gd name="T54" fmla="*/ 872 w 1267"/>
              <a:gd name="T55" fmla="*/ 72 h 434"/>
              <a:gd name="T56" fmla="*/ 897 w 1267"/>
              <a:gd name="T57" fmla="*/ 28 h 434"/>
              <a:gd name="T58" fmla="*/ 962 w 1267"/>
              <a:gd name="T59" fmla="*/ 115 h 434"/>
              <a:gd name="T60" fmla="*/ 999 w 1267"/>
              <a:gd name="T61" fmla="*/ 52 h 434"/>
              <a:gd name="T62" fmla="*/ 1075 w 1267"/>
              <a:gd name="T63" fmla="*/ 30 h 434"/>
              <a:gd name="T64" fmla="*/ 1137 w 1267"/>
              <a:gd name="T65" fmla="*/ 78 h 434"/>
              <a:gd name="T66" fmla="*/ 1188 w 1267"/>
              <a:gd name="T67" fmla="*/ 115 h 434"/>
              <a:gd name="T68" fmla="*/ 1229 w 1267"/>
              <a:gd name="T69" fmla="*/ 56 h 434"/>
              <a:gd name="T70" fmla="*/ 241 w 1267"/>
              <a:gd name="T71" fmla="*/ 434 h 434"/>
              <a:gd name="T72" fmla="*/ 196 w 1267"/>
              <a:gd name="T73" fmla="*/ 257 h 434"/>
              <a:gd name="T74" fmla="*/ 223 w 1267"/>
              <a:gd name="T75" fmla="*/ 320 h 434"/>
              <a:gd name="T76" fmla="*/ 255 w 1267"/>
              <a:gd name="T77" fmla="*/ 401 h 434"/>
              <a:gd name="T78" fmla="*/ 293 w 1267"/>
              <a:gd name="T79" fmla="*/ 336 h 434"/>
              <a:gd name="T80" fmla="*/ 314 w 1267"/>
              <a:gd name="T81" fmla="*/ 222 h 434"/>
              <a:gd name="T82" fmla="*/ 342 w 1267"/>
              <a:gd name="T83" fmla="*/ 286 h 434"/>
              <a:gd name="T84" fmla="*/ 376 w 1267"/>
              <a:gd name="T85" fmla="*/ 381 h 434"/>
              <a:gd name="T86" fmla="*/ 364 w 1267"/>
              <a:gd name="T87" fmla="*/ 409 h 434"/>
              <a:gd name="T88" fmla="*/ 460 w 1267"/>
              <a:gd name="T89" fmla="*/ 303 h 434"/>
              <a:gd name="T90" fmla="*/ 562 w 1267"/>
              <a:gd name="T91" fmla="*/ 434 h 434"/>
              <a:gd name="T92" fmla="*/ 471 w 1267"/>
              <a:gd name="T93" fmla="*/ 295 h 434"/>
              <a:gd name="T94" fmla="*/ 652 w 1267"/>
              <a:gd name="T95" fmla="*/ 321 h 434"/>
              <a:gd name="T96" fmla="*/ 690 w 1267"/>
              <a:gd name="T97" fmla="*/ 315 h 434"/>
              <a:gd name="T98" fmla="*/ 761 w 1267"/>
              <a:gd name="T99" fmla="*/ 373 h 434"/>
              <a:gd name="T100" fmla="*/ 703 w 1267"/>
              <a:gd name="T101" fmla="*/ 359 h 434"/>
              <a:gd name="T102" fmla="*/ 864 w 1267"/>
              <a:gd name="T103" fmla="*/ 281 h 434"/>
              <a:gd name="T104" fmla="*/ 874 w 1267"/>
              <a:gd name="T105" fmla="*/ 353 h 434"/>
              <a:gd name="T106" fmla="*/ 875 w 1267"/>
              <a:gd name="T107" fmla="*/ 322 h 434"/>
              <a:gd name="T108" fmla="*/ 948 w 1267"/>
              <a:gd name="T109" fmla="*/ 229 h 434"/>
              <a:gd name="T110" fmla="*/ 1031 w 1267"/>
              <a:gd name="T111" fmla="*/ 325 h 434"/>
              <a:gd name="T112" fmla="*/ 1031 w 1267"/>
              <a:gd name="T113" fmla="*/ 22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7" h="434">
                <a:moveTo>
                  <a:pt x="73" y="84"/>
                </a:moveTo>
                <a:cubicBezTo>
                  <a:pt x="73" y="94"/>
                  <a:pt x="69" y="102"/>
                  <a:pt x="62" y="108"/>
                </a:cubicBezTo>
                <a:cubicBezTo>
                  <a:pt x="55" y="114"/>
                  <a:pt x="45" y="116"/>
                  <a:pt x="32" y="116"/>
                </a:cubicBezTo>
                <a:cubicBezTo>
                  <a:pt x="19" y="116"/>
                  <a:pt x="9" y="114"/>
                  <a:pt x="0" y="110"/>
                </a:cubicBezTo>
                <a:cubicBezTo>
                  <a:pt x="0" y="93"/>
                  <a:pt x="0" y="93"/>
                  <a:pt x="0" y="93"/>
                </a:cubicBezTo>
                <a:cubicBezTo>
                  <a:pt x="6" y="95"/>
                  <a:pt x="11" y="97"/>
                  <a:pt x="17" y="99"/>
                </a:cubicBezTo>
                <a:cubicBezTo>
                  <a:pt x="23" y="100"/>
                  <a:pt x="28" y="101"/>
                  <a:pt x="33" y="101"/>
                </a:cubicBezTo>
                <a:cubicBezTo>
                  <a:pt x="40" y="101"/>
                  <a:pt x="46" y="99"/>
                  <a:pt x="49" y="97"/>
                </a:cubicBezTo>
                <a:cubicBezTo>
                  <a:pt x="53" y="94"/>
                  <a:pt x="55" y="90"/>
                  <a:pt x="55" y="85"/>
                </a:cubicBezTo>
                <a:cubicBezTo>
                  <a:pt x="55" y="81"/>
                  <a:pt x="53" y="78"/>
                  <a:pt x="50" y="75"/>
                </a:cubicBezTo>
                <a:cubicBezTo>
                  <a:pt x="47" y="72"/>
                  <a:pt x="40" y="68"/>
                  <a:pt x="30" y="64"/>
                </a:cubicBezTo>
                <a:cubicBezTo>
                  <a:pt x="20" y="60"/>
                  <a:pt x="12" y="55"/>
                  <a:pt x="8" y="50"/>
                </a:cubicBezTo>
                <a:cubicBezTo>
                  <a:pt x="4" y="44"/>
                  <a:pt x="2" y="38"/>
                  <a:pt x="2" y="30"/>
                </a:cubicBezTo>
                <a:cubicBezTo>
                  <a:pt x="2" y="21"/>
                  <a:pt x="5" y="14"/>
                  <a:pt x="12" y="8"/>
                </a:cubicBezTo>
                <a:cubicBezTo>
                  <a:pt x="19" y="3"/>
                  <a:pt x="28" y="0"/>
                  <a:pt x="39" y="0"/>
                </a:cubicBezTo>
                <a:cubicBezTo>
                  <a:pt x="50" y="0"/>
                  <a:pt x="61" y="2"/>
                  <a:pt x="71" y="7"/>
                </a:cubicBezTo>
                <a:cubicBezTo>
                  <a:pt x="65" y="22"/>
                  <a:pt x="65" y="22"/>
                  <a:pt x="65" y="22"/>
                </a:cubicBezTo>
                <a:cubicBezTo>
                  <a:pt x="55" y="18"/>
                  <a:pt x="46" y="16"/>
                  <a:pt x="38" y="16"/>
                </a:cubicBezTo>
                <a:cubicBezTo>
                  <a:pt x="32" y="16"/>
                  <a:pt x="28" y="17"/>
                  <a:pt x="25" y="20"/>
                </a:cubicBezTo>
                <a:cubicBezTo>
                  <a:pt x="22" y="22"/>
                  <a:pt x="20" y="26"/>
                  <a:pt x="20" y="30"/>
                </a:cubicBezTo>
                <a:cubicBezTo>
                  <a:pt x="20" y="33"/>
                  <a:pt x="21" y="36"/>
                  <a:pt x="22" y="38"/>
                </a:cubicBezTo>
                <a:cubicBezTo>
                  <a:pt x="23" y="40"/>
                  <a:pt x="25" y="42"/>
                  <a:pt x="28" y="44"/>
                </a:cubicBezTo>
                <a:cubicBezTo>
                  <a:pt x="31" y="45"/>
                  <a:pt x="36" y="48"/>
                  <a:pt x="43" y="51"/>
                </a:cubicBezTo>
                <a:cubicBezTo>
                  <a:pt x="52" y="54"/>
                  <a:pt x="58" y="58"/>
                  <a:pt x="62" y="61"/>
                </a:cubicBezTo>
                <a:cubicBezTo>
                  <a:pt x="66" y="64"/>
                  <a:pt x="68" y="67"/>
                  <a:pt x="70" y="71"/>
                </a:cubicBezTo>
                <a:cubicBezTo>
                  <a:pt x="72" y="75"/>
                  <a:pt x="73" y="79"/>
                  <a:pt x="73" y="84"/>
                </a:cubicBezTo>
                <a:close/>
                <a:moveTo>
                  <a:pt x="153" y="115"/>
                </a:moveTo>
                <a:cubicBezTo>
                  <a:pt x="151" y="104"/>
                  <a:pt x="151" y="104"/>
                  <a:pt x="151" y="104"/>
                </a:cubicBezTo>
                <a:cubicBezTo>
                  <a:pt x="150" y="104"/>
                  <a:pt x="150" y="104"/>
                  <a:pt x="150" y="104"/>
                </a:cubicBezTo>
                <a:cubicBezTo>
                  <a:pt x="147" y="108"/>
                  <a:pt x="144" y="111"/>
                  <a:pt x="139" y="113"/>
                </a:cubicBezTo>
                <a:cubicBezTo>
                  <a:pt x="134" y="115"/>
                  <a:pt x="129" y="116"/>
                  <a:pt x="123" y="116"/>
                </a:cubicBezTo>
                <a:cubicBezTo>
                  <a:pt x="113" y="116"/>
                  <a:pt x="105" y="114"/>
                  <a:pt x="100" y="109"/>
                </a:cubicBezTo>
                <a:cubicBezTo>
                  <a:pt x="95" y="104"/>
                  <a:pt x="92" y="96"/>
                  <a:pt x="92" y="85"/>
                </a:cubicBezTo>
                <a:cubicBezTo>
                  <a:pt x="92" y="29"/>
                  <a:pt x="92" y="29"/>
                  <a:pt x="92" y="29"/>
                </a:cubicBezTo>
                <a:cubicBezTo>
                  <a:pt x="111" y="29"/>
                  <a:pt x="111" y="29"/>
                  <a:pt x="111" y="29"/>
                </a:cubicBezTo>
                <a:cubicBezTo>
                  <a:pt x="111" y="82"/>
                  <a:pt x="111" y="82"/>
                  <a:pt x="111" y="82"/>
                </a:cubicBezTo>
                <a:cubicBezTo>
                  <a:pt x="111" y="89"/>
                  <a:pt x="112" y="93"/>
                  <a:pt x="115" y="97"/>
                </a:cubicBezTo>
                <a:cubicBezTo>
                  <a:pt x="117" y="100"/>
                  <a:pt x="122" y="102"/>
                  <a:pt x="127" y="102"/>
                </a:cubicBezTo>
                <a:cubicBezTo>
                  <a:pt x="135" y="102"/>
                  <a:pt x="141" y="99"/>
                  <a:pt x="144" y="95"/>
                </a:cubicBezTo>
                <a:cubicBezTo>
                  <a:pt x="148" y="90"/>
                  <a:pt x="149" y="83"/>
                  <a:pt x="149" y="72"/>
                </a:cubicBezTo>
                <a:cubicBezTo>
                  <a:pt x="149" y="29"/>
                  <a:pt x="149" y="29"/>
                  <a:pt x="149" y="29"/>
                </a:cubicBezTo>
                <a:cubicBezTo>
                  <a:pt x="168" y="29"/>
                  <a:pt x="168" y="29"/>
                  <a:pt x="168" y="29"/>
                </a:cubicBezTo>
                <a:cubicBezTo>
                  <a:pt x="168" y="115"/>
                  <a:pt x="168" y="115"/>
                  <a:pt x="168" y="115"/>
                </a:cubicBezTo>
                <a:lnTo>
                  <a:pt x="153" y="115"/>
                </a:lnTo>
                <a:close/>
                <a:moveTo>
                  <a:pt x="237" y="116"/>
                </a:moveTo>
                <a:cubicBezTo>
                  <a:pt x="226" y="116"/>
                  <a:pt x="218" y="113"/>
                  <a:pt x="212" y="105"/>
                </a:cubicBezTo>
                <a:cubicBezTo>
                  <a:pt x="211" y="105"/>
                  <a:pt x="211" y="105"/>
                  <a:pt x="211" y="105"/>
                </a:cubicBezTo>
                <a:cubicBezTo>
                  <a:pt x="212" y="112"/>
                  <a:pt x="212" y="116"/>
                  <a:pt x="212" y="118"/>
                </a:cubicBezTo>
                <a:cubicBezTo>
                  <a:pt x="212" y="153"/>
                  <a:pt x="212" y="153"/>
                  <a:pt x="212" y="153"/>
                </a:cubicBezTo>
                <a:cubicBezTo>
                  <a:pt x="194" y="153"/>
                  <a:pt x="194" y="153"/>
                  <a:pt x="194" y="153"/>
                </a:cubicBezTo>
                <a:cubicBezTo>
                  <a:pt x="194" y="29"/>
                  <a:pt x="194" y="29"/>
                  <a:pt x="194" y="29"/>
                </a:cubicBezTo>
                <a:cubicBezTo>
                  <a:pt x="208" y="29"/>
                  <a:pt x="208" y="29"/>
                  <a:pt x="208" y="29"/>
                </a:cubicBezTo>
                <a:cubicBezTo>
                  <a:pt x="209" y="31"/>
                  <a:pt x="210" y="35"/>
                  <a:pt x="211" y="41"/>
                </a:cubicBezTo>
                <a:cubicBezTo>
                  <a:pt x="212" y="41"/>
                  <a:pt x="212" y="41"/>
                  <a:pt x="212" y="41"/>
                </a:cubicBezTo>
                <a:cubicBezTo>
                  <a:pt x="218" y="32"/>
                  <a:pt x="226" y="28"/>
                  <a:pt x="238" y="28"/>
                </a:cubicBezTo>
                <a:cubicBezTo>
                  <a:pt x="248" y="28"/>
                  <a:pt x="257" y="31"/>
                  <a:pt x="263" y="39"/>
                </a:cubicBezTo>
                <a:cubicBezTo>
                  <a:pt x="268" y="47"/>
                  <a:pt x="271" y="58"/>
                  <a:pt x="271" y="72"/>
                </a:cubicBezTo>
                <a:cubicBezTo>
                  <a:pt x="271" y="86"/>
                  <a:pt x="268" y="97"/>
                  <a:pt x="262" y="105"/>
                </a:cubicBezTo>
                <a:cubicBezTo>
                  <a:pt x="256" y="112"/>
                  <a:pt x="248" y="116"/>
                  <a:pt x="237" y="116"/>
                </a:cubicBezTo>
                <a:close/>
                <a:moveTo>
                  <a:pt x="233" y="42"/>
                </a:moveTo>
                <a:cubicBezTo>
                  <a:pt x="226" y="42"/>
                  <a:pt x="220" y="45"/>
                  <a:pt x="217" y="49"/>
                </a:cubicBezTo>
                <a:cubicBezTo>
                  <a:pt x="214" y="53"/>
                  <a:pt x="212" y="60"/>
                  <a:pt x="212" y="69"/>
                </a:cubicBezTo>
                <a:cubicBezTo>
                  <a:pt x="212" y="72"/>
                  <a:pt x="212" y="72"/>
                  <a:pt x="212" y="72"/>
                </a:cubicBezTo>
                <a:cubicBezTo>
                  <a:pt x="212" y="82"/>
                  <a:pt x="214" y="90"/>
                  <a:pt x="217" y="95"/>
                </a:cubicBezTo>
                <a:cubicBezTo>
                  <a:pt x="220" y="99"/>
                  <a:pt x="226" y="102"/>
                  <a:pt x="233" y="102"/>
                </a:cubicBezTo>
                <a:cubicBezTo>
                  <a:pt x="239" y="102"/>
                  <a:pt x="244" y="99"/>
                  <a:pt x="248" y="94"/>
                </a:cubicBezTo>
                <a:cubicBezTo>
                  <a:pt x="251" y="89"/>
                  <a:pt x="253" y="81"/>
                  <a:pt x="253" y="72"/>
                </a:cubicBezTo>
                <a:cubicBezTo>
                  <a:pt x="253" y="62"/>
                  <a:pt x="251" y="55"/>
                  <a:pt x="248" y="50"/>
                </a:cubicBezTo>
                <a:cubicBezTo>
                  <a:pt x="244" y="45"/>
                  <a:pt x="239" y="42"/>
                  <a:pt x="233" y="42"/>
                </a:cubicBezTo>
                <a:close/>
                <a:moveTo>
                  <a:pt x="330" y="116"/>
                </a:moveTo>
                <a:cubicBezTo>
                  <a:pt x="317" y="116"/>
                  <a:pt x="306" y="113"/>
                  <a:pt x="299" y="105"/>
                </a:cubicBezTo>
                <a:cubicBezTo>
                  <a:pt x="291" y="97"/>
                  <a:pt x="288" y="86"/>
                  <a:pt x="288" y="73"/>
                </a:cubicBezTo>
                <a:cubicBezTo>
                  <a:pt x="288" y="59"/>
                  <a:pt x="291" y="48"/>
                  <a:pt x="298" y="40"/>
                </a:cubicBezTo>
                <a:cubicBezTo>
                  <a:pt x="305" y="32"/>
                  <a:pt x="315" y="28"/>
                  <a:pt x="327" y="28"/>
                </a:cubicBezTo>
                <a:cubicBezTo>
                  <a:pt x="338" y="28"/>
                  <a:pt x="347" y="31"/>
                  <a:pt x="354" y="38"/>
                </a:cubicBezTo>
                <a:cubicBezTo>
                  <a:pt x="360" y="45"/>
                  <a:pt x="363" y="54"/>
                  <a:pt x="363" y="66"/>
                </a:cubicBezTo>
                <a:cubicBezTo>
                  <a:pt x="363" y="76"/>
                  <a:pt x="363" y="76"/>
                  <a:pt x="363" y="76"/>
                </a:cubicBezTo>
                <a:cubicBezTo>
                  <a:pt x="306" y="76"/>
                  <a:pt x="306" y="76"/>
                  <a:pt x="306" y="76"/>
                </a:cubicBezTo>
                <a:cubicBezTo>
                  <a:pt x="307" y="84"/>
                  <a:pt x="309" y="91"/>
                  <a:pt x="313" y="95"/>
                </a:cubicBezTo>
                <a:cubicBezTo>
                  <a:pt x="317" y="100"/>
                  <a:pt x="323" y="102"/>
                  <a:pt x="331" y="102"/>
                </a:cubicBezTo>
                <a:cubicBezTo>
                  <a:pt x="336" y="102"/>
                  <a:pt x="341" y="102"/>
                  <a:pt x="345" y="101"/>
                </a:cubicBezTo>
                <a:cubicBezTo>
                  <a:pt x="349" y="100"/>
                  <a:pt x="354" y="98"/>
                  <a:pt x="359" y="96"/>
                </a:cubicBezTo>
                <a:cubicBezTo>
                  <a:pt x="359" y="111"/>
                  <a:pt x="359" y="111"/>
                  <a:pt x="359" y="111"/>
                </a:cubicBezTo>
                <a:cubicBezTo>
                  <a:pt x="355" y="113"/>
                  <a:pt x="350" y="114"/>
                  <a:pt x="346" y="115"/>
                </a:cubicBezTo>
                <a:cubicBezTo>
                  <a:pt x="341" y="116"/>
                  <a:pt x="336" y="116"/>
                  <a:pt x="330" y="116"/>
                </a:cubicBezTo>
                <a:close/>
                <a:moveTo>
                  <a:pt x="327" y="41"/>
                </a:moveTo>
                <a:cubicBezTo>
                  <a:pt x="321" y="41"/>
                  <a:pt x="316" y="43"/>
                  <a:pt x="313" y="47"/>
                </a:cubicBezTo>
                <a:cubicBezTo>
                  <a:pt x="309" y="51"/>
                  <a:pt x="307" y="56"/>
                  <a:pt x="307" y="63"/>
                </a:cubicBezTo>
                <a:cubicBezTo>
                  <a:pt x="346" y="63"/>
                  <a:pt x="346" y="63"/>
                  <a:pt x="346" y="63"/>
                </a:cubicBezTo>
                <a:cubicBezTo>
                  <a:pt x="345" y="56"/>
                  <a:pt x="344" y="51"/>
                  <a:pt x="340" y="47"/>
                </a:cubicBezTo>
                <a:cubicBezTo>
                  <a:pt x="337" y="43"/>
                  <a:pt x="333" y="41"/>
                  <a:pt x="327" y="41"/>
                </a:cubicBezTo>
                <a:close/>
                <a:moveTo>
                  <a:pt x="428" y="28"/>
                </a:moveTo>
                <a:cubicBezTo>
                  <a:pt x="431" y="28"/>
                  <a:pt x="434" y="28"/>
                  <a:pt x="437" y="28"/>
                </a:cubicBezTo>
                <a:cubicBezTo>
                  <a:pt x="435" y="45"/>
                  <a:pt x="435" y="45"/>
                  <a:pt x="435" y="45"/>
                </a:cubicBezTo>
                <a:cubicBezTo>
                  <a:pt x="432" y="45"/>
                  <a:pt x="430" y="44"/>
                  <a:pt x="427" y="44"/>
                </a:cubicBezTo>
                <a:cubicBezTo>
                  <a:pt x="420" y="44"/>
                  <a:pt x="414" y="47"/>
                  <a:pt x="409" y="52"/>
                </a:cubicBezTo>
                <a:cubicBezTo>
                  <a:pt x="405" y="56"/>
                  <a:pt x="402" y="62"/>
                  <a:pt x="402" y="70"/>
                </a:cubicBezTo>
                <a:cubicBezTo>
                  <a:pt x="402" y="115"/>
                  <a:pt x="402" y="115"/>
                  <a:pt x="402" y="115"/>
                </a:cubicBezTo>
                <a:cubicBezTo>
                  <a:pt x="384" y="115"/>
                  <a:pt x="384" y="115"/>
                  <a:pt x="384" y="115"/>
                </a:cubicBezTo>
                <a:cubicBezTo>
                  <a:pt x="384" y="29"/>
                  <a:pt x="384" y="29"/>
                  <a:pt x="384" y="29"/>
                </a:cubicBezTo>
                <a:cubicBezTo>
                  <a:pt x="398" y="29"/>
                  <a:pt x="398" y="29"/>
                  <a:pt x="398" y="29"/>
                </a:cubicBezTo>
                <a:cubicBezTo>
                  <a:pt x="401" y="44"/>
                  <a:pt x="401" y="44"/>
                  <a:pt x="401" y="44"/>
                </a:cubicBezTo>
                <a:cubicBezTo>
                  <a:pt x="402" y="44"/>
                  <a:pt x="402" y="44"/>
                  <a:pt x="402" y="44"/>
                </a:cubicBezTo>
                <a:cubicBezTo>
                  <a:pt x="405" y="39"/>
                  <a:pt x="408" y="35"/>
                  <a:pt x="413" y="32"/>
                </a:cubicBezTo>
                <a:cubicBezTo>
                  <a:pt x="417" y="29"/>
                  <a:pt x="422" y="28"/>
                  <a:pt x="428" y="28"/>
                </a:cubicBezTo>
                <a:close/>
                <a:moveTo>
                  <a:pt x="520" y="84"/>
                </a:moveTo>
                <a:cubicBezTo>
                  <a:pt x="520" y="94"/>
                  <a:pt x="516" y="102"/>
                  <a:pt x="509" y="108"/>
                </a:cubicBezTo>
                <a:cubicBezTo>
                  <a:pt x="502" y="114"/>
                  <a:pt x="492" y="116"/>
                  <a:pt x="479" y="116"/>
                </a:cubicBezTo>
                <a:cubicBezTo>
                  <a:pt x="466" y="116"/>
                  <a:pt x="455" y="114"/>
                  <a:pt x="447" y="110"/>
                </a:cubicBezTo>
                <a:cubicBezTo>
                  <a:pt x="447" y="93"/>
                  <a:pt x="447" y="93"/>
                  <a:pt x="447" y="93"/>
                </a:cubicBezTo>
                <a:cubicBezTo>
                  <a:pt x="452" y="95"/>
                  <a:pt x="458" y="97"/>
                  <a:pt x="464" y="99"/>
                </a:cubicBezTo>
                <a:cubicBezTo>
                  <a:pt x="470" y="100"/>
                  <a:pt x="475" y="101"/>
                  <a:pt x="480" y="101"/>
                </a:cubicBezTo>
                <a:cubicBezTo>
                  <a:pt x="487" y="101"/>
                  <a:pt x="493" y="99"/>
                  <a:pt x="496" y="97"/>
                </a:cubicBezTo>
                <a:cubicBezTo>
                  <a:pt x="500" y="94"/>
                  <a:pt x="501" y="90"/>
                  <a:pt x="501" y="85"/>
                </a:cubicBezTo>
                <a:cubicBezTo>
                  <a:pt x="501" y="81"/>
                  <a:pt x="500" y="78"/>
                  <a:pt x="497" y="75"/>
                </a:cubicBezTo>
                <a:cubicBezTo>
                  <a:pt x="493" y="72"/>
                  <a:pt x="487" y="68"/>
                  <a:pt x="477" y="64"/>
                </a:cubicBezTo>
                <a:cubicBezTo>
                  <a:pt x="466" y="60"/>
                  <a:pt x="459" y="55"/>
                  <a:pt x="455" y="50"/>
                </a:cubicBezTo>
                <a:cubicBezTo>
                  <a:pt x="451" y="44"/>
                  <a:pt x="449" y="38"/>
                  <a:pt x="449" y="30"/>
                </a:cubicBezTo>
                <a:cubicBezTo>
                  <a:pt x="449" y="21"/>
                  <a:pt x="452" y="14"/>
                  <a:pt x="459" y="8"/>
                </a:cubicBezTo>
                <a:cubicBezTo>
                  <a:pt x="465" y="3"/>
                  <a:pt x="474" y="0"/>
                  <a:pt x="486" y="0"/>
                </a:cubicBezTo>
                <a:cubicBezTo>
                  <a:pt x="497" y="0"/>
                  <a:pt x="507" y="2"/>
                  <a:pt x="518" y="7"/>
                </a:cubicBezTo>
                <a:cubicBezTo>
                  <a:pt x="512" y="22"/>
                  <a:pt x="512" y="22"/>
                  <a:pt x="512" y="22"/>
                </a:cubicBezTo>
                <a:cubicBezTo>
                  <a:pt x="502" y="18"/>
                  <a:pt x="493" y="16"/>
                  <a:pt x="485" y="16"/>
                </a:cubicBezTo>
                <a:cubicBezTo>
                  <a:pt x="479" y="16"/>
                  <a:pt x="475" y="17"/>
                  <a:pt x="472" y="20"/>
                </a:cubicBezTo>
                <a:cubicBezTo>
                  <a:pt x="469" y="22"/>
                  <a:pt x="467" y="26"/>
                  <a:pt x="467" y="30"/>
                </a:cubicBezTo>
                <a:cubicBezTo>
                  <a:pt x="467" y="33"/>
                  <a:pt x="468" y="36"/>
                  <a:pt x="469" y="38"/>
                </a:cubicBezTo>
                <a:cubicBezTo>
                  <a:pt x="470" y="40"/>
                  <a:pt x="472" y="42"/>
                  <a:pt x="475" y="44"/>
                </a:cubicBezTo>
                <a:cubicBezTo>
                  <a:pt x="478" y="45"/>
                  <a:pt x="483" y="48"/>
                  <a:pt x="490" y="51"/>
                </a:cubicBezTo>
                <a:cubicBezTo>
                  <a:pt x="499" y="54"/>
                  <a:pt x="505" y="58"/>
                  <a:pt x="509" y="61"/>
                </a:cubicBezTo>
                <a:cubicBezTo>
                  <a:pt x="512" y="64"/>
                  <a:pt x="515" y="67"/>
                  <a:pt x="517" y="71"/>
                </a:cubicBezTo>
                <a:cubicBezTo>
                  <a:pt x="519" y="75"/>
                  <a:pt x="520" y="79"/>
                  <a:pt x="520" y="84"/>
                </a:cubicBezTo>
                <a:close/>
                <a:moveTo>
                  <a:pt x="572" y="102"/>
                </a:moveTo>
                <a:cubicBezTo>
                  <a:pt x="576" y="102"/>
                  <a:pt x="581" y="101"/>
                  <a:pt x="585" y="100"/>
                </a:cubicBezTo>
                <a:cubicBezTo>
                  <a:pt x="585" y="113"/>
                  <a:pt x="585" y="113"/>
                  <a:pt x="585" y="113"/>
                </a:cubicBezTo>
                <a:cubicBezTo>
                  <a:pt x="583" y="114"/>
                  <a:pt x="580" y="115"/>
                  <a:pt x="577" y="116"/>
                </a:cubicBezTo>
                <a:cubicBezTo>
                  <a:pt x="574" y="116"/>
                  <a:pt x="571" y="116"/>
                  <a:pt x="567" y="116"/>
                </a:cubicBezTo>
                <a:cubicBezTo>
                  <a:pt x="550" y="116"/>
                  <a:pt x="542" y="107"/>
                  <a:pt x="542" y="89"/>
                </a:cubicBezTo>
                <a:cubicBezTo>
                  <a:pt x="542" y="43"/>
                  <a:pt x="542" y="43"/>
                  <a:pt x="542" y="43"/>
                </a:cubicBezTo>
                <a:cubicBezTo>
                  <a:pt x="530" y="43"/>
                  <a:pt x="530" y="43"/>
                  <a:pt x="530" y="43"/>
                </a:cubicBezTo>
                <a:cubicBezTo>
                  <a:pt x="530" y="35"/>
                  <a:pt x="530" y="35"/>
                  <a:pt x="530" y="35"/>
                </a:cubicBezTo>
                <a:cubicBezTo>
                  <a:pt x="542" y="28"/>
                  <a:pt x="542" y="28"/>
                  <a:pt x="542" y="28"/>
                </a:cubicBezTo>
                <a:cubicBezTo>
                  <a:pt x="549" y="10"/>
                  <a:pt x="549" y="10"/>
                  <a:pt x="549" y="10"/>
                </a:cubicBezTo>
                <a:cubicBezTo>
                  <a:pt x="560" y="10"/>
                  <a:pt x="560" y="10"/>
                  <a:pt x="560" y="10"/>
                </a:cubicBezTo>
                <a:cubicBezTo>
                  <a:pt x="560" y="29"/>
                  <a:pt x="560" y="29"/>
                  <a:pt x="560" y="29"/>
                </a:cubicBezTo>
                <a:cubicBezTo>
                  <a:pt x="584" y="29"/>
                  <a:pt x="584" y="29"/>
                  <a:pt x="584" y="29"/>
                </a:cubicBezTo>
                <a:cubicBezTo>
                  <a:pt x="584" y="43"/>
                  <a:pt x="584" y="43"/>
                  <a:pt x="584" y="43"/>
                </a:cubicBezTo>
                <a:cubicBezTo>
                  <a:pt x="560" y="43"/>
                  <a:pt x="560" y="43"/>
                  <a:pt x="560" y="43"/>
                </a:cubicBezTo>
                <a:cubicBezTo>
                  <a:pt x="560" y="89"/>
                  <a:pt x="560" y="89"/>
                  <a:pt x="560" y="89"/>
                </a:cubicBezTo>
                <a:cubicBezTo>
                  <a:pt x="560" y="93"/>
                  <a:pt x="561" y="96"/>
                  <a:pt x="563" y="99"/>
                </a:cubicBezTo>
                <a:cubicBezTo>
                  <a:pt x="565" y="101"/>
                  <a:pt x="568" y="102"/>
                  <a:pt x="572" y="102"/>
                </a:cubicBezTo>
                <a:close/>
                <a:moveTo>
                  <a:pt x="646" y="28"/>
                </a:moveTo>
                <a:cubicBezTo>
                  <a:pt x="649" y="28"/>
                  <a:pt x="652" y="28"/>
                  <a:pt x="655" y="28"/>
                </a:cubicBezTo>
                <a:cubicBezTo>
                  <a:pt x="653" y="45"/>
                  <a:pt x="653" y="45"/>
                  <a:pt x="653" y="45"/>
                </a:cubicBezTo>
                <a:cubicBezTo>
                  <a:pt x="650" y="45"/>
                  <a:pt x="648" y="44"/>
                  <a:pt x="645" y="44"/>
                </a:cubicBezTo>
                <a:cubicBezTo>
                  <a:pt x="638" y="44"/>
                  <a:pt x="632" y="47"/>
                  <a:pt x="627" y="52"/>
                </a:cubicBezTo>
                <a:cubicBezTo>
                  <a:pt x="623" y="56"/>
                  <a:pt x="620" y="62"/>
                  <a:pt x="620" y="70"/>
                </a:cubicBezTo>
                <a:cubicBezTo>
                  <a:pt x="620" y="115"/>
                  <a:pt x="620" y="115"/>
                  <a:pt x="620" y="115"/>
                </a:cubicBezTo>
                <a:cubicBezTo>
                  <a:pt x="602" y="115"/>
                  <a:pt x="602" y="115"/>
                  <a:pt x="602" y="115"/>
                </a:cubicBezTo>
                <a:cubicBezTo>
                  <a:pt x="602" y="29"/>
                  <a:pt x="602" y="29"/>
                  <a:pt x="602" y="29"/>
                </a:cubicBezTo>
                <a:cubicBezTo>
                  <a:pt x="616" y="29"/>
                  <a:pt x="616" y="29"/>
                  <a:pt x="616" y="29"/>
                </a:cubicBezTo>
                <a:cubicBezTo>
                  <a:pt x="619" y="44"/>
                  <a:pt x="619" y="44"/>
                  <a:pt x="619" y="44"/>
                </a:cubicBezTo>
                <a:cubicBezTo>
                  <a:pt x="620" y="44"/>
                  <a:pt x="620" y="44"/>
                  <a:pt x="620" y="44"/>
                </a:cubicBezTo>
                <a:cubicBezTo>
                  <a:pt x="623" y="39"/>
                  <a:pt x="626" y="35"/>
                  <a:pt x="631" y="32"/>
                </a:cubicBezTo>
                <a:cubicBezTo>
                  <a:pt x="636" y="29"/>
                  <a:pt x="640" y="28"/>
                  <a:pt x="646" y="28"/>
                </a:cubicBezTo>
                <a:close/>
                <a:moveTo>
                  <a:pt x="708" y="116"/>
                </a:moveTo>
                <a:cubicBezTo>
                  <a:pt x="695" y="116"/>
                  <a:pt x="684" y="113"/>
                  <a:pt x="677" y="105"/>
                </a:cubicBezTo>
                <a:cubicBezTo>
                  <a:pt x="669" y="97"/>
                  <a:pt x="666" y="86"/>
                  <a:pt x="666" y="73"/>
                </a:cubicBezTo>
                <a:cubicBezTo>
                  <a:pt x="666" y="59"/>
                  <a:pt x="669" y="48"/>
                  <a:pt x="676" y="40"/>
                </a:cubicBezTo>
                <a:cubicBezTo>
                  <a:pt x="683" y="32"/>
                  <a:pt x="693" y="28"/>
                  <a:pt x="705" y="28"/>
                </a:cubicBezTo>
                <a:cubicBezTo>
                  <a:pt x="716" y="28"/>
                  <a:pt x="725" y="31"/>
                  <a:pt x="732" y="38"/>
                </a:cubicBezTo>
                <a:cubicBezTo>
                  <a:pt x="738" y="45"/>
                  <a:pt x="741" y="54"/>
                  <a:pt x="741" y="66"/>
                </a:cubicBezTo>
                <a:cubicBezTo>
                  <a:pt x="741" y="76"/>
                  <a:pt x="741" y="76"/>
                  <a:pt x="741" y="76"/>
                </a:cubicBezTo>
                <a:cubicBezTo>
                  <a:pt x="684" y="76"/>
                  <a:pt x="684" y="76"/>
                  <a:pt x="684" y="76"/>
                </a:cubicBezTo>
                <a:cubicBezTo>
                  <a:pt x="685" y="84"/>
                  <a:pt x="687" y="91"/>
                  <a:pt x="691" y="95"/>
                </a:cubicBezTo>
                <a:cubicBezTo>
                  <a:pt x="695" y="100"/>
                  <a:pt x="701" y="102"/>
                  <a:pt x="709" y="102"/>
                </a:cubicBezTo>
                <a:cubicBezTo>
                  <a:pt x="714" y="102"/>
                  <a:pt x="719" y="102"/>
                  <a:pt x="723" y="101"/>
                </a:cubicBezTo>
                <a:cubicBezTo>
                  <a:pt x="727" y="100"/>
                  <a:pt x="732" y="98"/>
                  <a:pt x="737" y="96"/>
                </a:cubicBezTo>
                <a:cubicBezTo>
                  <a:pt x="737" y="111"/>
                  <a:pt x="737" y="111"/>
                  <a:pt x="737" y="111"/>
                </a:cubicBezTo>
                <a:cubicBezTo>
                  <a:pt x="733" y="113"/>
                  <a:pt x="728" y="114"/>
                  <a:pt x="724" y="115"/>
                </a:cubicBezTo>
                <a:cubicBezTo>
                  <a:pt x="719" y="116"/>
                  <a:pt x="714" y="116"/>
                  <a:pt x="708" y="116"/>
                </a:cubicBezTo>
                <a:close/>
                <a:moveTo>
                  <a:pt x="705" y="41"/>
                </a:moveTo>
                <a:cubicBezTo>
                  <a:pt x="699" y="41"/>
                  <a:pt x="694" y="43"/>
                  <a:pt x="691" y="47"/>
                </a:cubicBezTo>
                <a:cubicBezTo>
                  <a:pt x="687" y="51"/>
                  <a:pt x="685" y="56"/>
                  <a:pt x="685" y="63"/>
                </a:cubicBezTo>
                <a:cubicBezTo>
                  <a:pt x="724" y="63"/>
                  <a:pt x="724" y="63"/>
                  <a:pt x="724" y="63"/>
                </a:cubicBezTo>
                <a:cubicBezTo>
                  <a:pt x="723" y="56"/>
                  <a:pt x="722" y="51"/>
                  <a:pt x="718" y="47"/>
                </a:cubicBezTo>
                <a:cubicBezTo>
                  <a:pt x="715" y="43"/>
                  <a:pt x="711" y="41"/>
                  <a:pt x="705" y="41"/>
                </a:cubicBezTo>
                <a:close/>
                <a:moveTo>
                  <a:pt x="816" y="115"/>
                </a:moveTo>
                <a:cubicBezTo>
                  <a:pt x="812" y="103"/>
                  <a:pt x="812" y="103"/>
                  <a:pt x="812" y="103"/>
                </a:cubicBezTo>
                <a:cubicBezTo>
                  <a:pt x="811" y="103"/>
                  <a:pt x="811" y="103"/>
                  <a:pt x="811" y="103"/>
                </a:cubicBezTo>
                <a:cubicBezTo>
                  <a:pt x="807" y="108"/>
                  <a:pt x="803" y="112"/>
                  <a:pt x="799" y="114"/>
                </a:cubicBezTo>
                <a:cubicBezTo>
                  <a:pt x="795" y="115"/>
                  <a:pt x="789" y="116"/>
                  <a:pt x="783" y="116"/>
                </a:cubicBezTo>
                <a:cubicBezTo>
                  <a:pt x="774" y="116"/>
                  <a:pt x="768" y="114"/>
                  <a:pt x="763" y="110"/>
                </a:cubicBezTo>
                <a:cubicBezTo>
                  <a:pt x="758" y="105"/>
                  <a:pt x="756" y="99"/>
                  <a:pt x="756" y="90"/>
                </a:cubicBezTo>
                <a:cubicBezTo>
                  <a:pt x="756" y="81"/>
                  <a:pt x="759" y="75"/>
                  <a:pt x="766" y="70"/>
                </a:cubicBezTo>
                <a:cubicBezTo>
                  <a:pt x="772" y="66"/>
                  <a:pt x="782" y="63"/>
                  <a:pt x="796" y="63"/>
                </a:cubicBezTo>
                <a:cubicBezTo>
                  <a:pt x="811" y="62"/>
                  <a:pt x="811" y="62"/>
                  <a:pt x="811" y="62"/>
                </a:cubicBezTo>
                <a:cubicBezTo>
                  <a:pt x="811" y="58"/>
                  <a:pt x="811" y="58"/>
                  <a:pt x="811" y="58"/>
                </a:cubicBezTo>
                <a:cubicBezTo>
                  <a:pt x="811" y="52"/>
                  <a:pt x="809" y="48"/>
                  <a:pt x="807" y="46"/>
                </a:cubicBezTo>
                <a:cubicBezTo>
                  <a:pt x="804" y="43"/>
                  <a:pt x="800" y="42"/>
                  <a:pt x="795" y="42"/>
                </a:cubicBezTo>
                <a:cubicBezTo>
                  <a:pt x="791" y="42"/>
                  <a:pt x="786" y="42"/>
                  <a:pt x="782" y="43"/>
                </a:cubicBezTo>
                <a:cubicBezTo>
                  <a:pt x="778" y="45"/>
                  <a:pt x="774" y="46"/>
                  <a:pt x="771" y="48"/>
                </a:cubicBezTo>
                <a:cubicBezTo>
                  <a:pt x="765" y="35"/>
                  <a:pt x="765" y="35"/>
                  <a:pt x="765" y="35"/>
                </a:cubicBezTo>
                <a:cubicBezTo>
                  <a:pt x="769" y="33"/>
                  <a:pt x="775" y="31"/>
                  <a:pt x="780" y="30"/>
                </a:cubicBezTo>
                <a:cubicBezTo>
                  <a:pt x="786" y="28"/>
                  <a:pt x="791" y="28"/>
                  <a:pt x="796" y="28"/>
                </a:cubicBezTo>
                <a:cubicBezTo>
                  <a:pt x="807" y="28"/>
                  <a:pt x="815" y="30"/>
                  <a:pt x="820" y="35"/>
                </a:cubicBezTo>
                <a:cubicBezTo>
                  <a:pt x="826" y="39"/>
                  <a:pt x="829" y="47"/>
                  <a:pt x="829" y="57"/>
                </a:cubicBezTo>
                <a:cubicBezTo>
                  <a:pt x="829" y="115"/>
                  <a:pt x="829" y="115"/>
                  <a:pt x="829" y="115"/>
                </a:cubicBezTo>
                <a:lnTo>
                  <a:pt x="816" y="115"/>
                </a:lnTo>
                <a:close/>
                <a:moveTo>
                  <a:pt x="789" y="102"/>
                </a:moveTo>
                <a:cubicBezTo>
                  <a:pt x="795" y="102"/>
                  <a:pt x="801" y="101"/>
                  <a:pt x="805" y="97"/>
                </a:cubicBezTo>
                <a:cubicBezTo>
                  <a:pt x="809" y="93"/>
                  <a:pt x="811" y="88"/>
                  <a:pt x="811" y="81"/>
                </a:cubicBezTo>
                <a:cubicBezTo>
                  <a:pt x="811" y="74"/>
                  <a:pt x="811" y="74"/>
                  <a:pt x="811" y="74"/>
                </a:cubicBezTo>
                <a:cubicBezTo>
                  <a:pt x="800" y="74"/>
                  <a:pt x="800" y="74"/>
                  <a:pt x="800" y="74"/>
                </a:cubicBezTo>
                <a:cubicBezTo>
                  <a:pt x="791" y="75"/>
                  <a:pt x="785" y="76"/>
                  <a:pt x="781" y="79"/>
                </a:cubicBezTo>
                <a:cubicBezTo>
                  <a:pt x="777" y="81"/>
                  <a:pt x="775" y="85"/>
                  <a:pt x="775" y="90"/>
                </a:cubicBezTo>
                <a:cubicBezTo>
                  <a:pt x="775" y="94"/>
                  <a:pt x="776" y="97"/>
                  <a:pt x="778" y="99"/>
                </a:cubicBezTo>
                <a:cubicBezTo>
                  <a:pt x="781" y="101"/>
                  <a:pt x="784" y="102"/>
                  <a:pt x="789" y="102"/>
                </a:cubicBezTo>
                <a:close/>
                <a:moveTo>
                  <a:pt x="926" y="115"/>
                </a:moveTo>
                <a:cubicBezTo>
                  <a:pt x="908" y="115"/>
                  <a:pt x="908" y="115"/>
                  <a:pt x="908" y="115"/>
                </a:cubicBezTo>
                <a:cubicBezTo>
                  <a:pt x="908" y="62"/>
                  <a:pt x="908" y="62"/>
                  <a:pt x="908" y="62"/>
                </a:cubicBezTo>
                <a:cubicBezTo>
                  <a:pt x="908" y="55"/>
                  <a:pt x="907" y="51"/>
                  <a:pt x="904" y="47"/>
                </a:cubicBezTo>
                <a:cubicBezTo>
                  <a:pt x="902" y="44"/>
                  <a:pt x="898" y="42"/>
                  <a:pt x="893" y="42"/>
                </a:cubicBezTo>
                <a:cubicBezTo>
                  <a:pt x="886" y="42"/>
                  <a:pt x="881" y="45"/>
                  <a:pt x="877" y="49"/>
                </a:cubicBezTo>
                <a:cubicBezTo>
                  <a:pt x="874" y="54"/>
                  <a:pt x="872" y="62"/>
                  <a:pt x="872" y="72"/>
                </a:cubicBezTo>
                <a:cubicBezTo>
                  <a:pt x="872" y="115"/>
                  <a:pt x="872" y="115"/>
                  <a:pt x="872" y="115"/>
                </a:cubicBezTo>
                <a:cubicBezTo>
                  <a:pt x="854" y="115"/>
                  <a:pt x="854" y="115"/>
                  <a:pt x="854" y="115"/>
                </a:cubicBezTo>
                <a:cubicBezTo>
                  <a:pt x="854" y="29"/>
                  <a:pt x="854" y="29"/>
                  <a:pt x="854" y="29"/>
                </a:cubicBezTo>
                <a:cubicBezTo>
                  <a:pt x="868" y="29"/>
                  <a:pt x="868" y="29"/>
                  <a:pt x="868" y="29"/>
                </a:cubicBezTo>
                <a:cubicBezTo>
                  <a:pt x="871" y="40"/>
                  <a:pt x="871" y="40"/>
                  <a:pt x="871" y="40"/>
                </a:cubicBezTo>
                <a:cubicBezTo>
                  <a:pt x="872" y="40"/>
                  <a:pt x="872" y="40"/>
                  <a:pt x="872" y="40"/>
                </a:cubicBezTo>
                <a:cubicBezTo>
                  <a:pt x="874" y="36"/>
                  <a:pt x="878" y="33"/>
                  <a:pt x="882" y="31"/>
                </a:cubicBezTo>
                <a:cubicBezTo>
                  <a:pt x="887" y="29"/>
                  <a:pt x="892" y="28"/>
                  <a:pt x="897" y="28"/>
                </a:cubicBezTo>
                <a:cubicBezTo>
                  <a:pt x="910" y="28"/>
                  <a:pt x="919" y="32"/>
                  <a:pt x="923" y="41"/>
                </a:cubicBezTo>
                <a:cubicBezTo>
                  <a:pt x="925" y="41"/>
                  <a:pt x="925" y="41"/>
                  <a:pt x="925" y="41"/>
                </a:cubicBezTo>
                <a:cubicBezTo>
                  <a:pt x="927" y="37"/>
                  <a:pt x="931" y="34"/>
                  <a:pt x="935" y="31"/>
                </a:cubicBezTo>
                <a:cubicBezTo>
                  <a:pt x="940" y="29"/>
                  <a:pt x="945" y="28"/>
                  <a:pt x="951" y="28"/>
                </a:cubicBezTo>
                <a:cubicBezTo>
                  <a:pt x="961" y="28"/>
                  <a:pt x="969" y="30"/>
                  <a:pt x="973" y="35"/>
                </a:cubicBezTo>
                <a:cubicBezTo>
                  <a:pt x="978" y="41"/>
                  <a:pt x="981" y="48"/>
                  <a:pt x="981" y="59"/>
                </a:cubicBezTo>
                <a:cubicBezTo>
                  <a:pt x="981" y="115"/>
                  <a:pt x="981" y="115"/>
                  <a:pt x="981" y="115"/>
                </a:cubicBezTo>
                <a:cubicBezTo>
                  <a:pt x="962" y="115"/>
                  <a:pt x="962" y="115"/>
                  <a:pt x="962" y="115"/>
                </a:cubicBezTo>
                <a:cubicBezTo>
                  <a:pt x="962" y="62"/>
                  <a:pt x="962" y="62"/>
                  <a:pt x="962" y="62"/>
                </a:cubicBezTo>
                <a:cubicBezTo>
                  <a:pt x="962" y="55"/>
                  <a:pt x="961" y="51"/>
                  <a:pt x="959" y="47"/>
                </a:cubicBezTo>
                <a:cubicBezTo>
                  <a:pt x="956" y="44"/>
                  <a:pt x="952" y="42"/>
                  <a:pt x="947" y="42"/>
                </a:cubicBezTo>
                <a:cubicBezTo>
                  <a:pt x="940" y="42"/>
                  <a:pt x="935" y="45"/>
                  <a:pt x="931" y="49"/>
                </a:cubicBezTo>
                <a:cubicBezTo>
                  <a:pt x="928" y="54"/>
                  <a:pt x="926" y="60"/>
                  <a:pt x="926" y="69"/>
                </a:cubicBezTo>
                <a:lnTo>
                  <a:pt x="926" y="115"/>
                </a:lnTo>
                <a:close/>
                <a:moveTo>
                  <a:pt x="999" y="68"/>
                </a:moveTo>
                <a:cubicBezTo>
                  <a:pt x="999" y="52"/>
                  <a:pt x="999" y="52"/>
                  <a:pt x="999" y="52"/>
                </a:cubicBezTo>
                <a:cubicBezTo>
                  <a:pt x="1038" y="52"/>
                  <a:pt x="1038" y="52"/>
                  <a:pt x="1038" y="52"/>
                </a:cubicBezTo>
                <a:cubicBezTo>
                  <a:pt x="1038" y="68"/>
                  <a:pt x="1038" y="68"/>
                  <a:pt x="1038" y="68"/>
                </a:cubicBezTo>
                <a:lnTo>
                  <a:pt x="999" y="68"/>
                </a:lnTo>
                <a:close/>
                <a:moveTo>
                  <a:pt x="1153" y="115"/>
                </a:moveTo>
                <a:cubicBezTo>
                  <a:pt x="1131" y="115"/>
                  <a:pt x="1131" y="115"/>
                  <a:pt x="1131" y="115"/>
                </a:cubicBezTo>
                <a:cubicBezTo>
                  <a:pt x="1075" y="25"/>
                  <a:pt x="1075" y="25"/>
                  <a:pt x="1075" y="25"/>
                </a:cubicBezTo>
                <a:cubicBezTo>
                  <a:pt x="1074" y="25"/>
                  <a:pt x="1074" y="25"/>
                  <a:pt x="1074" y="25"/>
                </a:cubicBezTo>
                <a:cubicBezTo>
                  <a:pt x="1075" y="30"/>
                  <a:pt x="1075" y="30"/>
                  <a:pt x="1075" y="30"/>
                </a:cubicBezTo>
                <a:cubicBezTo>
                  <a:pt x="1075" y="39"/>
                  <a:pt x="1076" y="48"/>
                  <a:pt x="1076" y="56"/>
                </a:cubicBezTo>
                <a:cubicBezTo>
                  <a:pt x="1076" y="115"/>
                  <a:pt x="1076" y="115"/>
                  <a:pt x="1076" y="115"/>
                </a:cubicBezTo>
                <a:cubicBezTo>
                  <a:pt x="1059" y="115"/>
                  <a:pt x="1059" y="115"/>
                  <a:pt x="1059" y="115"/>
                </a:cubicBezTo>
                <a:cubicBezTo>
                  <a:pt x="1059" y="2"/>
                  <a:pt x="1059" y="2"/>
                  <a:pt x="1059" y="2"/>
                </a:cubicBezTo>
                <a:cubicBezTo>
                  <a:pt x="1081" y="2"/>
                  <a:pt x="1081" y="2"/>
                  <a:pt x="1081" y="2"/>
                </a:cubicBezTo>
                <a:cubicBezTo>
                  <a:pt x="1137" y="91"/>
                  <a:pt x="1137" y="91"/>
                  <a:pt x="1137" y="91"/>
                </a:cubicBezTo>
                <a:cubicBezTo>
                  <a:pt x="1137" y="91"/>
                  <a:pt x="1137" y="91"/>
                  <a:pt x="1137" y="91"/>
                </a:cubicBezTo>
                <a:cubicBezTo>
                  <a:pt x="1137" y="90"/>
                  <a:pt x="1137" y="86"/>
                  <a:pt x="1137" y="78"/>
                </a:cubicBezTo>
                <a:cubicBezTo>
                  <a:pt x="1137" y="71"/>
                  <a:pt x="1136" y="65"/>
                  <a:pt x="1136" y="61"/>
                </a:cubicBezTo>
                <a:cubicBezTo>
                  <a:pt x="1136" y="2"/>
                  <a:pt x="1136" y="2"/>
                  <a:pt x="1136" y="2"/>
                </a:cubicBezTo>
                <a:cubicBezTo>
                  <a:pt x="1153" y="2"/>
                  <a:pt x="1153" y="2"/>
                  <a:pt x="1153" y="2"/>
                </a:cubicBezTo>
                <a:lnTo>
                  <a:pt x="1153" y="115"/>
                </a:lnTo>
                <a:close/>
                <a:moveTo>
                  <a:pt x="1267" y="115"/>
                </a:moveTo>
                <a:cubicBezTo>
                  <a:pt x="1245" y="115"/>
                  <a:pt x="1245" y="115"/>
                  <a:pt x="1245" y="115"/>
                </a:cubicBezTo>
                <a:cubicBezTo>
                  <a:pt x="1217" y="69"/>
                  <a:pt x="1217" y="69"/>
                  <a:pt x="1217" y="69"/>
                </a:cubicBezTo>
                <a:cubicBezTo>
                  <a:pt x="1188" y="115"/>
                  <a:pt x="1188" y="115"/>
                  <a:pt x="1188" y="115"/>
                </a:cubicBezTo>
                <a:cubicBezTo>
                  <a:pt x="1169" y="115"/>
                  <a:pt x="1169" y="115"/>
                  <a:pt x="1169" y="115"/>
                </a:cubicBezTo>
                <a:cubicBezTo>
                  <a:pt x="1206" y="56"/>
                  <a:pt x="1206" y="56"/>
                  <a:pt x="1206" y="56"/>
                </a:cubicBezTo>
                <a:cubicBezTo>
                  <a:pt x="1171" y="2"/>
                  <a:pt x="1171" y="2"/>
                  <a:pt x="1171" y="2"/>
                </a:cubicBezTo>
                <a:cubicBezTo>
                  <a:pt x="1192" y="2"/>
                  <a:pt x="1192" y="2"/>
                  <a:pt x="1192" y="2"/>
                </a:cubicBezTo>
                <a:cubicBezTo>
                  <a:pt x="1218" y="44"/>
                  <a:pt x="1218" y="44"/>
                  <a:pt x="1218" y="44"/>
                </a:cubicBezTo>
                <a:cubicBezTo>
                  <a:pt x="1244" y="2"/>
                  <a:pt x="1244" y="2"/>
                  <a:pt x="1244" y="2"/>
                </a:cubicBezTo>
                <a:cubicBezTo>
                  <a:pt x="1264" y="2"/>
                  <a:pt x="1264" y="2"/>
                  <a:pt x="1264" y="2"/>
                </a:cubicBezTo>
                <a:cubicBezTo>
                  <a:pt x="1229" y="56"/>
                  <a:pt x="1229" y="56"/>
                  <a:pt x="1229" y="56"/>
                </a:cubicBezTo>
                <a:lnTo>
                  <a:pt x="1267" y="115"/>
                </a:lnTo>
                <a:close/>
                <a:moveTo>
                  <a:pt x="215" y="359"/>
                </a:moveTo>
                <a:cubicBezTo>
                  <a:pt x="212" y="380"/>
                  <a:pt x="208" y="403"/>
                  <a:pt x="201" y="417"/>
                </a:cubicBezTo>
                <a:cubicBezTo>
                  <a:pt x="196" y="414"/>
                  <a:pt x="186" y="409"/>
                  <a:pt x="180" y="407"/>
                </a:cubicBezTo>
                <a:cubicBezTo>
                  <a:pt x="187" y="394"/>
                  <a:pt x="191" y="374"/>
                  <a:pt x="192" y="355"/>
                </a:cubicBezTo>
                <a:lnTo>
                  <a:pt x="215" y="359"/>
                </a:lnTo>
                <a:close/>
                <a:moveTo>
                  <a:pt x="241" y="341"/>
                </a:moveTo>
                <a:cubicBezTo>
                  <a:pt x="241" y="434"/>
                  <a:pt x="241" y="434"/>
                  <a:pt x="241" y="434"/>
                </a:cubicBezTo>
                <a:cubicBezTo>
                  <a:pt x="218" y="434"/>
                  <a:pt x="218" y="434"/>
                  <a:pt x="218" y="434"/>
                </a:cubicBezTo>
                <a:cubicBezTo>
                  <a:pt x="218" y="343"/>
                  <a:pt x="218" y="343"/>
                  <a:pt x="218" y="343"/>
                </a:cubicBezTo>
                <a:cubicBezTo>
                  <a:pt x="185" y="345"/>
                  <a:pt x="185" y="345"/>
                  <a:pt x="185" y="345"/>
                </a:cubicBezTo>
                <a:cubicBezTo>
                  <a:pt x="183" y="322"/>
                  <a:pt x="183" y="322"/>
                  <a:pt x="183" y="322"/>
                </a:cubicBezTo>
                <a:cubicBezTo>
                  <a:pt x="199" y="321"/>
                  <a:pt x="199" y="321"/>
                  <a:pt x="199" y="321"/>
                </a:cubicBezTo>
                <a:cubicBezTo>
                  <a:pt x="202" y="317"/>
                  <a:pt x="206" y="312"/>
                  <a:pt x="210" y="306"/>
                </a:cubicBezTo>
                <a:cubicBezTo>
                  <a:pt x="203" y="297"/>
                  <a:pt x="192" y="285"/>
                  <a:pt x="183" y="276"/>
                </a:cubicBezTo>
                <a:cubicBezTo>
                  <a:pt x="196" y="257"/>
                  <a:pt x="196" y="257"/>
                  <a:pt x="196" y="257"/>
                </a:cubicBezTo>
                <a:cubicBezTo>
                  <a:pt x="197" y="259"/>
                  <a:pt x="199" y="260"/>
                  <a:pt x="201" y="262"/>
                </a:cubicBezTo>
                <a:cubicBezTo>
                  <a:pt x="207" y="249"/>
                  <a:pt x="214" y="234"/>
                  <a:pt x="218" y="222"/>
                </a:cubicBezTo>
                <a:cubicBezTo>
                  <a:pt x="241" y="231"/>
                  <a:pt x="241" y="231"/>
                  <a:pt x="241" y="231"/>
                </a:cubicBezTo>
                <a:cubicBezTo>
                  <a:pt x="233" y="246"/>
                  <a:pt x="224" y="264"/>
                  <a:pt x="216" y="277"/>
                </a:cubicBezTo>
                <a:cubicBezTo>
                  <a:pt x="218" y="280"/>
                  <a:pt x="221" y="283"/>
                  <a:pt x="223" y="286"/>
                </a:cubicBezTo>
                <a:cubicBezTo>
                  <a:pt x="231" y="273"/>
                  <a:pt x="238" y="260"/>
                  <a:pt x="243" y="249"/>
                </a:cubicBezTo>
                <a:cubicBezTo>
                  <a:pt x="265" y="259"/>
                  <a:pt x="265" y="259"/>
                  <a:pt x="265" y="259"/>
                </a:cubicBezTo>
                <a:cubicBezTo>
                  <a:pt x="253" y="279"/>
                  <a:pt x="237" y="302"/>
                  <a:pt x="223" y="320"/>
                </a:cubicBezTo>
                <a:cubicBezTo>
                  <a:pt x="245" y="319"/>
                  <a:pt x="245" y="319"/>
                  <a:pt x="245" y="319"/>
                </a:cubicBezTo>
                <a:cubicBezTo>
                  <a:pt x="242" y="314"/>
                  <a:pt x="240" y="308"/>
                  <a:pt x="237" y="303"/>
                </a:cubicBezTo>
                <a:cubicBezTo>
                  <a:pt x="255" y="295"/>
                  <a:pt x="255" y="295"/>
                  <a:pt x="255" y="295"/>
                </a:cubicBezTo>
                <a:cubicBezTo>
                  <a:pt x="263" y="311"/>
                  <a:pt x="272" y="331"/>
                  <a:pt x="275" y="343"/>
                </a:cubicBezTo>
                <a:cubicBezTo>
                  <a:pt x="256" y="352"/>
                  <a:pt x="256" y="352"/>
                  <a:pt x="256" y="352"/>
                </a:cubicBezTo>
                <a:cubicBezTo>
                  <a:pt x="255" y="349"/>
                  <a:pt x="254" y="345"/>
                  <a:pt x="253" y="341"/>
                </a:cubicBezTo>
                <a:lnTo>
                  <a:pt x="241" y="341"/>
                </a:lnTo>
                <a:close/>
                <a:moveTo>
                  <a:pt x="255" y="401"/>
                </a:moveTo>
                <a:cubicBezTo>
                  <a:pt x="253" y="390"/>
                  <a:pt x="247" y="372"/>
                  <a:pt x="242" y="359"/>
                </a:cubicBezTo>
                <a:cubicBezTo>
                  <a:pt x="261" y="353"/>
                  <a:pt x="261" y="353"/>
                  <a:pt x="261" y="353"/>
                </a:cubicBezTo>
                <a:cubicBezTo>
                  <a:pt x="266" y="366"/>
                  <a:pt x="272" y="382"/>
                  <a:pt x="275" y="394"/>
                </a:cubicBezTo>
                <a:lnTo>
                  <a:pt x="255" y="401"/>
                </a:lnTo>
                <a:close/>
                <a:moveTo>
                  <a:pt x="319" y="336"/>
                </a:moveTo>
                <a:cubicBezTo>
                  <a:pt x="317" y="384"/>
                  <a:pt x="311" y="416"/>
                  <a:pt x="270" y="434"/>
                </a:cubicBezTo>
                <a:cubicBezTo>
                  <a:pt x="267" y="428"/>
                  <a:pt x="260" y="419"/>
                  <a:pt x="255" y="414"/>
                </a:cubicBezTo>
                <a:cubicBezTo>
                  <a:pt x="289" y="400"/>
                  <a:pt x="292" y="376"/>
                  <a:pt x="293" y="336"/>
                </a:cubicBezTo>
                <a:lnTo>
                  <a:pt x="319" y="336"/>
                </a:lnTo>
                <a:close/>
                <a:moveTo>
                  <a:pt x="270" y="306"/>
                </a:moveTo>
                <a:cubicBezTo>
                  <a:pt x="275" y="306"/>
                  <a:pt x="281" y="305"/>
                  <a:pt x="287" y="305"/>
                </a:cubicBezTo>
                <a:cubicBezTo>
                  <a:pt x="292" y="295"/>
                  <a:pt x="296" y="283"/>
                  <a:pt x="299" y="272"/>
                </a:cubicBezTo>
                <a:cubicBezTo>
                  <a:pt x="268" y="272"/>
                  <a:pt x="268" y="272"/>
                  <a:pt x="268" y="272"/>
                </a:cubicBezTo>
                <a:cubicBezTo>
                  <a:pt x="268" y="248"/>
                  <a:pt x="268" y="248"/>
                  <a:pt x="268" y="248"/>
                </a:cubicBezTo>
                <a:cubicBezTo>
                  <a:pt x="314" y="248"/>
                  <a:pt x="314" y="248"/>
                  <a:pt x="314" y="248"/>
                </a:cubicBezTo>
                <a:cubicBezTo>
                  <a:pt x="314" y="222"/>
                  <a:pt x="314" y="222"/>
                  <a:pt x="314" y="222"/>
                </a:cubicBezTo>
                <a:cubicBezTo>
                  <a:pt x="342" y="222"/>
                  <a:pt x="342" y="222"/>
                  <a:pt x="342" y="222"/>
                </a:cubicBezTo>
                <a:cubicBezTo>
                  <a:pt x="342" y="248"/>
                  <a:pt x="342" y="248"/>
                  <a:pt x="342" y="248"/>
                </a:cubicBezTo>
                <a:cubicBezTo>
                  <a:pt x="392" y="248"/>
                  <a:pt x="392" y="248"/>
                  <a:pt x="392" y="248"/>
                </a:cubicBezTo>
                <a:cubicBezTo>
                  <a:pt x="392" y="272"/>
                  <a:pt x="392" y="272"/>
                  <a:pt x="392" y="272"/>
                </a:cubicBezTo>
                <a:cubicBezTo>
                  <a:pt x="329" y="272"/>
                  <a:pt x="329" y="272"/>
                  <a:pt x="329" y="272"/>
                </a:cubicBezTo>
                <a:cubicBezTo>
                  <a:pt x="324" y="283"/>
                  <a:pt x="319" y="294"/>
                  <a:pt x="315" y="303"/>
                </a:cubicBezTo>
                <a:cubicBezTo>
                  <a:pt x="327" y="302"/>
                  <a:pt x="340" y="301"/>
                  <a:pt x="353" y="300"/>
                </a:cubicBezTo>
                <a:cubicBezTo>
                  <a:pt x="349" y="295"/>
                  <a:pt x="346" y="291"/>
                  <a:pt x="342" y="286"/>
                </a:cubicBezTo>
                <a:cubicBezTo>
                  <a:pt x="363" y="275"/>
                  <a:pt x="363" y="275"/>
                  <a:pt x="363" y="275"/>
                </a:cubicBezTo>
                <a:cubicBezTo>
                  <a:pt x="376" y="291"/>
                  <a:pt x="391" y="312"/>
                  <a:pt x="397" y="327"/>
                </a:cubicBezTo>
                <a:cubicBezTo>
                  <a:pt x="375" y="339"/>
                  <a:pt x="375" y="339"/>
                  <a:pt x="375" y="339"/>
                </a:cubicBezTo>
                <a:cubicBezTo>
                  <a:pt x="373" y="334"/>
                  <a:pt x="370" y="328"/>
                  <a:pt x="367" y="323"/>
                </a:cubicBezTo>
                <a:cubicBezTo>
                  <a:pt x="333" y="325"/>
                  <a:pt x="297" y="328"/>
                  <a:pt x="272" y="330"/>
                </a:cubicBezTo>
                <a:lnTo>
                  <a:pt x="270" y="306"/>
                </a:lnTo>
                <a:close/>
                <a:moveTo>
                  <a:pt x="371" y="409"/>
                </a:moveTo>
                <a:cubicBezTo>
                  <a:pt x="375" y="409"/>
                  <a:pt x="376" y="405"/>
                  <a:pt x="376" y="381"/>
                </a:cubicBezTo>
                <a:cubicBezTo>
                  <a:pt x="381" y="385"/>
                  <a:pt x="392" y="389"/>
                  <a:pt x="399" y="391"/>
                </a:cubicBezTo>
                <a:cubicBezTo>
                  <a:pt x="397" y="424"/>
                  <a:pt x="390" y="432"/>
                  <a:pt x="374" y="432"/>
                </a:cubicBezTo>
                <a:cubicBezTo>
                  <a:pt x="359" y="432"/>
                  <a:pt x="359" y="432"/>
                  <a:pt x="359" y="432"/>
                </a:cubicBezTo>
                <a:cubicBezTo>
                  <a:pt x="339" y="432"/>
                  <a:pt x="335" y="425"/>
                  <a:pt x="335" y="402"/>
                </a:cubicBezTo>
                <a:cubicBezTo>
                  <a:pt x="335" y="336"/>
                  <a:pt x="335" y="336"/>
                  <a:pt x="335" y="336"/>
                </a:cubicBezTo>
                <a:cubicBezTo>
                  <a:pt x="360" y="336"/>
                  <a:pt x="360" y="336"/>
                  <a:pt x="360" y="336"/>
                </a:cubicBezTo>
                <a:cubicBezTo>
                  <a:pt x="360" y="402"/>
                  <a:pt x="360" y="402"/>
                  <a:pt x="360" y="402"/>
                </a:cubicBezTo>
                <a:cubicBezTo>
                  <a:pt x="360" y="408"/>
                  <a:pt x="361" y="409"/>
                  <a:pt x="364" y="409"/>
                </a:cubicBezTo>
                <a:lnTo>
                  <a:pt x="371" y="409"/>
                </a:lnTo>
                <a:close/>
                <a:moveTo>
                  <a:pt x="529" y="222"/>
                </a:moveTo>
                <a:cubicBezTo>
                  <a:pt x="553" y="257"/>
                  <a:pt x="590" y="286"/>
                  <a:pt x="626" y="300"/>
                </a:cubicBezTo>
                <a:cubicBezTo>
                  <a:pt x="619" y="307"/>
                  <a:pt x="613" y="316"/>
                  <a:pt x="608" y="325"/>
                </a:cubicBezTo>
                <a:cubicBezTo>
                  <a:pt x="597" y="319"/>
                  <a:pt x="585" y="311"/>
                  <a:pt x="573" y="303"/>
                </a:cubicBezTo>
                <a:cubicBezTo>
                  <a:pt x="573" y="319"/>
                  <a:pt x="573" y="319"/>
                  <a:pt x="573" y="319"/>
                </a:cubicBezTo>
                <a:cubicBezTo>
                  <a:pt x="460" y="319"/>
                  <a:pt x="460" y="319"/>
                  <a:pt x="460" y="319"/>
                </a:cubicBezTo>
                <a:cubicBezTo>
                  <a:pt x="460" y="303"/>
                  <a:pt x="460" y="303"/>
                  <a:pt x="460" y="303"/>
                </a:cubicBezTo>
                <a:cubicBezTo>
                  <a:pt x="449" y="311"/>
                  <a:pt x="437" y="318"/>
                  <a:pt x="425" y="325"/>
                </a:cubicBezTo>
                <a:cubicBezTo>
                  <a:pt x="422" y="318"/>
                  <a:pt x="414" y="309"/>
                  <a:pt x="408" y="303"/>
                </a:cubicBezTo>
                <a:cubicBezTo>
                  <a:pt x="447" y="284"/>
                  <a:pt x="484" y="250"/>
                  <a:pt x="501" y="222"/>
                </a:cubicBezTo>
                <a:lnTo>
                  <a:pt x="529" y="222"/>
                </a:lnTo>
                <a:close/>
                <a:moveTo>
                  <a:pt x="446" y="341"/>
                </a:moveTo>
                <a:cubicBezTo>
                  <a:pt x="589" y="341"/>
                  <a:pt x="589" y="341"/>
                  <a:pt x="589" y="341"/>
                </a:cubicBezTo>
                <a:cubicBezTo>
                  <a:pt x="589" y="434"/>
                  <a:pt x="589" y="434"/>
                  <a:pt x="589" y="434"/>
                </a:cubicBezTo>
                <a:cubicBezTo>
                  <a:pt x="562" y="434"/>
                  <a:pt x="562" y="434"/>
                  <a:pt x="562" y="434"/>
                </a:cubicBezTo>
                <a:cubicBezTo>
                  <a:pt x="562" y="426"/>
                  <a:pt x="562" y="426"/>
                  <a:pt x="562" y="426"/>
                </a:cubicBezTo>
                <a:cubicBezTo>
                  <a:pt x="472" y="426"/>
                  <a:pt x="472" y="426"/>
                  <a:pt x="472" y="426"/>
                </a:cubicBezTo>
                <a:cubicBezTo>
                  <a:pt x="472" y="434"/>
                  <a:pt x="472" y="434"/>
                  <a:pt x="472" y="434"/>
                </a:cubicBezTo>
                <a:cubicBezTo>
                  <a:pt x="446" y="434"/>
                  <a:pt x="446" y="434"/>
                  <a:pt x="446" y="434"/>
                </a:cubicBezTo>
                <a:lnTo>
                  <a:pt x="446" y="341"/>
                </a:lnTo>
                <a:close/>
                <a:moveTo>
                  <a:pt x="562" y="295"/>
                </a:moveTo>
                <a:cubicBezTo>
                  <a:pt x="543" y="280"/>
                  <a:pt x="527" y="264"/>
                  <a:pt x="516" y="249"/>
                </a:cubicBezTo>
                <a:cubicBezTo>
                  <a:pt x="505" y="264"/>
                  <a:pt x="489" y="280"/>
                  <a:pt x="471" y="295"/>
                </a:cubicBezTo>
                <a:lnTo>
                  <a:pt x="562" y="295"/>
                </a:lnTo>
                <a:close/>
                <a:moveTo>
                  <a:pt x="472" y="365"/>
                </a:moveTo>
                <a:cubicBezTo>
                  <a:pt x="472" y="402"/>
                  <a:pt x="472" y="402"/>
                  <a:pt x="472" y="402"/>
                </a:cubicBezTo>
                <a:cubicBezTo>
                  <a:pt x="562" y="402"/>
                  <a:pt x="562" y="402"/>
                  <a:pt x="562" y="402"/>
                </a:cubicBezTo>
                <a:cubicBezTo>
                  <a:pt x="562" y="365"/>
                  <a:pt x="562" y="365"/>
                  <a:pt x="562" y="365"/>
                </a:cubicBezTo>
                <a:lnTo>
                  <a:pt x="472" y="365"/>
                </a:lnTo>
                <a:close/>
                <a:moveTo>
                  <a:pt x="690" y="298"/>
                </a:moveTo>
                <a:cubicBezTo>
                  <a:pt x="678" y="307"/>
                  <a:pt x="665" y="315"/>
                  <a:pt x="652" y="321"/>
                </a:cubicBezTo>
                <a:cubicBezTo>
                  <a:pt x="649" y="314"/>
                  <a:pt x="642" y="304"/>
                  <a:pt x="636" y="298"/>
                </a:cubicBezTo>
                <a:cubicBezTo>
                  <a:pt x="675" y="281"/>
                  <a:pt x="711" y="249"/>
                  <a:pt x="728" y="222"/>
                </a:cubicBezTo>
                <a:cubicBezTo>
                  <a:pt x="756" y="222"/>
                  <a:pt x="756" y="222"/>
                  <a:pt x="756" y="222"/>
                </a:cubicBezTo>
                <a:cubicBezTo>
                  <a:pt x="780" y="256"/>
                  <a:pt x="816" y="282"/>
                  <a:pt x="852" y="294"/>
                </a:cubicBezTo>
                <a:cubicBezTo>
                  <a:pt x="845" y="301"/>
                  <a:pt x="839" y="311"/>
                  <a:pt x="834" y="319"/>
                </a:cubicBezTo>
                <a:cubicBezTo>
                  <a:pt x="822" y="313"/>
                  <a:pt x="809" y="306"/>
                  <a:pt x="796" y="297"/>
                </a:cubicBezTo>
                <a:cubicBezTo>
                  <a:pt x="796" y="315"/>
                  <a:pt x="796" y="315"/>
                  <a:pt x="796" y="315"/>
                </a:cubicBezTo>
                <a:cubicBezTo>
                  <a:pt x="690" y="315"/>
                  <a:pt x="690" y="315"/>
                  <a:pt x="690" y="315"/>
                </a:cubicBezTo>
                <a:lnTo>
                  <a:pt x="690" y="298"/>
                </a:lnTo>
                <a:close/>
                <a:moveTo>
                  <a:pt x="650" y="334"/>
                </a:moveTo>
                <a:cubicBezTo>
                  <a:pt x="838" y="334"/>
                  <a:pt x="838" y="334"/>
                  <a:pt x="838" y="334"/>
                </a:cubicBezTo>
                <a:cubicBezTo>
                  <a:pt x="838" y="359"/>
                  <a:pt x="838" y="359"/>
                  <a:pt x="838" y="359"/>
                </a:cubicBezTo>
                <a:cubicBezTo>
                  <a:pt x="736" y="359"/>
                  <a:pt x="736" y="359"/>
                  <a:pt x="736" y="359"/>
                </a:cubicBezTo>
                <a:cubicBezTo>
                  <a:pt x="730" y="372"/>
                  <a:pt x="722" y="386"/>
                  <a:pt x="715" y="399"/>
                </a:cubicBezTo>
                <a:cubicBezTo>
                  <a:pt x="737" y="398"/>
                  <a:pt x="761" y="397"/>
                  <a:pt x="784" y="396"/>
                </a:cubicBezTo>
                <a:cubicBezTo>
                  <a:pt x="777" y="388"/>
                  <a:pt x="769" y="380"/>
                  <a:pt x="761" y="373"/>
                </a:cubicBezTo>
                <a:cubicBezTo>
                  <a:pt x="785" y="361"/>
                  <a:pt x="785" y="361"/>
                  <a:pt x="785" y="361"/>
                </a:cubicBezTo>
                <a:cubicBezTo>
                  <a:pt x="805" y="378"/>
                  <a:pt x="827" y="402"/>
                  <a:pt x="837" y="419"/>
                </a:cubicBezTo>
                <a:cubicBezTo>
                  <a:pt x="812" y="434"/>
                  <a:pt x="812" y="434"/>
                  <a:pt x="812" y="434"/>
                </a:cubicBezTo>
                <a:cubicBezTo>
                  <a:pt x="810" y="430"/>
                  <a:pt x="807" y="425"/>
                  <a:pt x="803" y="420"/>
                </a:cubicBezTo>
                <a:cubicBezTo>
                  <a:pt x="750" y="423"/>
                  <a:pt x="694" y="425"/>
                  <a:pt x="655" y="427"/>
                </a:cubicBezTo>
                <a:cubicBezTo>
                  <a:pt x="651" y="401"/>
                  <a:pt x="651" y="401"/>
                  <a:pt x="651" y="401"/>
                </a:cubicBezTo>
                <a:cubicBezTo>
                  <a:pt x="686" y="400"/>
                  <a:pt x="686" y="400"/>
                  <a:pt x="686" y="400"/>
                </a:cubicBezTo>
                <a:cubicBezTo>
                  <a:pt x="692" y="387"/>
                  <a:pt x="698" y="372"/>
                  <a:pt x="703" y="359"/>
                </a:cubicBezTo>
                <a:cubicBezTo>
                  <a:pt x="650" y="359"/>
                  <a:pt x="650" y="359"/>
                  <a:pt x="650" y="359"/>
                </a:cubicBezTo>
                <a:lnTo>
                  <a:pt x="650" y="334"/>
                </a:lnTo>
                <a:close/>
                <a:moveTo>
                  <a:pt x="787" y="290"/>
                </a:moveTo>
                <a:cubicBezTo>
                  <a:pt x="769" y="277"/>
                  <a:pt x="753" y="262"/>
                  <a:pt x="743" y="248"/>
                </a:cubicBezTo>
                <a:cubicBezTo>
                  <a:pt x="733" y="262"/>
                  <a:pt x="719" y="277"/>
                  <a:pt x="702" y="290"/>
                </a:cubicBezTo>
                <a:lnTo>
                  <a:pt x="787" y="290"/>
                </a:lnTo>
                <a:close/>
                <a:moveTo>
                  <a:pt x="957" y="281"/>
                </a:moveTo>
                <a:cubicBezTo>
                  <a:pt x="864" y="281"/>
                  <a:pt x="864" y="281"/>
                  <a:pt x="864" y="281"/>
                </a:cubicBezTo>
                <a:cubicBezTo>
                  <a:pt x="864" y="260"/>
                  <a:pt x="864" y="260"/>
                  <a:pt x="864" y="260"/>
                </a:cubicBezTo>
                <a:cubicBezTo>
                  <a:pt x="957" y="260"/>
                  <a:pt x="957" y="260"/>
                  <a:pt x="957" y="260"/>
                </a:cubicBezTo>
                <a:lnTo>
                  <a:pt x="957" y="281"/>
                </a:lnTo>
                <a:close/>
                <a:moveTo>
                  <a:pt x="947" y="422"/>
                </a:moveTo>
                <a:cubicBezTo>
                  <a:pt x="898" y="422"/>
                  <a:pt x="898" y="422"/>
                  <a:pt x="898" y="422"/>
                </a:cubicBezTo>
                <a:cubicBezTo>
                  <a:pt x="898" y="431"/>
                  <a:pt x="898" y="431"/>
                  <a:pt x="898" y="431"/>
                </a:cubicBezTo>
                <a:cubicBezTo>
                  <a:pt x="874" y="431"/>
                  <a:pt x="874" y="431"/>
                  <a:pt x="874" y="431"/>
                </a:cubicBezTo>
                <a:cubicBezTo>
                  <a:pt x="874" y="353"/>
                  <a:pt x="874" y="353"/>
                  <a:pt x="874" y="353"/>
                </a:cubicBezTo>
                <a:cubicBezTo>
                  <a:pt x="947" y="353"/>
                  <a:pt x="947" y="353"/>
                  <a:pt x="947" y="353"/>
                </a:cubicBezTo>
                <a:lnTo>
                  <a:pt x="947" y="422"/>
                </a:lnTo>
                <a:close/>
                <a:moveTo>
                  <a:pt x="875" y="291"/>
                </a:moveTo>
                <a:cubicBezTo>
                  <a:pt x="948" y="291"/>
                  <a:pt x="948" y="291"/>
                  <a:pt x="948" y="291"/>
                </a:cubicBezTo>
                <a:cubicBezTo>
                  <a:pt x="948" y="312"/>
                  <a:pt x="948" y="312"/>
                  <a:pt x="948" y="312"/>
                </a:cubicBezTo>
                <a:cubicBezTo>
                  <a:pt x="875" y="312"/>
                  <a:pt x="875" y="312"/>
                  <a:pt x="875" y="312"/>
                </a:cubicBezTo>
                <a:lnTo>
                  <a:pt x="875" y="291"/>
                </a:lnTo>
                <a:close/>
                <a:moveTo>
                  <a:pt x="875" y="322"/>
                </a:moveTo>
                <a:cubicBezTo>
                  <a:pt x="948" y="322"/>
                  <a:pt x="948" y="322"/>
                  <a:pt x="948" y="322"/>
                </a:cubicBezTo>
                <a:cubicBezTo>
                  <a:pt x="948" y="342"/>
                  <a:pt x="948" y="342"/>
                  <a:pt x="948" y="342"/>
                </a:cubicBezTo>
                <a:cubicBezTo>
                  <a:pt x="875" y="342"/>
                  <a:pt x="875" y="342"/>
                  <a:pt x="875" y="342"/>
                </a:cubicBezTo>
                <a:lnTo>
                  <a:pt x="875" y="322"/>
                </a:lnTo>
                <a:close/>
                <a:moveTo>
                  <a:pt x="948" y="250"/>
                </a:moveTo>
                <a:cubicBezTo>
                  <a:pt x="876" y="250"/>
                  <a:pt x="876" y="250"/>
                  <a:pt x="876" y="250"/>
                </a:cubicBezTo>
                <a:cubicBezTo>
                  <a:pt x="876" y="229"/>
                  <a:pt x="876" y="229"/>
                  <a:pt x="876" y="229"/>
                </a:cubicBezTo>
                <a:cubicBezTo>
                  <a:pt x="948" y="229"/>
                  <a:pt x="948" y="229"/>
                  <a:pt x="948" y="229"/>
                </a:cubicBezTo>
                <a:lnTo>
                  <a:pt x="948" y="250"/>
                </a:lnTo>
                <a:close/>
                <a:moveTo>
                  <a:pt x="898" y="375"/>
                </a:moveTo>
                <a:cubicBezTo>
                  <a:pt x="898" y="401"/>
                  <a:pt x="898" y="401"/>
                  <a:pt x="898" y="401"/>
                </a:cubicBezTo>
                <a:cubicBezTo>
                  <a:pt x="924" y="401"/>
                  <a:pt x="924" y="401"/>
                  <a:pt x="924" y="401"/>
                </a:cubicBezTo>
                <a:cubicBezTo>
                  <a:pt x="924" y="375"/>
                  <a:pt x="924" y="375"/>
                  <a:pt x="924" y="375"/>
                </a:cubicBezTo>
                <a:lnTo>
                  <a:pt x="898" y="375"/>
                </a:lnTo>
                <a:close/>
                <a:moveTo>
                  <a:pt x="1078" y="325"/>
                </a:moveTo>
                <a:cubicBezTo>
                  <a:pt x="1031" y="325"/>
                  <a:pt x="1031" y="325"/>
                  <a:pt x="1031" y="325"/>
                </a:cubicBezTo>
                <a:cubicBezTo>
                  <a:pt x="1031" y="434"/>
                  <a:pt x="1031" y="434"/>
                  <a:pt x="1031" y="434"/>
                </a:cubicBezTo>
                <a:cubicBezTo>
                  <a:pt x="1003" y="434"/>
                  <a:pt x="1003" y="434"/>
                  <a:pt x="1003" y="434"/>
                </a:cubicBezTo>
                <a:cubicBezTo>
                  <a:pt x="1003" y="325"/>
                  <a:pt x="1003" y="325"/>
                  <a:pt x="1003" y="325"/>
                </a:cubicBezTo>
                <a:cubicBezTo>
                  <a:pt x="956" y="325"/>
                  <a:pt x="956" y="325"/>
                  <a:pt x="956" y="325"/>
                </a:cubicBezTo>
                <a:cubicBezTo>
                  <a:pt x="956" y="298"/>
                  <a:pt x="956" y="298"/>
                  <a:pt x="956" y="298"/>
                </a:cubicBezTo>
                <a:cubicBezTo>
                  <a:pt x="1003" y="298"/>
                  <a:pt x="1003" y="298"/>
                  <a:pt x="1003" y="298"/>
                </a:cubicBezTo>
                <a:cubicBezTo>
                  <a:pt x="1003" y="223"/>
                  <a:pt x="1003" y="223"/>
                  <a:pt x="1003" y="223"/>
                </a:cubicBezTo>
                <a:cubicBezTo>
                  <a:pt x="1031" y="223"/>
                  <a:pt x="1031" y="223"/>
                  <a:pt x="1031" y="223"/>
                </a:cubicBezTo>
                <a:cubicBezTo>
                  <a:pt x="1031" y="298"/>
                  <a:pt x="1031" y="298"/>
                  <a:pt x="1031" y="298"/>
                </a:cubicBezTo>
                <a:cubicBezTo>
                  <a:pt x="1078" y="298"/>
                  <a:pt x="1078" y="298"/>
                  <a:pt x="1078" y="298"/>
                </a:cubicBezTo>
                <a:lnTo>
                  <a:pt x="1078" y="3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5" name="Rectangle 83">
            <a:extLst>
              <a:ext uri="{FF2B5EF4-FFF2-40B4-BE49-F238E27FC236}">
                <a16:creationId xmlns:a16="http://schemas.microsoft.com/office/drawing/2014/main" id="{E9A0FF35-0AC9-A993-1DF5-7C256A5292CA}"/>
              </a:ext>
            </a:extLst>
          </p:cNvPr>
          <p:cNvSpPr>
            <a:spLocks noChangeArrowheads="1"/>
          </p:cNvSpPr>
          <p:nvPr/>
        </p:nvSpPr>
        <p:spPr bwMode="auto">
          <a:xfrm>
            <a:off x="5683307" y="1900615"/>
            <a:ext cx="1574947" cy="404707"/>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6" name="Freeform 87">
            <a:extLst>
              <a:ext uri="{FF2B5EF4-FFF2-40B4-BE49-F238E27FC236}">
                <a16:creationId xmlns:a16="http://schemas.microsoft.com/office/drawing/2014/main" id="{A58EFDE1-15EF-3F88-8FF9-55A78AB187C4}"/>
              </a:ext>
            </a:extLst>
          </p:cNvPr>
          <p:cNvSpPr>
            <a:spLocks noEditPoints="1"/>
          </p:cNvSpPr>
          <p:nvPr/>
        </p:nvSpPr>
        <p:spPr bwMode="auto">
          <a:xfrm>
            <a:off x="5787651" y="1981457"/>
            <a:ext cx="1366259" cy="271594"/>
          </a:xfrm>
          <a:custGeom>
            <a:avLst/>
            <a:gdLst>
              <a:gd name="T0" fmla="*/ 348 w 1487"/>
              <a:gd name="T1" fmla="*/ 50 h 296"/>
              <a:gd name="T2" fmla="*/ 327 w 1487"/>
              <a:gd name="T3" fmla="*/ 20 h 296"/>
              <a:gd name="T4" fmla="*/ 408 w 1487"/>
              <a:gd name="T5" fmla="*/ 77 h 296"/>
              <a:gd name="T6" fmla="*/ 415 w 1487"/>
              <a:gd name="T7" fmla="*/ 49 h 296"/>
              <a:gd name="T8" fmla="*/ 445 w 1487"/>
              <a:gd name="T9" fmla="*/ 104 h 296"/>
              <a:gd name="T10" fmla="*/ 472 w 1487"/>
              <a:gd name="T11" fmla="*/ 29 h 296"/>
              <a:gd name="T12" fmla="*/ 538 w 1487"/>
              <a:gd name="T13" fmla="*/ 79 h 296"/>
              <a:gd name="T14" fmla="*/ 538 w 1487"/>
              <a:gd name="T15" fmla="*/ 69 h 296"/>
              <a:gd name="T16" fmla="*/ 545 w 1487"/>
              <a:gd name="T17" fmla="*/ 32 h 296"/>
              <a:gd name="T18" fmla="*/ 574 w 1487"/>
              <a:gd name="T19" fmla="*/ 20 h 296"/>
              <a:gd name="T20" fmla="*/ 617 w 1487"/>
              <a:gd name="T21" fmla="*/ 63 h 296"/>
              <a:gd name="T22" fmla="*/ 643 w 1487"/>
              <a:gd name="T23" fmla="*/ 0 h 296"/>
              <a:gd name="T24" fmla="*/ 665 w 1487"/>
              <a:gd name="T25" fmla="*/ 48 h 296"/>
              <a:gd name="T26" fmla="*/ 673 w 1487"/>
              <a:gd name="T27" fmla="*/ 24 h 296"/>
              <a:gd name="T28" fmla="*/ 702 w 1487"/>
              <a:gd name="T29" fmla="*/ 69 h 296"/>
              <a:gd name="T30" fmla="*/ 732 w 1487"/>
              <a:gd name="T31" fmla="*/ 20 h 296"/>
              <a:gd name="T32" fmla="*/ 810 w 1487"/>
              <a:gd name="T33" fmla="*/ 26 h 296"/>
              <a:gd name="T34" fmla="*/ 794 w 1487"/>
              <a:gd name="T35" fmla="*/ 79 h 296"/>
              <a:gd name="T36" fmla="*/ 856 w 1487"/>
              <a:gd name="T37" fmla="*/ 77 h 296"/>
              <a:gd name="T38" fmla="*/ 845 w 1487"/>
              <a:gd name="T39" fmla="*/ 29 h 296"/>
              <a:gd name="T40" fmla="*/ 860 w 1487"/>
              <a:gd name="T41" fmla="*/ 66 h 296"/>
              <a:gd name="T42" fmla="*/ 930 w 1487"/>
              <a:gd name="T43" fmla="*/ 42 h 296"/>
              <a:gd name="T44" fmla="*/ 905 w 1487"/>
              <a:gd name="T45" fmla="*/ 27 h 296"/>
              <a:gd name="T46" fmla="*/ 967 w 1487"/>
              <a:gd name="T47" fmla="*/ 78 h 296"/>
              <a:gd name="T48" fmla="*/ 1018 w 1487"/>
              <a:gd name="T49" fmla="*/ 46 h 296"/>
              <a:gd name="T50" fmla="*/ 1032 w 1487"/>
              <a:gd name="T51" fmla="*/ 1 h 296"/>
              <a:gd name="T52" fmla="*/ 1159 w 1487"/>
              <a:gd name="T53" fmla="*/ 78 h 296"/>
              <a:gd name="T54" fmla="*/ 1147 w 1487"/>
              <a:gd name="T55" fmla="*/ 38 h 296"/>
              <a:gd name="T56" fmla="*/ 48 w 1487"/>
              <a:gd name="T57" fmla="*/ 258 h 296"/>
              <a:gd name="T58" fmla="*/ 35 w 1487"/>
              <a:gd name="T59" fmla="*/ 166 h 296"/>
              <a:gd name="T60" fmla="*/ 111 w 1487"/>
              <a:gd name="T61" fmla="*/ 181 h 296"/>
              <a:gd name="T62" fmla="*/ 195 w 1487"/>
              <a:gd name="T63" fmla="*/ 217 h 296"/>
              <a:gd name="T64" fmla="*/ 173 w 1487"/>
              <a:gd name="T65" fmla="*/ 177 h 296"/>
              <a:gd name="T66" fmla="*/ 259 w 1487"/>
              <a:gd name="T67" fmla="*/ 161 h 296"/>
              <a:gd name="T68" fmla="*/ 306 w 1487"/>
              <a:gd name="T69" fmla="*/ 276 h 296"/>
              <a:gd name="T70" fmla="*/ 347 w 1487"/>
              <a:gd name="T71" fmla="*/ 152 h 296"/>
              <a:gd name="T72" fmla="*/ 460 w 1487"/>
              <a:gd name="T73" fmla="*/ 164 h 296"/>
              <a:gd name="T74" fmla="*/ 525 w 1487"/>
              <a:gd name="T75" fmla="*/ 163 h 296"/>
              <a:gd name="T76" fmla="*/ 645 w 1487"/>
              <a:gd name="T77" fmla="*/ 288 h 296"/>
              <a:gd name="T78" fmla="*/ 784 w 1487"/>
              <a:gd name="T79" fmla="*/ 246 h 296"/>
              <a:gd name="T80" fmla="*/ 744 w 1487"/>
              <a:gd name="T81" fmla="*/ 164 h 296"/>
              <a:gd name="T82" fmla="*/ 902 w 1487"/>
              <a:gd name="T83" fmla="*/ 288 h 296"/>
              <a:gd name="T84" fmla="*/ 923 w 1487"/>
              <a:gd name="T85" fmla="*/ 185 h 296"/>
              <a:gd name="T86" fmla="*/ 943 w 1487"/>
              <a:gd name="T87" fmla="*/ 204 h 296"/>
              <a:gd name="T88" fmla="*/ 973 w 1487"/>
              <a:gd name="T89" fmla="*/ 182 h 296"/>
              <a:gd name="T90" fmla="*/ 1076 w 1487"/>
              <a:gd name="T91" fmla="*/ 217 h 296"/>
              <a:gd name="T92" fmla="*/ 1232 w 1487"/>
              <a:gd name="T93" fmla="*/ 228 h 296"/>
              <a:gd name="T94" fmla="*/ 1161 w 1487"/>
              <a:gd name="T95" fmla="*/ 168 h 296"/>
              <a:gd name="T96" fmla="*/ 1337 w 1487"/>
              <a:gd name="T97" fmla="*/ 209 h 296"/>
              <a:gd name="T98" fmla="*/ 1301 w 1487"/>
              <a:gd name="T99" fmla="*/ 174 h 296"/>
              <a:gd name="T100" fmla="*/ 1345 w 1487"/>
              <a:gd name="T101" fmla="*/ 165 h 296"/>
              <a:gd name="T102" fmla="*/ 1377 w 1487"/>
              <a:gd name="T103" fmla="*/ 217 h 296"/>
              <a:gd name="T104" fmla="*/ 1422 w 1487"/>
              <a:gd name="T105" fmla="*/ 152 h 296"/>
              <a:gd name="T106" fmla="*/ 1349 w 1487"/>
              <a:gd name="T107" fmla="*/ 246 h 296"/>
              <a:gd name="T108" fmla="*/ 1325 w 1487"/>
              <a:gd name="T109" fmla="*/ 240 h 296"/>
              <a:gd name="T110" fmla="*/ 1400 w 1487"/>
              <a:gd name="T111" fmla="*/ 274 h 296"/>
              <a:gd name="T112" fmla="*/ 1375 w 1487"/>
              <a:gd name="T113" fmla="*/ 247 h 296"/>
              <a:gd name="T114" fmla="*/ 1424 w 1487"/>
              <a:gd name="T115" fmla="*/ 28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7" h="296">
                <a:moveTo>
                  <a:pt x="363" y="57"/>
                </a:moveTo>
                <a:cubicBezTo>
                  <a:pt x="363" y="64"/>
                  <a:pt x="361" y="69"/>
                  <a:pt x="356" y="73"/>
                </a:cubicBezTo>
                <a:cubicBezTo>
                  <a:pt x="351" y="77"/>
                  <a:pt x="344" y="79"/>
                  <a:pt x="335" y="79"/>
                </a:cubicBezTo>
                <a:cubicBezTo>
                  <a:pt x="327" y="79"/>
                  <a:pt x="320" y="78"/>
                  <a:pt x="314" y="75"/>
                </a:cubicBezTo>
                <a:cubicBezTo>
                  <a:pt x="314" y="63"/>
                  <a:pt x="314" y="63"/>
                  <a:pt x="314" y="63"/>
                </a:cubicBezTo>
                <a:cubicBezTo>
                  <a:pt x="318" y="65"/>
                  <a:pt x="321" y="66"/>
                  <a:pt x="325" y="67"/>
                </a:cubicBezTo>
                <a:cubicBezTo>
                  <a:pt x="329" y="68"/>
                  <a:pt x="333" y="68"/>
                  <a:pt x="336" y="68"/>
                </a:cubicBezTo>
                <a:cubicBezTo>
                  <a:pt x="341" y="68"/>
                  <a:pt x="345" y="67"/>
                  <a:pt x="347" y="65"/>
                </a:cubicBezTo>
                <a:cubicBezTo>
                  <a:pt x="350" y="64"/>
                  <a:pt x="351" y="61"/>
                  <a:pt x="351" y="58"/>
                </a:cubicBezTo>
                <a:cubicBezTo>
                  <a:pt x="351" y="55"/>
                  <a:pt x="350" y="52"/>
                  <a:pt x="348" y="50"/>
                </a:cubicBezTo>
                <a:cubicBezTo>
                  <a:pt x="345" y="48"/>
                  <a:pt x="341" y="46"/>
                  <a:pt x="334" y="43"/>
                </a:cubicBezTo>
                <a:cubicBezTo>
                  <a:pt x="327" y="41"/>
                  <a:pt x="322" y="37"/>
                  <a:pt x="319" y="34"/>
                </a:cubicBezTo>
                <a:cubicBezTo>
                  <a:pt x="316" y="30"/>
                  <a:pt x="315" y="26"/>
                  <a:pt x="315" y="21"/>
                </a:cubicBezTo>
                <a:cubicBezTo>
                  <a:pt x="315" y="14"/>
                  <a:pt x="317" y="9"/>
                  <a:pt x="322" y="5"/>
                </a:cubicBezTo>
                <a:cubicBezTo>
                  <a:pt x="326" y="2"/>
                  <a:pt x="332" y="0"/>
                  <a:pt x="340" y="0"/>
                </a:cubicBezTo>
                <a:cubicBezTo>
                  <a:pt x="348" y="0"/>
                  <a:pt x="355" y="1"/>
                  <a:pt x="362" y="5"/>
                </a:cubicBezTo>
                <a:cubicBezTo>
                  <a:pt x="358" y="15"/>
                  <a:pt x="358" y="15"/>
                  <a:pt x="358" y="15"/>
                </a:cubicBezTo>
                <a:cubicBezTo>
                  <a:pt x="351" y="12"/>
                  <a:pt x="345" y="11"/>
                  <a:pt x="340" y="11"/>
                </a:cubicBezTo>
                <a:cubicBezTo>
                  <a:pt x="336" y="11"/>
                  <a:pt x="333" y="12"/>
                  <a:pt x="331" y="13"/>
                </a:cubicBezTo>
                <a:cubicBezTo>
                  <a:pt x="328" y="15"/>
                  <a:pt x="327" y="17"/>
                  <a:pt x="327" y="20"/>
                </a:cubicBezTo>
                <a:cubicBezTo>
                  <a:pt x="327" y="22"/>
                  <a:pt x="328" y="24"/>
                  <a:pt x="329" y="25"/>
                </a:cubicBezTo>
                <a:cubicBezTo>
                  <a:pt x="330" y="27"/>
                  <a:pt x="331" y="28"/>
                  <a:pt x="333" y="29"/>
                </a:cubicBezTo>
                <a:cubicBezTo>
                  <a:pt x="335" y="31"/>
                  <a:pt x="338" y="32"/>
                  <a:pt x="343" y="34"/>
                </a:cubicBezTo>
                <a:cubicBezTo>
                  <a:pt x="349" y="37"/>
                  <a:pt x="353" y="39"/>
                  <a:pt x="356" y="41"/>
                </a:cubicBezTo>
                <a:cubicBezTo>
                  <a:pt x="358" y="43"/>
                  <a:pt x="360" y="45"/>
                  <a:pt x="361" y="48"/>
                </a:cubicBezTo>
                <a:cubicBezTo>
                  <a:pt x="363" y="50"/>
                  <a:pt x="363" y="53"/>
                  <a:pt x="363" y="57"/>
                </a:cubicBezTo>
                <a:close/>
                <a:moveTo>
                  <a:pt x="418" y="78"/>
                </a:moveTo>
                <a:cubicBezTo>
                  <a:pt x="416" y="70"/>
                  <a:pt x="416" y="70"/>
                  <a:pt x="416" y="70"/>
                </a:cubicBezTo>
                <a:cubicBezTo>
                  <a:pt x="416" y="70"/>
                  <a:pt x="416" y="70"/>
                  <a:pt x="416" y="70"/>
                </a:cubicBezTo>
                <a:cubicBezTo>
                  <a:pt x="414" y="73"/>
                  <a:pt x="411" y="75"/>
                  <a:pt x="408" y="77"/>
                </a:cubicBezTo>
                <a:cubicBezTo>
                  <a:pt x="405" y="78"/>
                  <a:pt x="401" y="79"/>
                  <a:pt x="397" y="79"/>
                </a:cubicBezTo>
                <a:cubicBezTo>
                  <a:pt x="390" y="79"/>
                  <a:pt x="385" y="77"/>
                  <a:pt x="382" y="74"/>
                </a:cubicBezTo>
                <a:cubicBezTo>
                  <a:pt x="378" y="70"/>
                  <a:pt x="376" y="65"/>
                  <a:pt x="376" y="58"/>
                </a:cubicBezTo>
                <a:cubicBezTo>
                  <a:pt x="376" y="20"/>
                  <a:pt x="376" y="20"/>
                  <a:pt x="376" y="20"/>
                </a:cubicBezTo>
                <a:cubicBezTo>
                  <a:pt x="389" y="20"/>
                  <a:pt x="389" y="20"/>
                  <a:pt x="389" y="20"/>
                </a:cubicBezTo>
                <a:cubicBezTo>
                  <a:pt x="389" y="56"/>
                  <a:pt x="389" y="56"/>
                  <a:pt x="389" y="56"/>
                </a:cubicBezTo>
                <a:cubicBezTo>
                  <a:pt x="389" y="60"/>
                  <a:pt x="390" y="63"/>
                  <a:pt x="392" y="66"/>
                </a:cubicBezTo>
                <a:cubicBezTo>
                  <a:pt x="393" y="68"/>
                  <a:pt x="396" y="69"/>
                  <a:pt x="400" y="69"/>
                </a:cubicBezTo>
                <a:cubicBezTo>
                  <a:pt x="405" y="69"/>
                  <a:pt x="409" y="67"/>
                  <a:pt x="412" y="64"/>
                </a:cubicBezTo>
                <a:cubicBezTo>
                  <a:pt x="414" y="61"/>
                  <a:pt x="415" y="56"/>
                  <a:pt x="415" y="49"/>
                </a:cubicBezTo>
                <a:cubicBezTo>
                  <a:pt x="415" y="20"/>
                  <a:pt x="415" y="20"/>
                  <a:pt x="415" y="20"/>
                </a:cubicBezTo>
                <a:cubicBezTo>
                  <a:pt x="428" y="20"/>
                  <a:pt x="428" y="20"/>
                  <a:pt x="428" y="20"/>
                </a:cubicBezTo>
                <a:cubicBezTo>
                  <a:pt x="428" y="78"/>
                  <a:pt x="428" y="78"/>
                  <a:pt x="428" y="78"/>
                </a:cubicBezTo>
                <a:lnTo>
                  <a:pt x="418" y="78"/>
                </a:lnTo>
                <a:close/>
                <a:moveTo>
                  <a:pt x="475" y="79"/>
                </a:moveTo>
                <a:cubicBezTo>
                  <a:pt x="467" y="79"/>
                  <a:pt x="462" y="76"/>
                  <a:pt x="458" y="71"/>
                </a:cubicBezTo>
                <a:cubicBezTo>
                  <a:pt x="457" y="71"/>
                  <a:pt x="457" y="71"/>
                  <a:pt x="457" y="71"/>
                </a:cubicBezTo>
                <a:cubicBezTo>
                  <a:pt x="457" y="76"/>
                  <a:pt x="458" y="79"/>
                  <a:pt x="458" y="80"/>
                </a:cubicBezTo>
                <a:cubicBezTo>
                  <a:pt x="458" y="104"/>
                  <a:pt x="458" y="104"/>
                  <a:pt x="458" y="104"/>
                </a:cubicBezTo>
                <a:cubicBezTo>
                  <a:pt x="445" y="104"/>
                  <a:pt x="445" y="104"/>
                  <a:pt x="445" y="104"/>
                </a:cubicBezTo>
                <a:cubicBezTo>
                  <a:pt x="445" y="20"/>
                  <a:pt x="445" y="20"/>
                  <a:pt x="445" y="20"/>
                </a:cubicBezTo>
                <a:cubicBezTo>
                  <a:pt x="455" y="20"/>
                  <a:pt x="455" y="20"/>
                  <a:pt x="455" y="20"/>
                </a:cubicBezTo>
                <a:cubicBezTo>
                  <a:pt x="455" y="21"/>
                  <a:pt x="456" y="23"/>
                  <a:pt x="457" y="27"/>
                </a:cubicBezTo>
                <a:cubicBezTo>
                  <a:pt x="458" y="27"/>
                  <a:pt x="458" y="27"/>
                  <a:pt x="458" y="27"/>
                </a:cubicBezTo>
                <a:cubicBezTo>
                  <a:pt x="461" y="22"/>
                  <a:pt x="467" y="19"/>
                  <a:pt x="475" y="19"/>
                </a:cubicBezTo>
                <a:cubicBezTo>
                  <a:pt x="482" y="19"/>
                  <a:pt x="488" y="21"/>
                  <a:pt x="492" y="27"/>
                </a:cubicBezTo>
                <a:cubicBezTo>
                  <a:pt x="496" y="32"/>
                  <a:pt x="498" y="39"/>
                  <a:pt x="498" y="49"/>
                </a:cubicBezTo>
                <a:cubicBezTo>
                  <a:pt x="498" y="58"/>
                  <a:pt x="496" y="66"/>
                  <a:pt x="492" y="71"/>
                </a:cubicBezTo>
                <a:cubicBezTo>
                  <a:pt x="488" y="76"/>
                  <a:pt x="482" y="79"/>
                  <a:pt x="475" y="79"/>
                </a:cubicBezTo>
                <a:close/>
                <a:moveTo>
                  <a:pt x="472" y="29"/>
                </a:moveTo>
                <a:cubicBezTo>
                  <a:pt x="467" y="29"/>
                  <a:pt x="463" y="30"/>
                  <a:pt x="461" y="33"/>
                </a:cubicBezTo>
                <a:cubicBezTo>
                  <a:pt x="459" y="36"/>
                  <a:pt x="458" y="40"/>
                  <a:pt x="458" y="47"/>
                </a:cubicBezTo>
                <a:cubicBezTo>
                  <a:pt x="458" y="49"/>
                  <a:pt x="458" y="49"/>
                  <a:pt x="458" y="49"/>
                </a:cubicBezTo>
                <a:cubicBezTo>
                  <a:pt x="458" y="56"/>
                  <a:pt x="459" y="61"/>
                  <a:pt x="461" y="64"/>
                </a:cubicBezTo>
                <a:cubicBezTo>
                  <a:pt x="463" y="67"/>
                  <a:pt x="467" y="69"/>
                  <a:pt x="472" y="69"/>
                </a:cubicBezTo>
                <a:cubicBezTo>
                  <a:pt x="476" y="69"/>
                  <a:pt x="480" y="67"/>
                  <a:pt x="482" y="64"/>
                </a:cubicBezTo>
                <a:cubicBezTo>
                  <a:pt x="484" y="60"/>
                  <a:pt x="485" y="55"/>
                  <a:pt x="485" y="49"/>
                </a:cubicBezTo>
                <a:cubicBezTo>
                  <a:pt x="485" y="42"/>
                  <a:pt x="484" y="37"/>
                  <a:pt x="482" y="34"/>
                </a:cubicBezTo>
                <a:cubicBezTo>
                  <a:pt x="480" y="30"/>
                  <a:pt x="476" y="29"/>
                  <a:pt x="472" y="29"/>
                </a:cubicBezTo>
                <a:close/>
                <a:moveTo>
                  <a:pt x="538" y="79"/>
                </a:moveTo>
                <a:cubicBezTo>
                  <a:pt x="529" y="79"/>
                  <a:pt x="522" y="76"/>
                  <a:pt x="516" y="71"/>
                </a:cubicBezTo>
                <a:cubicBezTo>
                  <a:pt x="511" y="66"/>
                  <a:pt x="509" y="58"/>
                  <a:pt x="509" y="49"/>
                </a:cubicBezTo>
                <a:cubicBezTo>
                  <a:pt x="509" y="40"/>
                  <a:pt x="511" y="32"/>
                  <a:pt x="516" y="27"/>
                </a:cubicBezTo>
                <a:cubicBezTo>
                  <a:pt x="521" y="21"/>
                  <a:pt x="527" y="19"/>
                  <a:pt x="535" y="19"/>
                </a:cubicBezTo>
                <a:cubicBezTo>
                  <a:pt x="543" y="19"/>
                  <a:pt x="549" y="21"/>
                  <a:pt x="554" y="26"/>
                </a:cubicBezTo>
                <a:cubicBezTo>
                  <a:pt x="558" y="30"/>
                  <a:pt x="560" y="37"/>
                  <a:pt x="560" y="45"/>
                </a:cubicBezTo>
                <a:cubicBezTo>
                  <a:pt x="560" y="52"/>
                  <a:pt x="560" y="52"/>
                  <a:pt x="560" y="52"/>
                </a:cubicBezTo>
                <a:cubicBezTo>
                  <a:pt x="522" y="52"/>
                  <a:pt x="522" y="52"/>
                  <a:pt x="522" y="52"/>
                </a:cubicBezTo>
                <a:cubicBezTo>
                  <a:pt x="522" y="57"/>
                  <a:pt x="523" y="62"/>
                  <a:pt x="526" y="65"/>
                </a:cubicBezTo>
                <a:cubicBezTo>
                  <a:pt x="529" y="68"/>
                  <a:pt x="533" y="69"/>
                  <a:pt x="538" y="69"/>
                </a:cubicBezTo>
                <a:cubicBezTo>
                  <a:pt x="542" y="69"/>
                  <a:pt x="545" y="69"/>
                  <a:pt x="548" y="68"/>
                </a:cubicBezTo>
                <a:cubicBezTo>
                  <a:pt x="551" y="67"/>
                  <a:pt x="554" y="66"/>
                  <a:pt x="557" y="65"/>
                </a:cubicBezTo>
                <a:cubicBezTo>
                  <a:pt x="557" y="75"/>
                  <a:pt x="557" y="75"/>
                  <a:pt x="557" y="75"/>
                </a:cubicBezTo>
                <a:cubicBezTo>
                  <a:pt x="554" y="76"/>
                  <a:pt x="551" y="77"/>
                  <a:pt x="548" y="78"/>
                </a:cubicBezTo>
                <a:cubicBezTo>
                  <a:pt x="545" y="79"/>
                  <a:pt x="542" y="79"/>
                  <a:pt x="538" y="79"/>
                </a:cubicBezTo>
                <a:close/>
                <a:moveTo>
                  <a:pt x="535" y="28"/>
                </a:moveTo>
                <a:cubicBezTo>
                  <a:pt x="532" y="28"/>
                  <a:pt x="528" y="29"/>
                  <a:pt x="526" y="32"/>
                </a:cubicBezTo>
                <a:cubicBezTo>
                  <a:pt x="524" y="34"/>
                  <a:pt x="522" y="38"/>
                  <a:pt x="522" y="43"/>
                </a:cubicBezTo>
                <a:cubicBezTo>
                  <a:pt x="548" y="43"/>
                  <a:pt x="548" y="43"/>
                  <a:pt x="548" y="43"/>
                </a:cubicBezTo>
                <a:cubicBezTo>
                  <a:pt x="548" y="38"/>
                  <a:pt x="547" y="34"/>
                  <a:pt x="545" y="32"/>
                </a:cubicBezTo>
                <a:cubicBezTo>
                  <a:pt x="542" y="29"/>
                  <a:pt x="539" y="28"/>
                  <a:pt x="535" y="28"/>
                </a:cubicBezTo>
                <a:close/>
                <a:moveTo>
                  <a:pt x="604" y="19"/>
                </a:moveTo>
                <a:cubicBezTo>
                  <a:pt x="606" y="19"/>
                  <a:pt x="608" y="19"/>
                  <a:pt x="610" y="19"/>
                </a:cubicBezTo>
                <a:cubicBezTo>
                  <a:pt x="609" y="31"/>
                  <a:pt x="609" y="31"/>
                  <a:pt x="609" y="31"/>
                </a:cubicBezTo>
                <a:cubicBezTo>
                  <a:pt x="607" y="30"/>
                  <a:pt x="605" y="30"/>
                  <a:pt x="603" y="30"/>
                </a:cubicBezTo>
                <a:cubicBezTo>
                  <a:pt x="598" y="30"/>
                  <a:pt x="594" y="32"/>
                  <a:pt x="591" y="35"/>
                </a:cubicBezTo>
                <a:cubicBezTo>
                  <a:pt x="588" y="38"/>
                  <a:pt x="587" y="42"/>
                  <a:pt x="587" y="47"/>
                </a:cubicBezTo>
                <a:cubicBezTo>
                  <a:pt x="587" y="78"/>
                  <a:pt x="587" y="78"/>
                  <a:pt x="587" y="78"/>
                </a:cubicBezTo>
                <a:cubicBezTo>
                  <a:pt x="574" y="78"/>
                  <a:pt x="574" y="78"/>
                  <a:pt x="574" y="78"/>
                </a:cubicBezTo>
                <a:cubicBezTo>
                  <a:pt x="574" y="20"/>
                  <a:pt x="574" y="20"/>
                  <a:pt x="574" y="20"/>
                </a:cubicBezTo>
                <a:cubicBezTo>
                  <a:pt x="584" y="20"/>
                  <a:pt x="584" y="20"/>
                  <a:pt x="584" y="20"/>
                </a:cubicBezTo>
                <a:cubicBezTo>
                  <a:pt x="586" y="30"/>
                  <a:pt x="586" y="30"/>
                  <a:pt x="586" y="30"/>
                </a:cubicBezTo>
                <a:cubicBezTo>
                  <a:pt x="586" y="30"/>
                  <a:pt x="586" y="30"/>
                  <a:pt x="586" y="30"/>
                </a:cubicBezTo>
                <a:cubicBezTo>
                  <a:pt x="588" y="26"/>
                  <a:pt x="591" y="24"/>
                  <a:pt x="594" y="22"/>
                </a:cubicBezTo>
                <a:cubicBezTo>
                  <a:pt x="597" y="20"/>
                  <a:pt x="600" y="19"/>
                  <a:pt x="604" y="19"/>
                </a:cubicBezTo>
                <a:close/>
                <a:moveTo>
                  <a:pt x="666" y="57"/>
                </a:moveTo>
                <a:cubicBezTo>
                  <a:pt x="666" y="64"/>
                  <a:pt x="664" y="69"/>
                  <a:pt x="659" y="73"/>
                </a:cubicBezTo>
                <a:cubicBezTo>
                  <a:pt x="654" y="77"/>
                  <a:pt x="647" y="79"/>
                  <a:pt x="639" y="79"/>
                </a:cubicBezTo>
                <a:cubicBezTo>
                  <a:pt x="630" y="79"/>
                  <a:pt x="623" y="78"/>
                  <a:pt x="617" y="75"/>
                </a:cubicBezTo>
                <a:cubicBezTo>
                  <a:pt x="617" y="63"/>
                  <a:pt x="617" y="63"/>
                  <a:pt x="617" y="63"/>
                </a:cubicBezTo>
                <a:cubicBezTo>
                  <a:pt x="621" y="65"/>
                  <a:pt x="624" y="66"/>
                  <a:pt x="628" y="67"/>
                </a:cubicBezTo>
                <a:cubicBezTo>
                  <a:pt x="632" y="68"/>
                  <a:pt x="636" y="68"/>
                  <a:pt x="639" y="68"/>
                </a:cubicBezTo>
                <a:cubicBezTo>
                  <a:pt x="644" y="68"/>
                  <a:pt x="648" y="67"/>
                  <a:pt x="650" y="65"/>
                </a:cubicBezTo>
                <a:cubicBezTo>
                  <a:pt x="653" y="64"/>
                  <a:pt x="654" y="61"/>
                  <a:pt x="654" y="58"/>
                </a:cubicBezTo>
                <a:cubicBezTo>
                  <a:pt x="654" y="55"/>
                  <a:pt x="653" y="52"/>
                  <a:pt x="651" y="50"/>
                </a:cubicBezTo>
                <a:cubicBezTo>
                  <a:pt x="649" y="48"/>
                  <a:pt x="644" y="46"/>
                  <a:pt x="637" y="43"/>
                </a:cubicBezTo>
                <a:cubicBezTo>
                  <a:pt x="630" y="41"/>
                  <a:pt x="625" y="37"/>
                  <a:pt x="622" y="34"/>
                </a:cubicBezTo>
                <a:cubicBezTo>
                  <a:pt x="620" y="30"/>
                  <a:pt x="618" y="26"/>
                  <a:pt x="618" y="21"/>
                </a:cubicBezTo>
                <a:cubicBezTo>
                  <a:pt x="618" y="14"/>
                  <a:pt x="620" y="9"/>
                  <a:pt x="625" y="5"/>
                </a:cubicBezTo>
                <a:cubicBezTo>
                  <a:pt x="630" y="2"/>
                  <a:pt x="636" y="0"/>
                  <a:pt x="643" y="0"/>
                </a:cubicBezTo>
                <a:cubicBezTo>
                  <a:pt x="651" y="0"/>
                  <a:pt x="658" y="1"/>
                  <a:pt x="665" y="5"/>
                </a:cubicBezTo>
                <a:cubicBezTo>
                  <a:pt x="661" y="15"/>
                  <a:pt x="661" y="15"/>
                  <a:pt x="661" y="15"/>
                </a:cubicBezTo>
                <a:cubicBezTo>
                  <a:pt x="654" y="12"/>
                  <a:pt x="648" y="11"/>
                  <a:pt x="643" y="11"/>
                </a:cubicBezTo>
                <a:cubicBezTo>
                  <a:pt x="639" y="11"/>
                  <a:pt x="636" y="12"/>
                  <a:pt x="634" y="13"/>
                </a:cubicBezTo>
                <a:cubicBezTo>
                  <a:pt x="632" y="15"/>
                  <a:pt x="631" y="17"/>
                  <a:pt x="631" y="20"/>
                </a:cubicBezTo>
                <a:cubicBezTo>
                  <a:pt x="631" y="22"/>
                  <a:pt x="631" y="24"/>
                  <a:pt x="632" y="25"/>
                </a:cubicBezTo>
                <a:cubicBezTo>
                  <a:pt x="633" y="27"/>
                  <a:pt x="634" y="28"/>
                  <a:pt x="636" y="29"/>
                </a:cubicBezTo>
                <a:cubicBezTo>
                  <a:pt x="638" y="31"/>
                  <a:pt x="641" y="32"/>
                  <a:pt x="646" y="34"/>
                </a:cubicBezTo>
                <a:cubicBezTo>
                  <a:pt x="652" y="37"/>
                  <a:pt x="656" y="39"/>
                  <a:pt x="659" y="41"/>
                </a:cubicBezTo>
                <a:cubicBezTo>
                  <a:pt x="661" y="43"/>
                  <a:pt x="663" y="45"/>
                  <a:pt x="665" y="48"/>
                </a:cubicBezTo>
                <a:cubicBezTo>
                  <a:pt x="666" y="50"/>
                  <a:pt x="666" y="53"/>
                  <a:pt x="666" y="57"/>
                </a:cubicBezTo>
                <a:close/>
                <a:moveTo>
                  <a:pt x="702" y="69"/>
                </a:moveTo>
                <a:cubicBezTo>
                  <a:pt x="705" y="69"/>
                  <a:pt x="708" y="68"/>
                  <a:pt x="711" y="67"/>
                </a:cubicBezTo>
                <a:cubicBezTo>
                  <a:pt x="711" y="77"/>
                  <a:pt x="711" y="77"/>
                  <a:pt x="711" y="77"/>
                </a:cubicBezTo>
                <a:cubicBezTo>
                  <a:pt x="709" y="77"/>
                  <a:pt x="708" y="78"/>
                  <a:pt x="705" y="78"/>
                </a:cubicBezTo>
                <a:cubicBezTo>
                  <a:pt x="703" y="79"/>
                  <a:pt x="701" y="79"/>
                  <a:pt x="699" y="79"/>
                </a:cubicBezTo>
                <a:cubicBezTo>
                  <a:pt x="687" y="79"/>
                  <a:pt x="681" y="73"/>
                  <a:pt x="681" y="60"/>
                </a:cubicBezTo>
                <a:cubicBezTo>
                  <a:pt x="681" y="29"/>
                  <a:pt x="681" y="29"/>
                  <a:pt x="681" y="29"/>
                </a:cubicBezTo>
                <a:cubicBezTo>
                  <a:pt x="673" y="29"/>
                  <a:pt x="673" y="29"/>
                  <a:pt x="673" y="29"/>
                </a:cubicBezTo>
                <a:cubicBezTo>
                  <a:pt x="673" y="24"/>
                  <a:pt x="673" y="24"/>
                  <a:pt x="673" y="24"/>
                </a:cubicBezTo>
                <a:cubicBezTo>
                  <a:pt x="682" y="19"/>
                  <a:pt x="682" y="19"/>
                  <a:pt x="682" y="19"/>
                </a:cubicBezTo>
                <a:cubicBezTo>
                  <a:pt x="686" y="7"/>
                  <a:pt x="686" y="7"/>
                  <a:pt x="686" y="7"/>
                </a:cubicBezTo>
                <a:cubicBezTo>
                  <a:pt x="694" y="7"/>
                  <a:pt x="694" y="7"/>
                  <a:pt x="694" y="7"/>
                </a:cubicBezTo>
                <a:cubicBezTo>
                  <a:pt x="694" y="20"/>
                  <a:pt x="694" y="20"/>
                  <a:pt x="694" y="20"/>
                </a:cubicBezTo>
                <a:cubicBezTo>
                  <a:pt x="710" y="20"/>
                  <a:pt x="710" y="20"/>
                  <a:pt x="710" y="20"/>
                </a:cubicBezTo>
                <a:cubicBezTo>
                  <a:pt x="710" y="29"/>
                  <a:pt x="710" y="29"/>
                  <a:pt x="710" y="29"/>
                </a:cubicBezTo>
                <a:cubicBezTo>
                  <a:pt x="694" y="29"/>
                  <a:pt x="694" y="29"/>
                  <a:pt x="694" y="29"/>
                </a:cubicBezTo>
                <a:cubicBezTo>
                  <a:pt x="694" y="60"/>
                  <a:pt x="694" y="60"/>
                  <a:pt x="694" y="60"/>
                </a:cubicBezTo>
                <a:cubicBezTo>
                  <a:pt x="694" y="63"/>
                  <a:pt x="694" y="65"/>
                  <a:pt x="696" y="67"/>
                </a:cubicBezTo>
                <a:cubicBezTo>
                  <a:pt x="697" y="68"/>
                  <a:pt x="699" y="69"/>
                  <a:pt x="702" y="69"/>
                </a:cubicBezTo>
                <a:close/>
                <a:moveTo>
                  <a:pt x="752" y="19"/>
                </a:moveTo>
                <a:cubicBezTo>
                  <a:pt x="754" y="19"/>
                  <a:pt x="756" y="19"/>
                  <a:pt x="758" y="19"/>
                </a:cubicBezTo>
                <a:cubicBezTo>
                  <a:pt x="757" y="31"/>
                  <a:pt x="757" y="31"/>
                  <a:pt x="757" y="31"/>
                </a:cubicBezTo>
                <a:cubicBezTo>
                  <a:pt x="755" y="30"/>
                  <a:pt x="753" y="30"/>
                  <a:pt x="751" y="30"/>
                </a:cubicBezTo>
                <a:cubicBezTo>
                  <a:pt x="746" y="30"/>
                  <a:pt x="742" y="32"/>
                  <a:pt x="739" y="35"/>
                </a:cubicBezTo>
                <a:cubicBezTo>
                  <a:pt x="736" y="38"/>
                  <a:pt x="735" y="42"/>
                  <a:pt x="735" y="47"/>
                </a:cubicBezTo>
                <a:cubicBezTo>
                  <a:pt x="735" y="78"/>
                  <a:pt x="735" y="78"/>
                  <a:pt x="735" y="78"/>
                </a:cubicBezTo>
                <a:cubicBezTo>
                  <a:pt x="722" y="78"/>
                  <a:pt x="722" y="78"/>
                  <a:pt x="722" y="78"/>
                </a:cubicBezTo>
                <a:cubicBezTo>
                  <a:pt x="722" y="20"/>
                  <a:pt x="722" y="20"/>
                  <a:pt x="722" y="20"/>
                </a:cubicBezTo>
                <a:cubicBezTo>
                  <a:pt x="732" y="20"/>
                  <a:pt x="732" y="20"/>
                  <a:pt x="732" y="20"/>
                </a:cubicBezTo>
                <a:cubicBezTo>
                  <a:pt x="734" y="30"/>
                  <a:pt x="734" y="30"/>
                  <a:pt x="734" y="30"/>
                </a:cubicBezTo>
                <a:cubicBezTo>
                  <a:pt x="734" y="30"/>
                  <a:pt x="734" y="30"/>
                  <a:pt x="734" y="30"/>
                </a:cubicBezTo>
                <a:cubicBezTo>
                  <a:pt x="736" y="26"/>
                  <a:pt x="739" y="24"/>
                  <a:pt x="742" y="22"/>
                </a:cubicBezTo>
                <a:cubicBezTo>
                  <a:pt x="745" y="20"/>
                  <a:pt x="748" y="19"/>
                  <a:pt x="752" y="19"/>
                </a:cubicBezTo>
                <a:close/>
                <a:moveTo>
                  <a:pt x="794" y="79"/>
                </a:moveTo>
                <a:cubicBezTo>
                  <a:pt x="785" y="79"/>
                  <a:pt x="778" y="76"/>
                  <a:pt x="773" y="71"/>
                </a:cubicBezTo>
                <a:cubicBezTo>
                  <a:pt x="768" y="66"/>
                  <a:pt x="765" y="58"/>
                  <a:pt x="765" y="49"/>
                </a:cubicBezTo>
                <a:cubicBezTo>
                  <a:pt x="765" y="40"/>
                  <a:pt x="768" y="32"/>
                  <a:pt x="772" y="27"/>
                </a:cubicBezTo>
                <a:cubicBezTo>
                  <a:pt x="777" y="21"/>
                  <a:pt x="784" y="19"/>
                  <a:pt x="792" y="19"/>
                </a:cubicBezTo>
                <a:cubicBezTo>
                  <a:pt x="800" y="19"/>
                  <a:pt x="806" y="21"/>
                  <a:pt x="810" y="26"/>
                </a:cubicBezTo>
                <a:cubicBezTo>
                  <a:pt x="815" y="30"/>
                  <a:pt x="817" y="37"/>
                  <a:pt x="817" y="45"/>
                </a:cubicBezTo>
                <a:cubicBezTo>
                  <a:pt x="817" y="52"/>
                  <a:pt x="817" y="52"/>
                  <a:pt x="817" y="52"/>
                </a:cubicBezTo>
                <a:cubicBezTo>
                  <a:pt x="778" y="52"/>
                  <a:pt x="778" y="52"/>
                  <a:pt x="778" y="52"/>
                </a:cubicBezTo>
                <a:cubicBezTo>
                  <a:pt x="778" y="57"/>
                  <a:pt x="780" y="62"/>
                  <a:pt x="783" y="65"/>
                </a:cubicBezTo>
                <a:cubicBezTo>
                  <a:pt x="785" y="68"/>
                  <a:pt x="790" y="69"/>
                  <a:pt x="795" y="69"/>
                </a:cubicBezTo>
                <a:cubicBezTo>
                  <a:pt x="798" y="69"/>
                  <a:pt x="801" y="69"/>
                  <a:pt x="804" y="68"/>
                </a:cubicBezTo>
                <a:cubicBezTo>
                  <a:pt x="807" y="67"/>
                  <a:pt x="810" y="66"/>
                  <a:pt x="814" y="65"/>
                </a:cubicBezTo>
                <a:cubicBezTo>
                  <a:pt x="814" y="75"/>
                  <a:pt x="814" y="75"/>
                  <a:pt x="814" y="75"/>
                </a:cubicBezTo>
                <a:cubicBezTo>
                  <a:pt x="811" y="76"/>
                  <a:pt x="808" y="77"/>
                  <a:pt x="805" y="78"/>
                </a:cubicBezTo>
                <a:cubicBezTo>
                  <a:pt x="802" y="79"/>
                  <a:pt x="798" y="79"/>
                  <a:pt x="794" y="79"/>
                </a:cubicBezTo>
                <a:close/>
                <a:moveTo>
                  <a:pt x="792" y="28"/>
                </a:moveTo>
                <a:cubicBezTo>
                  <a:pt x="788" y="28"/>
                  <a:pt x="785" y="29"/>
                  <a:pt x="782" y="32"/>
                </a:cubicBezTo>
                <a:cubicBezTo>
                  <a:pt x="780" y="34"/>
                  <a:pt x="779" y="38"/>
                  <a:pt x="778" y="43"/>
                </a:cubicBezTo>
                <a:cubicBezTo>
                  <a:pt x="805" y="43"/>
                  <a:pt x="805" y="43"/>
                  <a:pt x="805" y="43"/>
                </a:cubicBezTo>
                <a:cubicBezTo>
                  <a:pt x="805" y="38"/>
                  <a:pt x="803" y="34"/>
                  <a:pt x="801" y="32"/>
                </a:cubicBezTo>
                <a:cubicBezTo>
                  <a:pt x="799" y="29"/>
                  <a:pt x="796" y="28"/>
                  <a:pt x="792" y="28"/>
                </a:cubicBezTo>
                <a:close/>
                <a:moveTo>
                  <a:pt x="867" y="78"/>
                </a:moveTo>
                <a:cubicBezTo>
                  <a:pt x="865" y="70"/>
                  <a:pt x="865" y="70"/>
                  <a:pt x="865" y="70"/>
                </a:cubicBezTo>
                <a:cubicBezTo>
                  <a:pt x="864" y="70"/>
                  <a:pt x="864" y="70"/>
                  <a:pt x="864" y="70"/>
                </a:cubicBezTo>
                <a:cubicBezTo>
                  <a:pt x="861" y="73"/>
                  <a:pt x="859" y="76"/>
                  <a:pt x="856" y="77"/>
                </a:cubicBezTo>
                <a:cubicBezTo>
                  <a:pt x="853" y="78"/>
                  <a:pt x="849" y="79"/>
                  <a:pt x="845" y="79"/>
                </a:cubicBezTo>
                <a:cubicBezTo>
                  <a:pt x="839" y="79"/>
                  <a:pt x="835" y="77"/>
                  <a:pt x="832" y="74"/>
                </a:cubicBezTo>
                <a:cubicBezTo>
                  <a:pt x="828" y="71"/>
                  <a:pt x="827" y="67"/>
                  <a:pt x="827" y="61"/>
                </a:cubicBezTo>
                <a:cubicBezTo>
                  <a:pt x="827" y="55"/>
                  <a:pt x="829" y="51"/>
                  <a:pt x="833" y="48"/>
                </a:cubicBezTo>
                <a:cubicBezTo>
                  <a:pt x="838" y="45"/>
                  <a:pt x="845" y="43"/>
                  <a:pt x="854" y="43"/>
                </a:cubicBezTo>
                <a:cubicBezTo>
                  <a:pt x="864" y="42"/>
                  <a:pt x="864" y="42"/>
                  <a:pt x="864" y="42"/>
                </a:cubicBezTo>
                <a:cubicBezTo>
                  <a:pt x="864" y="39"/>
                  <a:pt x="864" y="39"/>
                  <a:pt x="864" y="39"/>
                </a:cubicBezTo>
                <a:cubicBezTo>
                  <a:pt x="864" y="35"/>
                  <a:pt x="863" y="33"/>
                  <a:pt x="861" y="31"/>
                </a:cubicBezTo>
                <a:cubicBezTo>
                  <a:pt x="859" y="29"/>
                  <a:pt x="857" y="28"/>
                  <a:pt x="853" y="28"/>
                </a:cubicBezTo>
                <a:cubicBezTo>
                  <a:pt x="850" y="28"/>
                  <a:pt x="847" y="29"/>
                  <a:pt x="845" y="29"/>
                </a:cubicBezTo>
                <a:cubicBezTo>
                  <a:pt x="842" y="30"/>
                  <a:pt x="839" y="31"/>
                  <a:pt x="837" y="33"/>
                </a:cubicBezTo>
                <a:cubicBezTo>
                  <a:pt x="833" y="24"/>
                  <a:pt x="833" y="24"/>
                  <a:pt x="833" y="24"/>
                </a:cubicBezTo>
                <a:cubicBezTo>
                  <a:pt x="836" y="22"/>
                  <a:pt x="839" y="21"/>
                  <a:pt x="843" y="20"/>
                </a:cubicBezTo>
                <a:cubicBezTo>
                  <a:pt x="847" y="19"/>
                  <a:pt x="850" y="19"/>
                  <a:pt x="854" y="19"/>
                </a:cubicBezTo>
                <a:cubicBezTo>
                  <a:pt x="861" y="19"/>
                  <a:pt x="867" y="20"/>
                  <a:pt x="870" y="23"/>
                </a:cubicBezTo>
                <a:cubicBezTo>
                  <a:pt x="874" y="27"/>
                  <a:pt x="876" y="32"/>
                  <a:pt x="876" y="39"/>
                </a:cubicBezTo>
                <a:cubicBezTo>
                  <a:pt x="876" y="78"/>
                  <a:pt x="876" y="78"/>
                  <a:pt x="876" y="78"/>
                </a:cubicBezTo>
                <a:lnTo>
                  <a:pt x="867" y="78"/>
                </a:lnTo>
                <a:close/>
                <a:moveTo>
                  <a:pt x="849" y="69"/>
                </a:moveTo>
                <a:cubicBezTo>
                  <a:pt x="853" y="69"/>
                  <a:pt x="857" y="68"/>
                  <a:pt x="860" y="66"/>
                </a:cubicBezTo>
                <a:cubicBezTo>
                  <a:pt x="862" y="63"/>
                  <a:pt x="864" y="60"/>
                  <a:pt x="864" y="55"/>
                </a:cubicBezTo>
                <a:cubicBezTo>
                  <a:pt x="864" y="50"/>
                  <a:pt x="864" y="50"/>
                  <a:pt x="864" y="50"/>
                </a:cubicBezTo>
                <a:cubicBezTo>
                  <a:pt x="856" y="50"/>
                  <a:pt x="856" y="50"/>
                  <a:pt x="856" y="50"/>
                </a:cubicBezTo>
                <a:cubicBezTo>
                  <a:pt x="850" y="51"/>
                  <a:pt x="846" y="52"/>
                  <a:pt x="844" y="53"/>
                </a:cubicBezTo>
                <a:cubicBezTo>
                  <a:pt x="841" y="55"/>
                  <a:pt x="840" y="58"/>
                  <a:pt x="840" y="61"/>
                </a:cubicBezTo>
                <a:cubicBezTo>
                  <a:pt x="840" y="64"/>
                  <a:pt x="840" y="66"/>
                  <a:pt x="842" y="67"/>
                </a:cubicBezTo>
                <a:cubicBezTo>
                  <a:pt x="843" y="69"/>
                  <a:pt x="846" y="69"/>
                  <a:pt x="849" y="69"/>
                </a:cubicBezTo>
                <a:close/>
                <a:moveTo>
                  <a:pt x="942" y="78"/>
                </a:moveTo>
                <a:cubicBezTo>
                  <a:pt x="930" y="78"/>
                  <a:pt x="930" y="78"/>
                  <a:pt x="930" y="78"/>
                </a:cubicBezTo>
                <a:cubicBezTo>
                  <a:pt x="930" y="42"/>
                  <a:pt x="930" y="42"/>
                  <a:pt x="930" y="42"/>
                </a:cubicBezTo>
                <a:cubicBezTo>
                  <a:pt x="930" y="38"/>
                  <a:pt x="929" y="34"/>
                  <a:pt x="927" y="32"/>
                </a:cubicBezTo>
                <a:cubicBezTo>
                  <a:pt x="926" y="30"/>
                  <a:pt x="923" y="29"/>
                  <a:pt x="919" y="29"/>
                </a:cubicBezTo>
                <a:cubicBezTo>
                  <a:pt x="915" y="29"/>
                  <a:pt x="911" y="30"/>
                  <a:pt x="909" y="33"/>
                </a:cubicBezTo>
                <a:cubicBezTo>
                  <a:pt x="907" y="36"/>
                  <a:pt x="906" y="42"/>
                  <a:pt x="906" y="49"/>
                </a:cubicBezTo>
                <a:cubicBezTo>
                  <a:pt x="906" y="78"/>
                  <a:pt x="906" y="78"/>
                  <a:pt x="906" y="78"/>
                </a:cubicBezTo>
                <a:cubicBezTo>
                  <a:pt x="893" y="78"/>
                  <a:pt x="893" y="78"/>
                  <a:pt x="893" y="78"/>
                </a:cubicBezTo>
                <a:cubicBezTo>
                  <a:pt x="893" y="20"/>
                  <a:pt x="893" y="20"/>
                  <a:pt x="893" y="20"/>
                </a:cubicBezTo>
                <a:cubicBezTo>
                  <a:pt x="903" y="20"/>
                  <a:pt x="903" y="20"/>
                  <a:pt x="903" y="20"/>
                </a:cubicBezTo>
                <a:cubicBezTo>
                  <a:pt x="905" y="27"/>
                  <a:pt x="905" y="27"/>
                  <a:pt x="905" y="27"/>
                </a:cubicBezTo>
                <a:cubicBezTo>
                  <a:pt x="905" y="27"/>
                  <a:pt x="905" y="27"/>
                  <a:pt x="905" y="27"/>
                </a:cubicBezTo>
                <a:cubicBezTo>
                  <a:pt x="907" y="25"/>
                  <a:pt x="909" y="22"/>
                  <a:pt x="912" y="21"/>
                </a:cubicBezTo>
                <a:cubicBezTo>
                  <a:pt x="915" y="19"/>
                  <a:pt x="919" y="19"/>
                  <a:pt x="922" y="19"/>
                </a:cubicBezTo>
                <a:cubicBezTo>
                  <a:pt x="931" y="19"/>
                  <a:pt x="937" y="22"/>
                  <a:pt x="940" y="28"/>
                </a:cubicBezTo>
                <a:cubicBezTo>
                  <a:pt x="941" y="28"/>
                  <a:pt x="941" y="28"/>
                  <a:pt x="941" y="28"/>
                </a:cubicBezTo>
                <a:cubicBezTo>
                  <a:pt x="943" y="25"/>
                  <a:pt x="945" y="23"/>
                  <a:pt x="948" y="21"/>
                </a:cubicBezTo>
                <a:cubicBezTo>
                  <a:pt x="951" y="19"/>
                  <a:pt x="955" y="19"/>
                  <a:pt x="959" y="19"/>
                </a:cubicBezTo>
                <a:cubicBezTo>
                  <a:pt x="966" y="19"/>
                  <a:pt x="971" y="20"/>
                  <a:pt x="974" y="24"/>
                </a:cubicBezTo>
                <a:cubicBezTo>
                  <a:pt x="977" y="27"/>
                  <a:pt x="979" y="33"/>
                  <a:pt x="979" y="40"/>
                </a:cubicBezTo>
                <a:cubicBezTo>
                  <a:pt x="979" y="78"/>
                  <a:pt x="979" y="78"/>
                  <a:pt x="979" y="78"/>
                </a:cubicBezTo>
                <a:cubicBezTo>
                  <a:pt x="967" y="78"/>
                  <a:pt x="967" y="78"/>
                  <a:pt x="967" y="78"/>
                </a:cubicBezTo>
                <a:cubicBezTo>
                  <a:pt x="967" y="42"/>
                  <a:pt x="967" y="42"/>
                  <a:pt x="967" y="42"/>
                </a:cubicBezTo>
                <a:cubicBezTo>
                  <a:pt x="967" y="38"/>
                  <a:pt x="966" y="34"/>
                  <a:pt x="964" y="32"/>
                </a:cubicBezTo>
                <a:cubicBezTo>
                  <a:pt x="962" y="30"/>
                  <a:pt x="960" y="29"/>
                  <a:pt x="956" y="29"/>
                </a:cubicBezTo>
                <a:cubicBezTo>
                  <a:pt x="951" y="29"/>
                  <a:pt x="948" y="30"/>
                  <a:pt x="946" y="33"/>
                </a:cubicBezTo>
                <a:cubicBezTo>
                  <a:pt x="943" y="36"/>
                  <a:pt x="942" y="41"/>
                  <a:pt x="942" y="47"/>
                </a:cubicBezTo>
                <a:lnTo>
                  <a:pt x="942" y="78"/>
                </a:lnTo>
                <a:close/>
                <a:moveTo>
                  <a:pt x="991" y="46"/>
                </a:moveTo>
                <a:cubicBezTo>
                  <a:pt x="991" y="35"/>
                  <a:pt x="991" y="35"/>
                  <a:pt x="991" y="35"/>
                </a:cubicBezTo>
                <a:cubicBezTo>
                  <a:pt x="1018" y="35"/>
                  <a:pt x="1018" y="35"/>
                  <a:pt x="1018" y="35"/>
                </a:cubicBezTo>
                <a:cubicBezTo>
                  <a:pt x="1018" y="46"/>
                  <a:pt x="1018" y="46"/>
                  <a:pt x="1018" y="46"/>
                </a:cubicBezTo>
                <a:lnTo>
                  <a:pt x="991" y="46"/>
                </a:lnTo>
                <a:close/>
                <a:moveTo>
                  <a:pt x="1096" y="78"/>
                </a:moveTo>
                <a:cubicBezTo>
                  <a:pt x="1081" y="78"/>
                  <a:pt x="1081" y="78"/>
                  <a:pt x="1081" y="78"/>
                </a:cubicBezTo>
                <a:cubicBezTo>
                  <a:pt x="1043" y="17"/>
                  <a:pt x="1043" y="17"/>
                  <a:pt x="1043" y="17"/>
                </a:cubicBezTo>
                <a:cubicBezTo>
                  <a:pt x="1043" y="17"/>
                  <a:pt x="1043" y="17"/>
                  <a:pt x="1043" y="17"/>
                </a:cubicBezTo>
                <a:cubicBezTo>
                  <a:pt x="1043" y="20"/>
                  <a:pt x="1043" y="20"/>
                  <a:pt x="1043" y="20"/>
                </a:cubicBezTo>
                <a:cubicBezTo>
                  <a:pt x="1043" y="27"/>
                  <a:pt x="1044" y="32"/>
                  <a:pt x="1044" y="38"/>
                </a:cubicBezTo>
                <a:cubicBezTo>
                  <a:pt x="1044" y="78"/>
                  <a:pt x="1044" y="78"/>
                  <a:pt x="1044" y="78"/>
                </a:cubicBezTo>
                <a:cubicBezTo>
                  <a:pt x="1032" y="78"/>
                  <a:pt x="1032" y="78"/>
                  <a:pt x="1032" y="78"/>
                </a:cubicBezTo>
                <a:cubicBezTo>
                  <a:pt x="1032" y="1"/>
                  <a:pt x="1032" y="1"/>
                  <a:pt x="1032" y="1"/>
                </a:cubicBezTo>
                <a:cubicBezTo>
                  <a:pt x="1047" y="1"/>
                  <a:pt x="1047" y="1"/>
                  <a:pt x="1047" y="1"/>
                </a:cubicBezTo>
                <a:cubicBezTo>
                  <a:pt x="1085" y="62"/>
                  <a:pt x="1085" y="62"/>
                  <a:pt x="1085" y="62"/>
                </a:cubicBezTo>
                <a:cubicBezTo>
                  <a:pt x="1085" y="62"/>
                  <a:pt x="1085" y="62"/>
                  <a:pt x="1085" y="62"/>
                </a:cubicBezTo>
                <a:cubicBezTo>
                  <a:pt x="1085" y="61"/>
                  <a:pt x="1085" y="58"/>
                  <a:pt x="1085" y="53"/>
                </a:cubicBezTo>
                <a:cubicBezTo>
                  <a:pt x="1085" y="48"/>
                  <a:pt x="1085" y="44"/>
                  <a:pt x="1085" y="41"/>
                </a:cubicBezTo>
                <a:cubicBezTo>
                  <a:pt x="1085" y="1"/>
                  <a:pt x="1085" y="1"/>
                  <a:pt x="1085" y="1"/>
                </a:cubicBezTo>
                <a:cubicBezTo>
                  <a:pt x="1096" y="1"/>
                  <a:pt x="1096" y="1"/>
                  <a:pt x="1096" y="1"/>
                </a:cubicBezTo>
                <a:lnTo>
                  <a:pt x="1096" y="78"/>
                </a:lnTo>
                <a:close/>
                <a:moveTo>
                  <a:pt x="1173" y="78"/>
                </a:moveTo>
                <a:cubicBezTo>
                  <a:pt x="1159" y="78"/>
                  <a:pt x="1159" y="78"/>
                  <a:pt x="1159" y="78"/>
                </a:cubicBezTo>
                <a:cubicBezTo>
                  <a:pt x="1139" y="46"/>
                  <a:pt x="1139" y="46"/>
                  <a:pt x="1139" y="46"/>
                </a:cubicBezTo>
                <a:cubicBezTo>
                  <a:pt x="1120" y="78"/>
                  <a:pt x="1120" y="78"/>
                  <a:pt x="1120" y="78"/>
                </a:cubicBezTo>
                <a:cubicBezTo>
                  <a:pt x="1107" y="78"/>
                  <a:pt x="1107" y="78"/>
                  <a:pt x="1107" y="78"/>
                </a:cubicBezTo>
                <a:cubicBezTo>
                  <a:pt x="1132" y="38"/>
                  <a:pt x="1132" y="38"/>
                  <a:pt x="1132" y="38"/>
                </a:cubicBezTo>
                <a:cubicBezTo>
                  <a:pt x="1108" y="1"/>
                  <a:pt x="1108" y="1"/>
                  <a:pt x="1108" y="1"/>
                </a:cubicBezTo>
                <a:cubicBezTo>
                  <a:pt x="1122" y="1"/>
                  <a:pt x="1122" y="1"/>
                  <a:pt x="1122" y="1"/>
                </a:cubicBezTo>
                <a:cubicBezTo>
                  <a:pt x="1140" y="30"/>
                  <a:pt x="1140" y="30"/>
                  <a:pt x="1140" y="30"/>
                </a:cubicBezTo>
                <a:cubicBezTo>
                  <a:pt x="1158" y="1"/>
                  <a:pt x="1158" y="1"/>
                  <a:pt x="1158" y="1"/>
                </a:cubicBezTo>
                <a:cubicBezTo>
                  <a:pt x="1171" y="1"/>
                  <a:pt x="1171" y="1"/>
                  <a:pt x="1171" y="1"/>
                </a:cubicBezTo>
                <a:cubicBezTo>
                  <a:pt x="1147" y="38"/>
                  <a:pt x="1147" y="38"/>
                  <a:pt x="1147" y="38"/>
                </a:cubicBezTo>
                <a:lnTo>
                  <a:pt x="1173" y="78"/>
                </a:lnTo>
                <a:close/>
                <a:moveTo>
                  <a:pt x="116" y="205"/>
                </a:moveTo>
                <a:cubicBezTo>
                  <a:pt x="119" y="205"/>
                  <a:pt x="126" y="205"/>
                  <a:pt x="130" y="204"/>
                </a:cubicBezTo>
                <a:cubicBezTo>
                  <a:pt x="130" y="224"/>
                  <a:pt x="130" y="224"/>
                  <a:pt x="130" y="224"/>
                </a:cubicBezTo>
                <a:cubicBezTo>
                  <a:pt x="126" y="224"/>
                  <a:pt x="120" y="224"/>
                  <a:pt x="116" y="224"/>
                </a:cubicBezTo>
                <a:cubicBezTo>
                  <a:pt x="79" y="224"/>
                  <a:pt x="79" y="224"/>
                  <a:pt x="79" y="224"/>
                </a:cubicBezTo>
                <a:cubicBezTo>
                  <a:pt x="78" y="240"/>
                  <a:pt x="75" y="252"/>
                  <a:pt x="69" y="263"/>
                </a:cubicBezTo>
                <a:cubicBezTo>
                  <a:pt x="64" y="274"/>
                  <a:pt x="52" y="286"/>
                  <a:pt x="38" y="293"/>
                </a:cubicBezTo>
                <a:cubicBezTo>
                  <a:pt x="20" y="280"/>
                  <a:pt x="20" y="280"/>
                  <a:pt x="20" y="280"/>
                </a:cubicBezTo>
                <a:cubicBezTo>
                  <a:pt x="31" y="276"/>
                  <a:pt x="42" y="267"/>
                  <a:pt x="48" y="258"/>
                </a:cubicBezTo>
                <a:cubicBezTo>
                  <a:pt x="54" y="248"/>
                  <a:pt x="57" y="237"/>
                  <a:pt x="58" y="224"/>
                </a:cubicBezTo>
                <a:cubicBezTo>
                  <a:pt x="15" y="224"/>
                  <a:pt x="15" y="224"/>
                  <a:pt x="15" y="224"/>
                </a:cubicBezTo>
                <a:cubicBezTo>
                  <a:pt x="11" y="224"/>
                  <a:pt x="5" y="224"/>
                  <a:pt x="0" y="224"/>
                </a:cubicBezTo>
                <a:cubicBezTo>
                  <a:pt x="0" y="204"/>
                  <a:pt x="0" y="204"/>
                  <a:pt x="0" y="204"/>
                </a:cubicBezTo>
                <a:cubicBezTo>
                  <a:pt x="5" y="205"/>
                  <a:pt x="10" y="205"/>
                  <a:pt x="15" y="205"/>
                </a:cubicBezTo>
                <a:lnTo>
                  <a:pt x="116" y="205"/>
                </a:lnTo>
                <a:close/>
                <a:moveTo>
                  <a:pt x="35" y="184"/>
                </a:moveTo>
                <a:cubicBezTo>
                  <a:pt x="30" y="184"/>
                  <a:pt x="23" y="184"/>
                  <a:pt x="18" y="185"/>
                </a:cubicBezTo>
                <a:cubicBezTo>
                  <a:pt x="18" y="165"/>
                  <a:pt x="18" y="165"/>
                  <a:pt x="18" y="165"/>
                </a:cubicBezTo>
                <a:cubicBezTo>
                  <a:pt x="23" y="166"/>
                  <a:pt x="30" y="166"/>
                  <a:pt x="35" y="166"/>
                </a:cubicBezTo>
                <a:cubicBezTo>
                  <a:pt x="85" y="166"/>
                  <a:pt x="85" y="166"/>
                  <a:pt x="85" y="166"/>
                </a:cubicBezTo>
                <a:cubicBezTo>
                  <a:pt x="90" y="166"/>
                  <a:pt x="96" y="166"/>
                  <a:pt x="102" y="165"/>
                </a:cubicBezTo>
                <a:cubicBezTo>
                  <a:pt x="102" y="185"/>
                  <a:pt x="102" y="185"/>
                  <a:pt x="102" y="185"/>
                </a:cubicBezTo>
                <a:cubicBezTo>
                  <a:pt x="96" y="184"/>
                  <a:pt x="90" y="184"/>
                  <a:pt x="85" y="184"/>
                </a:cubicBezTo>
                <a:lnTo>
                  <a:pt x="35" y="184"/>
                </a:lnTo>
                <a:close/>
                <a:moveTo>
                  <a:pt x="111" y="181"/>
                </a:moveTo>
                <a:cubicBezTo>
                  <a:pt x="108" y="174"/>
                  <a:pt x="103" y="165"/>
                  <a:pt x="99" y="159"/>
                </a:cubicBezTo>
                <a:cubicBezTo>
                  <a:pt x="111" y="154"/>
                  <a:pt x="111" y="154"/>
                  <a:pt x="111" y="154"/>
                </a:cubicBezTo>
                <a:cubicBezTo>
                  <a:pt x="115" y="160"/>
                  <a:pt x="120" y="170"/>
                  <a:pt x="123" y="175"/>
                </a:cubicBezTo>
                <a:lnTo>
                  <a:pt x="111" y="181"/>
                </a:lnTo>
                <a:close/>
                <a:moveTo>
                  <a:pt x="129" y="174"/>
                </a:moveTo>
                <a:cubicBezTo>
                  <a:pt x="126" y="167"/>
                  <a:pt x="121" y="158"/>
                  <a:pt x="117" y="152"/>
                </a:cubicBezTo>
                <a:cubicBezTo>
                  <a:pt x="129" y="147"/>
                  <a:pt x="129" y="147"/>
                  <a:pt x="129" y="147"/>
                </a:cubicBezTo>
                <a:cubicBezTo>
                  <a:pt x="133" y="153"/>
                  <a:pt x="139" y="163"/>
                  <a:pt x="141" y="168"/>
                </a:cubicBezTo>
                <a:lnTo>
                  <a:pt x="129" y="174"/>
                </a:lnTo>
                <a:close/>
                <a:moveTo>
                  <a:pt x="195" y="217"/>
                </a:moveTo>
                <a:cubicBezTo>
                  <a:pt x="184" y="234"/>
                  <a:pt x="184" y="234"/>
                  <a:pt x="184" y="234"/>
                </a:cubicBezTo>
                <a:cubicBezTo>
                  <a:pt x="175" y="228"/>
                  <a:pt x="159" y="217"/>
                  <a:pt x="149" y="212"/>
                </a:cubicBezTo>
                <a:cubicBezTo>
                  <a:pt x="160" y="195"/>
                  <a:pt x="160" y="195"/>
                  <a:pt x="160" y="195"/>
                </a:cubicBezTo>
                <a:cubicBezTo>
                  <a:pt x="170" y="200"/>
                  <a:pt x="187" y="211"/>
                  <a:pt x="195" y="217"/>
                </a:cubicBezTo>
                <a:close/>
                <a:moveTo>
                  <a:pt x="208" y="252"/>
                </a:moveTo>
                <a:cubicBezTo>
                  <a:pt x="234" y="237"/>
                  <a:pt x="255" y="216"/>
                  <a:pt x="267" y="194"/>
                </a:cubicBezTo>
                <a:cubicBezTo>
                  <a:pt x="279" y="215"/>
                  <a:pt x="279" y="215"/>
                  <a:pt x="279" y="215"/>
                </a:cubicBezTo>
                <a:cubicBezTo>
                  <a:pt x="265" y="236"/>
                  <a:pt x="243" y="256"/>
                  <a:pt x="218" y="270"/>
                </a:cubicBezTo>
                <a:cubicBezTo>
                  <a:pt x="202" y="279"/>
                  <a:pt x="180" y="287"/>
                  <a:pt x="167" y="289"/>
                </a:cubicBezTo>
                <a:cubicBezTo>
                  <a:pt x="155" y="269"/>
                  <a:pt x="155" y="269"/>
                  <a:pt x="155" y="269"/>
                </a:cubicBezTo>
                <a:cubicBezTo>
                  <a:pt x="172" y="266"/>
                  <a:pt x="191" y="261"/>
                  <a:pt x="208" y="252"/>
                </a:cubicBezTo>
                <a:close/>
                <a:moveTo>
                  <a:pt x="219" y="182"/>
                </a:moveTo>
                <a:cubicBezTo>
                  <a:pt x="207" y="199"/>
                  <a:pt x="207" y="199"/>
                  <a:pt x="207" y="199"/>
                </a:cubicBezTo>
                <a:cubicBezTo>
                  <a:pt x="199" y="193"/>
                  <a:pt x="183" y="182"/>
                  <a:pt x="173" y="177"/>
                </a:cubicBezTo>
                <a:cubicBezTo>
                  <a:pt x="184" y="160"/>
                  <a:pt x="184" y="160"/>
                  <a:pt x="184" y="160"/>
                </a:cubicBezTo>
                <a:cubicBezTo>
                  <a:pt x="194" y="165"/>
                  <a:pt x="211" y="176"/>
                  <a:pt x="219" y="182"/>
                </a:cubicBezTo>
                <a:close/>
                <a:moveTo>
                  <a:pt x="265" y="187"/>
                </a:moveTo>
                <a:cubicBezTo>
                  <a:pt x="251" y="192"/>
                  <a:pt x="251" y="192"/>
                  <a:pt x="251" y="192"/>
                </a:cubicBezTo>
                <a:cubicBezTo>
                  <a:pt x="247" y="183"/>
                  <a:pt x="243" y="176"/>
                  <a:pt x="238" y="168"/>
                </a:cubicBezTo>
                <a:cubicBezTo>
                  <a:pt x="250" y="163"/>
                  <a:pt x="250" y="163"/>
                  <a:pt x="250" y="163"/>
                </a:cubicBezTo>
                <a:cubicBezTo>
                  <a:pt x="255" y="169"/>
                  <a:pt x="261" y="180"/>
                  <a:pt x="265" y="187"/>
                </a:cubicBezTo>
                <a:close/>
                <a:moveTo>
                  <a:pt x="286" y="178"/>
                </a:moveTo>
                <a:cubicBezTo>
                  <a:pt x="273" y="184"/>
                  <a:pt x="273" y="184"/>
                  <a:pt x="273" y="184"/>
                </a:cubicBezTo>
                <a:cubicBezTo>
                  <a:pt x="268" y="174"/>
                  <a:pt x="264" y="168"/>
                  <a:pt x="259" y="161"/>
                </a:cubicBezTo>
                <a:cubicBezTo>
                  <a:pt x="272" y="155"/>
                  <a:pt x="272" y="155"/>
                  <a:pt x="272" y="155"/>
                </a:cubicBezTo>
                <a:cubicBezTo>
                  <a:pt x="276" y="162"/>
                  <a:pt x="282" y="172"/>
                  <a:pt x="286" y="178"/>
                </a:cubicBezTo>
                <a:close/>
                <a:moveTo>
                  <a:pt x="420" y="183"/>
                </a:moveTo>
                <a:cubicBezTo>
                  <a:pt x="418" y="186"/>
                  <a:pt x="416" y="190"/>
                  <a:pt x="415" y="194"/>
                </a:cubicBezTo>
                <a:cubicBezTo>
                  <a:pt x="411" y="206"/>
                  <a:pt x="404" y="221"/>
                  <a:pt x="394" y="236"/>
                </a:cubicBezTo>
                <a:cubicBezTo>
                  <a:pt x="400" y="239"/>
                  <a:pt x="405" y="243"/>
                  <a:pt x="409" y="246"/>
                </a:cubicBezTo>
                <a:cubicBezTo>
                  <a:pt x="395" y="264"/>
                  <a:pt x="395" y="264"/>
                  <a:pt x="395" y="264"/>
                </a:cubicBezTo>
                <a:cubicBezTo>
                  <a:pt x="391" y="260"/>
                  <a:pt x="386" y="257"/>
                  <a:pt x="380" y="253"/>
                </a:cubicBezTo>
                <a:cubicBezTo>
                  <a:pt x="367" y="268"/>
                  <a:pt x="348" y="282"/>
                  <a:pt x="324" y="291"/>
                </a:cubicBezTo>
                <a:cubicBezTo>
                  <a:pt x="306" y="276"/>
                  <a:pt x="306" y="276"/>
                  <a:pt x="306" y="276"/>
                </a:cubicBezTo>
                <a:cubicBezTo>
                  <a:pt x="333" y="267"/>
                  <a:pt x="350" y="254"/>
                  <a:pt x="363" y="241"/>
                </a:cubicBezTo>
                <a:cubicBezTo>
                  <a:pt x="353" y="234"/>
                  <a:pt x="342" y="228"/>
                  <a:pt x="334" y="224"/>
                </a:cubicBezTo>
                <a:cubicBezTo>
                  <a:pt x="347" y="209"/>
                  <a:pt x="347" y="209"/>
                  <a:pt x="347" y="209"/>
                </a:cubicBezTo>
                <a:cubicBezTo>
                  <a:pt x="355" y="213"/>
                  <a:pt x="366" y="219"/>
                  <a:pt x="376" y="225"/>
                </a:cubicBezTo>
                <a:cubicBezTo>
                  <a:pt x="384" y="214"/>
                  <a:pt x="390" y="202"/>
                  <a:pt x="392" y="192"/>
                </a:cubicBezTo>
                <a:cubicBezTo>
                  <a:pt x="348" y="192"/>
                  <a:pt x="348" y="192"/>
                  <a:pt x="348" y="192"/>
                </a:cubicBezTo>
                <a:cubicBezTo>
                  <a:pt x="337" y="207"/>
                  <a:pt x="323" y="221"/>
                  <a:pt x="307" y="232"/>
                </a:cubicBezTo>
                <a:cubicBezTo>
                  <a:pt x="291" y="219"/>
                  <a:pt x="291" y="219"/>
                  <a:pt x="291" y="219"/>
                </a:cubicBezTo>
                <a:cubicBezTo>
                  <a:pt x="318" y="203"/>
                  <a:pt x="332" y="182"/>
                  <a:pt x="340" y="168"/>
                </a:cubicBezTo>
                <a:cubicBezTo>
                  <a:pt x="342" y="164"/>
                  <a:pt x="345" y="157"/>
                  <a:pt x="347" y="152"/>
                </a:cubicBezTo>
                <a:cubicBezTo>
                  <a:pt x="369" y="159"/>
                  <a:pt x="369" y="159"/>
                  <a:pt x="369" y="159"/>
                </a:cubicBezTo>
                <a:cubicBezTo>
                  <a:pt x="365" y="164"/>
                  <a:pt x="362" y="171"/>
                  <a:pt x="360" y="175"/>
                </a:cubicBezTo>
                <a:cubicBezTo>
                  <a:pt x="360" y="175"/>
                  <a:pt x="360" y="175"/>
                  <a:pt x="360" y="175"/>
                </a:cubicBezTo>
                <a:cubicBezTo>
                  <a:pt x="391" y="175"/>
                  <a:pt x="391" y="175"/>
                  <a:pt x="391" y="175"/>
                </a:cubicBezTo>
                <a:cubicBezTo>
                  <a:pt x="396" y="175"/>
                  <a:pt x="401" y="174"/>
                  <a:pt x="404" y="173"/>
                </a:cubicBezTo>
                <a:lnTo>
                  <a:pt x="420" y="183"/>
                </a:lnTo>
                <a:close/>
                <a:moveTo>
                  <a:pt x="431" y="275"/>
                </a:moveTo>
                <a:cubicBezTo>
                  <a:pt x="444" y="266"/>
                  <a:pt x="452" y="252"/>
                  <a:pt x="457" y="238"/>
                </a:cubicBezTo>
                <a:cubicBezTo>
                  <a:pt x="461" y="225"/>
                  <a:pt x="461" y="196"/>
                  <a:pt x="461" y="178"/>
                </a:cubicBezTo>
                <a:cubicBezTo>
                  <a:pt x="461" y="171"/>
                  <a:pt x="461" y="167"/>
                  <a:pt x="460" y="164"/>
                </a:cubicBezTo>
                <a:cubicBezTo>
                  <a:pt x="482" y="164"/>
                  <a:pt x="482" y="164"/>
                  <a:pt x="482" y="164"/>
                </a:cubicBezTo>
                <a:cubicBezTo>
                  <a:pt x="482" y="164"/>
                  <a:pt x="481" y="171"/>
                  <a:pt x="481" y="177"/>
                </a:cubicBezTo>
                <a:cubicBezTo>
                  <a:pt x="481" y="196"/>
                  <a:pt x="481" y="228"/>
                  <a:pt x="477" y="244"/>
                </a:cubicBezTo>
                <a:cubicBezTo>
                  <a:pt x="472" y="261"/>
                  <a:pt x="463" y="276"/>
                  <a:pt x="449" y="288"/>
                </a:cubicBezTo>
                <a:lnTo>
                  <a:pt x="431" y="275"/>
                </a:lnTo>
                <a:close/>
                <a:moveTo>
                  <a:pt x="502" y="278"/>
                </a:moveTo>
                <a:cubicBezTo>
                  <a:pt x="502" y="275"/>
                  <a:pt x="503" y="270"/>
                  <a:pt x="503" y="266"/>
                </a:cubicBezTo>
                <a:cubicBezTo>
                  <a:pt x="503" y="176"/>
                  <a:pt x="503" y="176"/>
                  <a:pt x="503" y="176"/>
                </a:cubicBezTo>
                <a:cubicBezTo>
                  <a:pt x="503" y="170"/>
                  <a:pt x="502" y="164"/>
                  <a:pt x="502" y="163"/>
                </a:cubicBezTo>
                <a:cubicBezTo>
                  <a:pt x="525" y="163"/>
                  <a:pt x="525" y="163"/>
                  <a:pt x="525" y="163"/>
                </a:cubicBezTo>
                <a:cubicBezTo>
                  <a:pt x="525" y="164"/>
                  <a:pt x="524" y="170"/>
                  <a:pt x="524" y="177"/>
                </a:cubicBezTo>
                <a:cubicBezTo>
                  <a:pt x="524" y="257"/>
                  <a:pt x="524" y="257"/>
                  <a:pt x="524" y="257"/>
                </a:cubicBezTo>
                <a:cubicBezTo>
                  <a:pt x="536" y="252"/>
                  <a:pt x="551" y="240"/>
                  <a:pt x="562" y="225"/>
                </a:cubicBezTo>
                <a:cubicBezTo>
                  <a:pt x="573" y="242"/>
                  <a:pt x="573" y="242"/>
                  <a:pt x="573" y="242"/>
                </a:cubicBezTo>
                <a:cubicBezTo>
                  <a:pt x="561" y="258"/>
                  <a:pt x="539" y="275"/>
                  <a:pt x="521" y="284"/>
                </a:cubicBezTo>
                <a:cubicBezTo>
                  <a:pt x="518" y="285"/>
                  <a:pt x="517" y="287"/>
                  <a:pt x="515" y="288"/>
                </a:cubicBezTo>
                <a:lnTo>
                  <a:pt x="502" y="278"/>
                </a:lnTo>
                <a:close/>
                <a:moveTo>
                  <a:pt x="667" y="268"/>
                </a:moveTo>
                <a:cubicBezTo>
                  <a:pt x="667" y="274"/>
                  <a:pt x="668" y="284"/>
                  <a:pt x="669" y="288"/>
                </a:cubicBezTo>
                <a:cubicBezTo>
                  <a:pt x="645" y="288"/>
                  <a:pt x="645" y="288"/>
                  <a:pt x="645" y="288"/>
                </a:cubicBezTo>
                <a:cubicBezTo>
                  <a:pt x="645" y="284"/>
                  <a:pt x="646" y="274"/>
                  <a:pt x="646" y="268"/>
                </a:cubicBezTo>
                <a:cubicBezTo>
                  <a:pt x="646" y="217"/>
                  <a:pt x="646" y="217"/>
                  <a:pt x="646" y="217"/>
                </a:cubicBezTo>
                <a:cubicBezTo>
                  <a:pt x="630" y="225"/>
                  <a:pt x="611" y="233"/>
                  <a:pt x="593" y="238"/>
                </a:cubicBezTo>
                <a:cubicBezTo>
                  <a:pt x="582" y="219"/>
                  <a:pt x="582" y="219"/>
                  <a:pt x="582" y="219"/>
                </a:cubicBezTo>
                <a:cubicBezTo>
                  <a:pt x="609" y="213"/>
                  <a:pt x="634" y="202"/>
                  <a:pt x="652" y="191"/>
                </a:cubicBezTo>
                <a:cubicBezTo>
                  <a:pt x="667" y="182"/>
                  <a:pt x="683" y="168"/>
                  <a:pt x="692" y="157"/>
                </a:cubicBezTo>
                <a:cubicBezTo>
                  <a:pt x="708" y="172"/>
                  <a:pt x="708" y="172"/>
                  <a:pt x="708" y="172"/>
                </a:cubicBezTo>
                <a:cubicBezTo>
                  <a:pt x="697" y="183"/>
                  <a:pt x="683" y="195"/>
                  <a:pt x="667" y="205"/>
                </a:cubicBezTo>
                <a:lnTo>
                  <a:pt x="667" y="268"/>
                </a:lnTo>
                <a:close/>
                <a:moveTo>
                  <a:pt x="784" y="246"/>
                </a:moveTo>
                <a:cubicBezTo>
                  <a:pt x="810" y="231"/>
                  <a:pt x="830" y="207"/>
                  <a:pt x="840" y="186"/>
                </a:cubicBezTo>
                <a:cubicBezTo>
                  <a:pt x="852" y="208"/>
                  <a:pt x="852" y="208"/>
                  <a:pt x="852" y="208"/>
                </a:cubicBezTo>
                <a:cubicBezTo>
                  <a:pt x="840" y="229"/>
                  <a:pt x="820" y="250"/>
                  <a:pt x="795" y="265"/>
                </a:cubicBezTo>
                <a:cubicBezTo>
                  <a:pt x="780" y="274"/>
                  <a:pt x="760" y="283"/>
                  <a:pt x="738" y="287"/>
                </a:cubicBezTo>
                <a:cubicBezTo>
                  <a:pt x="725" y="266"/>
                  <a:pt x="725" y="266"/>
                  <a:pt x="725" y="266"/>
                </a:cubicBezTo>
                <a:cubicBezTo>
                  <a:pt x="749" y="263"/>
                  <a:pt x="769" y="255"/>
                  <a:pt x="784" y="246"/>
                </a:cubicBezTo>
                <a:close/>
                <a:moveTo>
                  <a:pt x="784" y="196"/>
                </a:moveTo>
                <a:cubicBezTo>
                  <a:pt x="768" y="213"/>
                  <a:pt x="768" y="213"/>
                  <a:pt x="768" y="213"/>
                </a:cubicBezTo>
                <a:cubicBezTo>
                  <a:pt x="760" y="204"/>
                  <a:pt x="741" y="187"/>
                  <a:pt x="730" y="179"/>
                </a:cubicBezTo>
                <a:cubicBezTo>
                  <a:pt x="744" y="164"/>
                  <a:pt x="744" y="164"/>
                  <a:pt x="744" y="164"/>
                </a:cubicBezTo>
                <a:cubicBezTo>
                  <a:pt x="755" y="171"/>
                  <a:pt x="775" y="187"/>
                  <a:pt x="784" y="196"/>
                </a:cubicBezTo>
                <a:close/>
                <a:moveTo>
                  <a:pt x="909" y="226"/>
                </a:moveTo>
                <a:cubicBezTo>
                  <a:pt x="901" y="239"/>
                  <a:pt x="887" y="260"/>
                  <a:pt x="879" y="269"/>
                </a:cubicBezTo>
                <a:cubicBezTo>
                  <a:pt x="862" y="257"/>
                  <a:pt x="862" y="257"/>
                  <a:pt x="862" y="257"/>
                </a:cubicBezTo>
                <a:cubicBezTo>
                  <a:pt x="873" y="247"/>
                  <a:pt x="885" y="230"/>
                  <a:pt x="891" y="218"/>
                </a:cubicBezTo>
                <a:lnTo>
                  <a:pt x="909" y="226"/>
                </a:lnTo>
                <a:close/>
                <a:moveTo>
                  <a:pt x="943" y="204"/>
                </a:moveTo>
                <a:cubicBezTo>
                  <a:pt x="943" y="275"/>
                  <a:pt x="943" y="275"/>
                  <a:pt x="943" y="275"/>
                </a:cubicBezTo>
                <a:cubicBezTo>
                  <a:pt x="943" y="284"/>
                  <a:pt x="938" y="290"/>
                  <a:pt x="927" y="290"/>
                </a:cubicBezTo>
                <a:cubicBezTo>
                  <a:pt x="919" y="290"/>
                  <a:pt x="910" y="289"/>
                  <a:pt x="902" y="288"/>
                </a:cubicBezTo>
                <a:cubicBezTo>
                  <a:pt x="900" y="269"/>
                  <a:pt x="900" y="269"/>
                  <a:pt x="900" y="269"/>
                </a:cubicBezTo>
                <a:cubicBezTo>
                  <a:pt x="907" y="271"/>
                  <a:pt x="914" y="271"/>
                  <a:pt x="917" y="271"/>
                </a:cubicBezTo>
                <a:cubicBezTo>
                  <a:pt x="921" y="271"/>
                  <a:pt x="923" y="270"/>
                  <a:pt x="923" y="266"/>
                </a:cubicBezTo>
                <a:cubicBezTo>
                  <a:pt x="923" y="260"/>
                  <a:pt x="923" y="211"/>
                  <a:pt x="923" y="204"/>
                </a:cubicBezTo>
                <a:cubicBezTo>
                  <a:pt x="923" y="204"/>
                  <a:pt x="923" y="204"/>
                  <a:pt x="923" y="204"/>
                </a:cubicBezTo>
                <a:cubicBezTo>
                  <a:pt x="884" y="204"/>
                  <a:pt x="884" y="204"/>
                  <a:pt x="884" y="204"/>
                </a:cubicBezTo>
                <a:cubicBezTo>
                  <a:pt x="880" y="204"/>
                  <a:pt x="874" y="204"/>
                  <a:pt x="869" y="204"/>
                </a:cubicBezTo>
                <a:cubicBezTo>
                  <a:pt x="869" y="184"/>
                  <a:pt x="869" y="184"/>
                  <a:pt x="869" y="184"/>
                </a:cubicBezTo>
                <a:cubicBezTo>
                  <a:pt x="874" y="185"/>
                  <a:pt x="879" y="185"/>
                  <a:pt x="884" y="185"/>
                </a:cubicBezTo>
                <a:cubicBezTo>
                  <a:pt x="923" y="185"/>
                  <a:pt x="923" y="185"/>
                  <a:pt x="923" y="185"/>
                </a:cubicBezTo>
                <a:cubicBezTo>
                  <a:pt x="923" y="173"/>
                  <a:pt x="923" y="173"/>
                  <a:pt x="923" y="173"/>
                </a:cubicBezTo>
                <a:cubicBezTo>
                  <a:pt x="923" y="169"/>
                  <a:pt x="923" y="162"/>
                  <a:pt x="922" y="160"/>
                </a:cubicBezTo>
                <a:cubicBezTo>
                  <a:pt x="945" y="160"/>
                  <a:pt x="945" y="160"/>
                  <a:pt x="945" y="160"/>
                </a:cubicBezTo>
                <a:cubicBezTo>
                  <a:pt x="944" y="162"/>
                  <a:pt x="943" y="169"/>
                  <a:pt x="943" y="173"/>
                </a:cubicBezTo>
                <a:cubicBezTo>
                  <a:pt x="943" y="185"/>
                  <a:pt x="943" y="185"/>
                  <a:pt x="943" y="185"/>
                </a:cubicBezTo>
                <a:cubicBezTo>
                  <a:pt x="979" y="185"/>
                  <a:pt x="979" y="185"/>
                  <a:pt x="979" y="185"/>
                </a:cubicBezTo>
                <a:cubicBezTo>
                  <a:pt x="984" y="185"/>
                  <a:pt x="990" y="185"/>
                  <a:pt x="994" y="184"/>
                </a:cubicBezTo>
                <a:cubicBezTo>
                  <a:pt x="994" y="204"/>
                  <a:pt x="994" y="204"/>
                  <a:pt x="994" y="204"/>
                </a:cubicBezTo>
                <a:cubicBezTo>
                  <a:pt x="989" y="204"/>
                  <a:pt x="984" y="204"/>
                  <a:pt x="979" y="204"/>
                </a:cubicBezTo>
                <a:lnTo>
                  <a:pt x="943" y="204"/>
                </a:lnTo>
                <a:close/>
                <a:moveTo>
                  <a:pt x="975" y="217"/>
                </a:moveTo>
                <a:cubicBezTo>
                  <a:pt x="983" y="227"/>
                  <a:pt x="995" y="246"/>
                  <a:pt x="1001" y="258"/>
                </a:cubicBezTo>
                <a:cubicBezTo>
                  <a:pt x="983" y="267"/>
                  <a:pt x="983" y="267"/>
                  <a:pt x="983" y="267"/>
                </a:cubicBezTo>
                <a:cubicBezTo>
                  <a:pt x="976" y="254"/>
                  <a:pt x="965" y="236"/>
                  <a:pt x="958" y="226"/>
                </a:cubicBezTo>
                <a:lnTo>
                  <a:pt x="975" y="217"/>
                </a:lnTo>
                <a:close/>
                <a:moveTo>
                  <a:pt x="973" y="182"/>
                </a:moveTo>
                <a:cubicBezTo>
                  <a:pt x="970" y="176"/>
                  <a:pt x="966" y="167"/>
                  <a:pt x="962" y="162"/>
                </a:cubicBezTo>
                <a:cubicBezTo>
                  <a:pt x="974" y="156"/>
                  <a:pt x="974" y="156"/>
                  <a:pt x="974" y="156"/>
                </a:cubicBezTo>
                <a:cubicBezTo>
                  <a:pt x="978" y="162"/>
                  <a:pt x="983" y="171"/>
                  <a:pt x="985" y="177"/>
                </a:cubicBezTo>
                <a:lnTo>
                  <a:pt x="973" y="182"/>
                </a:lnTo>
                <a:close/>
                <a:moveTo>
                  <a:pt x="994" y="177"/>
                </a:moveTo>
                <a:cubicBezTo>
                  <a:pt x="990" y="171"/>
                  <a:pt x="986" y="163"/>
                  <a:pt x="982" y="157"/>
                </a:cubicBezTo>
                <a:cubicBezTo>
                  <a:pt x="994" y="152"/>
                  <a:pt x="994" y="152"/>
                  <a:pt x="994" y="152"/>
                </a:cubicBezTo>
                <a:cubicBezTo>
                  <a:pt x="998" y="158"/>
                  <a:pt x="1003" y="167"/>
                  <a:pt x="1006" y="172"/>
                </a:cubicBezTo>
                <a:lnTo>
                  <a:pt x="994" y="177"/>
                </a:lnTo>
                <a:close/>
                <a:moveTo>
                  <a:pt x="1097" y="268"/>
                </a:moveTo>
                <a:cubicBezTo>
                  <a:pt x="1097" y="274"/>
                  <a:pt x="1098" y="284"/>
                  <a:pt x="1099" y="288"/>
                </a:cubicBezTo>
                <a:cubicBezTo>
                  <a:pt x="1075" y="288"/>
                  <a:pt x="1075" y="288"/>
                  <a:pt x="1075" y="288"/>
                </a:cubicBezTo>
                <a:cubicBezTo>
                  <a:pt x="1075" y="284"/>
                  <a:pt x="1076" y="274"/>
                  <a:pt x="1076" y="268"/>
                </a:cubicBezTo>
                <a:cubicBezTo>
                  <a:pt x="1076" y="217"/>
                  <a:pt x="1076" y="217"/>
                  <a:pt x="1076" y="217"/>
                </a:cubicBezTo>
                <a:cubicBezTo>
                  <a:pt x="1060" y="225"/>
                  <a:pt x="1041" y="233"/>
                  <a:pt x="1023" y="238"/>
                </a:cubicBezTo>
                <a:cubicBezTo>
                  <a:pt x="1012" y="219"/>
                  <a:pt x="1012" y="219"/>
                  <a:pt x="1012" y="219"/>
                </a:cubicBezTo>
                <a:cubicBezTo>
                  <a:pt x="1039" y="213"/>
                  <a:pt x="1064" y="202"/>
                  <a:pt x="1082" y="191"/>
                </a:cubicBezTo>
                <a:cubicBezTo>
                  <a:pt x="1097" y="182"/>
                  <a:pt x="1113" y="168"/>
                  <a:pt x="1122" y="157"/>
                </a:cubicBezTo>
                <a:cubicBezTo>
                  <a:pt x="1138" y="172"/>
                  <a:pt x="1138" y="172"/>
                  <a:pt x="1138" y="172"/>
                </a:cubicBezTo>
                <a:cubicBezTo>
                  <a:pt x="1127" y="183"/>
                  <a:pt x="1113" y="195"/>
                  <a:pt x="1097" y="205"/>
                </a:cubicBezTo>
                <a:lnTo>
                  <a:pt x="1097" y="268"/>
                </a:lnTo>
                <a:close/>
                <a:moveTo>
                  <a:pt x="1261" y="177"/>
                </a:moveTo>
                <a:cubicBezTo>
                  <a:pt x="1260" y="178"/>
                  <a:pt x="1257" y="183"/>
                  <a:pt x="1256" y="186"/>
                </a:cubicBezTo>
                <a:cubicBezTo>
                  <a:pt x="1251" y="198"/>
                  <a:pt x="1242" y="215"/>
                  <a:pt x="1232" y="228"/>
                </a:cubicBezTo>
                <a:cubicBezTo>
                  <a:pt x="1247" y="242"/>
                  <a:pt x="1266" y="261"/>
                  <a:pt x="1275" y="272"/>
                </a:cubicBezTo>
                <a:cubicBezTo>
                  <a:pt x="1257" y="288"/>
                  <a:pt x="1257" y="288"/>
                  <a:pt x="1257" y="288"/>
                </a:cubicBezTo>
                <a:cubicBezTo>
                  <a:pt x="1247" y="274"/>
                  <a:pt x="1233" y="258"/>
                  <a:pt x="1219" y="244"/>
                </a:cubicBezTo>
                <a:cubicBezTo>
                  <a:pt x="1202" y="261"/>
                  <a:pt x="1182" y="277"/>
                  <a:pt x="1161" y="287"/>
                </a:cubicBezTo>
                <a:cubicBezTo>
                  <a:pt x="1145" y="271"/>
                  <a:pt x="1145" y="271"/>
                  <a:pt x="1145" y="271"/>
                </a:cubicBezTo>
                <a:cubicBezTo>
                  <a:pt x="1170" y="261"/>
                  <a:pt x="1193" y="243"/>
                  <a:pt x="1208" y="227"/>
                </a:cubicBezTo>
                <a:cubicBezTo>
                  <a:pt x="1218" y="215"/>
                  <a:pt x="1227" y="200"/>
                  <a:pt x="1231" y="189"/>
                </a:cubicBezTo>
                <a:cubicBezTo>
                  <a:pt x="1179" y="189"/>
                  <a:pt x="1179" y="189"/>
                  <a:pt x="1179" y="189"/>
                </a:cubicBezTo>
                <a:cubicBezTo>
                  <a:pt x="1172" y="189"/>
                  <a:pt x="1164" y="190"/>
                  <a:pt x="1161" y="190"/>
                </a:cubicBezTo>
                <a:cubicBezTo>
                  <a:pt x="1161" y="168"/>
                  <a:pt x="1161" y="168"/>
                  <a:pt x="1161" y="168"/>
                </a:cubicBezTo>
                <a:cubicBezTo>
                  <a:pt x="1165" y="169"/>
                  <a:pt x="1174" y="169"/>
                  <a:pt x="1179" y="169"/>
                </a:cubicBezTo>
                <a:cubicBezTo>
                  <a:pt x="1233" y="169"/>
                  <a:pt x="1233" y="169"/>
                  <a:pt x="1233" y="169"/>
                </a:cubicBezTo>
                <a:cubicBezTo>
                  <a:pt x="1240" y="169"/>
                  <a:pt x="1246" y="168"/>
                  <a:pt x="1249" y="167"/>
                </a:cubicBezTo>
                <a:lnTo>
                  <a:pt x="1261" y="177"/>
                </a:lnTo>
                <a:close/>
                <a:moveTo>
                  <a:pt x="1345" y="165"/>
                </a:moveTo>
                <a:cubicBezTo>
                  <a:pt x="1348" y="165"/>
                  <a:pt x="1352" y="165"/>
                  <a:pt x="1353" y="164"/>
                </a:cubicBezTo>
                <a:cubicBezTo>
                  <a:pt x="1353" y="175"/>
                  <a:pt x="1353" y="175"/>
                  <a:pt x="1353" y="175"/>
                </a:cubicBezTo>
                <a:cubicBezTo>
                  <a:pt x="1351" y="174"/>
                  <a:pt x="1348" y="174"/>
                  <a:pt x="1346" y="174"/>
                </a:cubicBezTo>
                <a:cubicBezTo>
                  <a:pt x="1336" y="174"/>
                  <a:pt x="1336" y="174"/>
                  <a:pt x="1336" y="174"/>
                </a:cubicBezTo>
                <a:cubicBezTo>
                  <a:pt x="1336" y="186"/>
                  <a:pt x="1337" y="198"/>
                  <a:pt x="1337" y="209"/>
                </a:cubicBezTo>
                <a:cubicBezTo>
                  <a:pt x="1337" y="214"/>
                  <a:pt x="1334" y="217"/>
                  <a:pt x="1328" y="217"/>
                </a:cubicBezTo>
                <a:cubicBezTo>
                  <a:pt x="1323" y="217"/>
                  <a:pt x="1319" y="216"/>
                  <a:pt x="1315" y="216"/>
                </a:cubicBezTo>
                <a:cubicBezTo>
                  <a:pt x="1314" y="206"/>
                  <a:pt x="1314" y="206"/>
                  <a:pt x="1314" y="206"/>
                </a:cubicBezTo>
                <a:cubicBezTo>
                  <a:pt x="1317" y="207"/>
                  <a:pt x="1322" y="207"/>
                  <a:pt x="1324" y="207"/>
                </a:cubicBezTo>
                <a:cubicBezTo>
                  <a:pt x="1326" y="207"/>
                  <a:pt x="1327" y="206"/>
                  <a:pt x="1327" y="204"/>
                </a:cubicBezTo>
                <a:cubicBezTo>
                  <a:pt x="1327" y="199"/>
                  <a:pt x="1327" y="191"/>
                  <a:pt x="1327" y="183"/>
                </a:cubicBezTo>
                <a:cubicBezTo>
                  <a:pt x="1320" y="192"/>
                  <a:pt x="1307" y="203"/>
                  <a:pt x="1295" y="209"/>
                </a:cubicBezTo>
                <a:cubicBezTo>
                  <a:pt x="1288" y="201"/>
                  <a:pt x="1288" y="201"/>
                  <a:pt x="1288" y="201"/>
                </a:cubicBezTo>
                <a:cubicBezTo>
                  <a:pt x="1303" y="194"/>
                  <a:pt x="1316" y="183"/>
                  <a:pt x="1322" y="174"/>
                </a:cubicBezTo>
                <a:cubicBezTo>
                  <a:pt x="1301" y="174"/>
                  <a:pt x="1301" y="174"/>
                  <a:pt x="1301" y="174"/>
                </a:cubicBezTo>
                <a:cubicBezTo>
                  <a:pt x="1298" y="174"/>
                  <a:pt x="1295" y="174"/>
                  <a:pt x="1292" y="175"/>
                </a:cubicBezTo>
                <a:cubicBezTo>
                  <a:pt x="1292" y="164"/>
                  <a:pt x="1292" y="164"/>
                  <a:pt x="1292" y="164"/>
                </a:cubicBezTo>
                <a:cubicBezTo>
                  <a:pt x="1294" y="165"/>
                  <a:pt x="1298" y="165"/>
                  <a:pt x="1301" y="165"/>
                </a:cubicBezTo>
                <a:cubicBezTo>
                  <a:pt x="1326" y="165"/>
                  <a:pt x="1326" y="165"/>
                  <a:pt x="1326" y="165"/>
                </a:cubicBezTo>
                <a:cubicBezTo>
                  <a:pt x="1326" y="163"/>
                  <a:pt x="1326" y="161"/>
                  <a:pt x="1326" y="159"/>
                </a:cubicBezTo>
                <a:cubicBezTo>
                  <a:pt x="1326" y="157"/>
                  <a:pt x="1326" y="154"/>
                  <a:pt x="1325" y="152"/>
                </a:cubicBezTo>
                <a:cubicBezTo>
                  <a:pt x="1336" y="152"/>
                  <a:pt x="1336" y="152"/>
                  <a:pt x="1336" y="152"/>
                </a:cubicBezTo>
                <a:cubicBezTo>
                  <a:pt x="1336" y="154"/>
                  <a:pt x="1336" y="157"/>
                  <a:pt x="1336" y="159"/>
                </a:cubicBezTo>
                <a:cubicBezTo>
                  <a:pt x="1336" y="165"/>
                  <a:pt x="1336" y="165"/>
                  <a:pt x="1336" y="165"/>
                </a:cubicBezTo>
                <a:lnTo>
                  <a:pt x="1345" y="165"/>
                </a:lnTo>
                <a:close/>
                <a:moveTo>
                  <a:pt x="1408" y="159"/>
                </a:moveTo>
                <a:cubicBezTo>
                  <a:pt x="1409" y="159"/>
                  <a:pt x="1411" y="158"/>
                  <a:pt x="1412" y="158"/>
                </a:cubicBezTo>
                <a:cubicBezTo>
                  <a:pt x="1412" y="158"/>
                  <a:pt x="1412" y="157"/>
                  <a:pt x="1412" y="157"/>
                </a:cubicBezTo>
                <a:cubicBezTo>
                  <a:pt x="1412" y="152"/>
                  <a:pt x="1416" y="148"/>
                  <a:pt x="1422" y="148"/>
                </a:cubicBezTo>
                <a:cubicBezTo>
                  <a:pt x="1427" y="148"/>
                  <a:pt x="1431" y="152"/>
                  <a:pt x="1431" y="157"/>
                </a:cubicBezTo>
                <a:cubicBezTo>
                  <a:pt x="1431" y="162"/>
                  <a:pt x="1427" y="166"/>
                  <a:pt x="1422" y="166"/>
                </a:cubicBezTo>
                <a:cubicBezTo>
                  <a:pt x="1421" y="166"/>
                  <a:pt x="1421" y="166"/>
                  <a:pt x="1421" y="166"/>
                </a:cubicBezTo>
                <a:cubicBezTo>
                  <a:pt x="1420" y="168"/>
                  <a:pt x="1420" y="168"/>
                  <a:pt x="1420" y="168"/>
                </a:cubicBezTo>
                <a:cubicBezTo>
                  <a:pt x="1418" y="176"/>
                  <a:pt x="1415" y="188"/>
                  <a:pt x="1408" y="196"/>
                </a:cubicBezTo>
                <a:cubicBezTo>
                  <a:pt x="1401" y="205"/>
                  <a:pt x="1391" y="213"/>
                  <a:pt x="1377" y="217"/>
                </a:cubicBezTo>
                <a:cubicBezTo>
                  <a:pt x="1369" y="208"/>
                  <a:pt x="1369" y="208"/>
                  <a:pt x="1369" y="208"/>
                </a:cubicBezTo>
                <a:cubicBezTo>
                  <a:pt x="1384" y="205"/>
                  <a:pt x="1393" y="198"/>
                  <a:pt x="1399" y="190"/>
                </a:cubicBezTo>
                <a:cubicBezTo>
                  <a:pt x="1404" y="184"/>
                  <a:pt x="1407" y="175"/>
                  <a:pt x="1408" y="169"/>
                </a:cubicBezTo>
                <a:cubicBezTo>
                  <a:pt x="1372" y="169"/>
                  <a:pt x="1372" y="169"/>
                  <a:pt x="1372" y="169"/>
                </a:cubicBezTo>
                <a:cubicBezTo>
                  <a:pt x="1369" y="169"/>
                  <a:pt x="1365" y="169"/>
                  <a:pt x="1363" y="169"/>
                </a:cubicBezTo>
                <a:cubicBezTo>
                  <a:pt x="1363" y="158"/>
                  <a:pt x="1363" y="158"/>
                  <a:pt x="1363" y="158"/>
                </a:cubicBezTo>
                <a:cubicBezTo>
                  <a:pt x="1366" y="158"/>
                  <a:pt x="1370" y="159"/>
                  <a:pt x="1372" y="159"/>
                </a:cubicBezTo>
                <a:lnTo>
                  <a:pt x="1408" y="159"/>
                </a:lnTo>
                <a:close/>
                <a:moveTo>
                  <a:pt x="1426" y="157"/>
                </a:moveTo>
                <a:cubicBezTo>
                  <a:pt x="1426" y="154"/>
                  <a:pt x="1424" y="152"/>
                  <a:pt x="1422" y="152"/>
                </a:cubicBezTo>
                <a:cubicBezTo>
                  <a:pt x="1419" y="152"/>
                  <a:pt x="1417" y="154"/>
                  <a:pt x="1417" y="157"/>
                </a:cubicBezTo>
                <a:cubicBezTo>
                  <a:pt x="1417" y="159"/>
                  <a:pt x="1419" y="161"/>
                  <a:pt x="1422" y="161"/>
                </a:cubicBezTo>
                <a:cubicBezTo>
                  <a:pt x="1424" y="161"/>
                  <a:pt x="1426" y="159"/>
                  <a:pt x="1426" y="157"/>
                </a:cubicBezTo>
                <a:close/>
                <a:moveTo>
                  <a:pt x="1313" y="258"/>
                </a:moveTo>
                <a:cubicBezTo>
                  <a:pt x="1307" y="266"/>
                  <a:pt x="1307" y="266"/>
                  <a:pt x="1307" y="266"/>
                </a:cubicBezTo>
                <a:cubicBezTo>
                  <a:pt x="1303" y="263"/>
                  <a:pt x="1295" y="258"/>
                  <a:pt x="1290" y="255"/>
                </a:cubicBezTo>
                <a:cubicBezTo>
                  <a:pt x="1295" y="247"/>
                  <a:pt x="1295" y="247"/>
                  <a:pt x="1295" y="247"/>
                </a:cubicBezTo>
                <a:cubicBezTo>
                  <a:pt x="1300" y="250"/>
                  <a:pt x="1309" y="255"/>
                  <a:pt x="1313" y="258"/>
                </a:cubicBezTo>
                <a:close/>
                <a:moveTo>
                  <a:pt x="1319" y="275"/>
                </a:moveTo>
                <a:cubicBezTo>
                  <a:pt x="1332" y="268"/>
                  <a:pt x="1343" y="257"/>
                  <a:pt x="1349" y="246"/>
                </a:cubicBezTo>
                <a:cubicBezTo>
                  <a:pt x="1355" y="257"/>
                  <a:pt x="1355" y="257"/>
                  <a:pt x="1355" y="257"/>
                </a:cubicBezTo>
                <a:cubicBezTo>
                  <a:pt x="1348" y="267"/>
                  <a:pt x="1337" y="277"/>
                  <a:pt x="1324" y="284"/>
                </a:cubicBezTo>
                <a:cubicBezTo>
                  <a:pt x="1316" y="289"/>
                  <a:pt x="1305" y="293"/>
                  <a:pt x="1298" y="294"/>
                </a:cubicBezTo>
                <a:cubicBezTo>
                  <a:pt x="1293" y="284"/>
                  <a:pt x="1293" y="284"/>
                  <a:pt x="1293" y="284"/>
                </a:cubicBezTo>
                <a:cubicBezTo>
                  <a:pt x="1301" y="282"/>
                  <a:pt x="1311" y="280"/>
                  <a:pt x="1319" y="275"/>
                </a:cubicBezTo>
                <a:close/>
                <a:moveTo>
                  <a:pt x="1325" y="240"/>
                </a:moveTo>
                <a:cubicBezTo>
                  <a:pt x="1319" y="249"/>
                  <a:pt x="1319" y="249"/>
                  <a:pt x="1319" y="249"/>
                </a:cubicBezTo>
                <a:cubicBezTo>
                  <a:pt x="1314" y="246"/>
                  <a:pt x="1306" y="241"/>
                  <a:pt x="1301" y="238"/>
                </a:cubicBezTo>
                <a:cubicBezTo>
                  <a:pt x="1307" y="229"/>
                  <a:pt x="1307" y="229"/>
                  <a:pt x="1307" y="229"/>
                </a:cubicBezTo>
                <a:cubicBezTo>
                  <a:pt x="1312" y="232"/>
                  <a:pt x="1321" y="237"/>
                  <a:pt x="1325" y="240"/>
                </a:cubicBezTo>
                <a:close/>
                <a:moveTo>
                  <a:pt x="1409" y="291"/>
                </a:moveTo>
                <a:cubicBezTo>
                  <a:pt x="1409" y="292"/>
                  <a:pt x="1410" y="295"/>
                  <a:pt x="1410" y="296"/>
                </a:cubicBezTo>
                <a:cubicBezTo>
                  <a:pt x="1400" y="296"/>
                  <a:pt x="1400" y="296"/>
                  <a:pt x="1400" y="296"/>
                </a:cubicBezTo>
                <a:cubicBezTo>
                  <a:pt x="1400" y="295"/>
                  <a:pt x="1400" y="294"/>
                  <a:pt x="1400" y="293"/>
                </a:cubicBezTo>
                <a:cubicBezTo>
                  <a:pt x="1371" y="293"/>
                  <a:pt x="1371" y="293"/>
                  <a:pt x="1371" y="293"/>
                </a:cubicBezTo>
                <a:cubicBezTo>
                  <a:pt x="1369" y="293"/>
                  <a:pt x="1365" y="293"/>
                  <a:pt x="1364" y="293"/>
                </a:cubicBezTo>
                <a:cubicBezTo>
                  <a:pt x="1364" y="284"/>
                  <a:pt x="1364" y="284"/>
                  <a:pt x="1364" y="284"/>
                </a:cubicBezTo>
                <a:cubicBezTo>
                  <a:pt x="1365" y="284"/>
                  <a:pt x="1368" y="284"/>
                  <a:pt x="1371" y="284"/>
                </a:cubicBezTo>
                <a:cubicBezTo>
                  <a:pt x="1400" y="284"/>
                  <a:pt x="1400" y="284"/>
                  <a:pt x="1400" y="284"/>
                </a:cubicBezTo>
                <a:cubicBezTo>
                  <a:pt x="1400" y="274"/>
                  <a:pt x="1400" y="274"/>
                  <a:pt x="1400" y="274"/>
                </a:cubicBezTo>
                <a:cubicBezTo>
                  <a:pt x="1375" y="274"/>
                  <a:pt x="1375" y="274"/>
                  <a:pt x="1375" y="274"/>
                </a:cubicBezTo>
                <a:cubicBezTo>
                  <a:pt x="1372" y="274"/>
                  <a:pt x="1369" y="274"/>
                  <a:pt x="1367" y="274"/>
                </a:cubicBezTo>
                <a:cubicBezTo>
                  <a:pt x="1367" y="265"/>
                  <a:pt x="1367" y="265"/>
                  <a:pt x="1367" y="265"/>
                </a:cubicBezTo>
                <a:cubicBezTo>
                  <a:pt x="1369" y="265"/>
                  <a:pt x="1372" y="265"/>
                  <a:pt x="1375" y="265"/>
                </a:cubicBezTo>
                <a:cubicBezTo>
                  <a:pt x="1400" y="265"/>
                  <a:pt x="1400" y="265"/>
                  <a:pt x="1400" y="265"/>
                </a:cubicBezTo>
                <a:cubicBezTo>
                  <a:pt x="1400" y="256"/>
                  <a:pt x="1400" y="256"/>
                  <a:pt x="1400" y="256"/>
                </a:cubicBezTo>
                <a:cubicBezTo>
                  <a:pt x="1375" y="256"/>
                  <a:pt x="1375" y="256"/>
                  <a:pt x="1375" y="256"/>
                </a:cubicBezTo>
                <a:cubicBezTo>
                  <a:pt x="1372" y="256"/>
                  <a:pt x="1367" y="256"/>
                  <a:pt x="1365" y="256"/>
                </a:cubicBezTo>
                <a:cubicBezTo>
                  <a:pt x="1365" y="247"/>
                  <a:pt x="1365" y="247"/>
                  <a:pt x="1365" y="247"/>
                </a:cubicBezTo>
                <a:cubicBezTo>
                  <a:pt x="1367" y="247"/>
                  <a:pt x="1372" y="247"/>
                  <a:pt x="1375" y="247"/>
                </a:cubicBezTo>
                <a:cubicBezTo>
                  <a:pt x="1404" y="247"/>
                  <a:pt x="1404" y="247"/>
                  <a:pt x="1404" y="247"/>
                </a:cubicBezTo>
                <a:cubicBezTo>
                  <a:pt x="1405" y="247"/>
                  <a:pt x="1408" y="247"/>
                  <a:pt x="1410" y="247"/>
                </a:cubicBezTo>
                <a:cubicBezTo>
                  <a:pt x="1409" y="248"/>
                  <a:pt x="1409" y="250"/>
                  <a:pt x="1409" y="252"/>
                </a:cubicBezTo>
                <a:lnTo>
                  <a:pt x="1409" y="291"/>
                </a:lnTo>
                <a:close/>
                <a:moveTo>
                  <a:pt x="1453" y="273"/>
                </a:moveTo>
                <a:cubicBezTo>
                  <a:pt x="1466" y="265"/>
                  <a:pt x="1476" y="253"/>
                  <a:pt x="1481" y="243"/>
                </a:cubicBezTo>
                <a:cubicBezTo>
                  <a:pt x="1487" y="254"/>
                  <a:pt x="1487" y="254"/>
                  <a:pt x="1487" y="254"/>
                </a:cubicBezTo>
                <a:cubicBezTo>
                  <a:pt x="1481" y="264"/>
                  <a:pt x="1471" y="275"/>
                  <a:pt x="1459" y="282"/>
                </a:cubicBezTo>
                <a:cubicBezTo>
                  <a:pt x="1451" y="287"/>
                  <a:pt x="1441" y="291"/>
                  <a:pt x="1430" y="293"/>
                </a:cubicBezTo>
                <a:cubicBezTo>
                  <a:pt x="1424" y="283"/>
                  <a:pt x="1424" y="283"/>
                  <a:pt x="1424" y="283"/>
                </a:cubicBezTo>
                <a:cubicBezTo>
                  <a:pt x="1436" y="281"/>
                  <a:pt x="1446" y="277"/>
                  <a:pt x="1453" y="273"/>
                </a:cubicBezTo>
                <a:close/>
                <a:moveTo>
                  <a:pt x="1453" y="248"/>
                </a:moveTo>
                <a:cubicBezTo>
                  <a:pt x="1445" y="256"/>
                  <a:pt x="1445" y="256"/>
                  <a:pt x="1445" y="256"/>
                </a:cubicBezTo>
                <a:cubicBezTo>
                  <a:pt x="1441" y="252"/>
                  <a:pt x="1432" y="243"/>
                  <a:pt x="1426" y="239"/>
                </a:cubicBezTo>
                <a:cubicBezTo>
                  <a:pt x="1433" y="232"/>
                  <a:pt x="1433" y="232"/>
                  <a:pt x="1433" y="232"/>
                </a:cubicBezTo>
                <a:cubicBezTo>
                  <a:pt x="1439" y="235"/>
                  <a:pt x="1449" y="243"/>
                  <a:pt x="1453" y="2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nvGrpSpPr>
          <p:cNvPr id="27" name="グループ化 26">
            <a:extLst>
              <a:ext uri="{FF2B5EF4-FFF2-40B4-BE49-F238E27FC236}">
                <a16:creationId xmlns:a16="http://schemas.microsoft.com/office/drawing/2014/main" id="{8F30E786-B70E-8991-07CC-0AED79625FD2}"/>
              </a:ext>
            </a:extLst>
          </p:cNvPr>
          <p:cNvGrpSpPr/>
          <p:nvPr/>
        </p:nvGrpSpPr>
        <p:grpSpPr>
          <a:xfrm>
            <a:off x="5970600" y="2412785"/>
            <a:ext cx="1000361" cy="349103"/>
            <a:chOff x="2467463" y="1484723"/>
            <a:chExt cx="1082664" cy="377825"/>
          </a:xfrm>
        </p:grpSpPr>
        <p:grpSp>
          <p:nvGrpSpPr>
            <p:cNvPr id="28" name="グループ化 27">
              <a:extLst>
                <a:ext uri="{FF2B5EF4-FFF2-40B4-BE49-F238E27FC236}">
                  <a16:creationId xmlns:a16="http://schemas.microsoft.com/office/drawing/2014/main" id="{FF877559-78CF-4A72-6B3C-FDCF589F9564}"/>
                </a:ext>
              </a:extLst>
            </p:cNvPr>
            <p:cNvGrpSpPr/>
            <p:nvPr/>
          </p:nvGrpSpPr>
          <p:grpSpPr>
            <a:xfrm>
              <a:off x="2467463" y="1484723"/>
              <a:ext cx="288926" cy="377825"/>
              <a:chOff x="757238" y="4846638"/>
              <a:chExt cx="288926" cy="377825"/>
            </a:xfrm>
          </p:grpSpPr>
          <p:sp>
            <p:nvSpPr>
              <p:cNvPr id="53" name="Freeform 33">
                <a:extLst>
                  <a:ext uri="{FF2B5EF4-FFF2-40B4-BE49-F238E27FC236}">
                    <a16:creationId xmlns:a16="http://schemas.microsoft.com/office/drawing/2014/main" id="{A4361C46-BD13-AFA3-D2C4-760CE96F0869}"/>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4" name="Freeform 34">
                <a:extLst>
                  <a:ext uri="{FF2B5EF4-FFF2-40B4-BE49-F238E27FC236}">
                    <a16:creationId xmlns:a16="http://schemas.microsoft.com/office/drawing/2014/main" id="{832D9DFB-E396-9C66-5580-58507C845806}"/>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5" name="Rectangle 35">
                <a:extLst>
                  <a:ext uri="{FF2B5EF4-FFF2-40B4-BE49-F238E27FC236}">
                    <a16:creationId xmlns:a16="http://schemas.microsoft.com/office/drawing/2014/main" id="{E6BD3364-4877-CA8A-F42D-AFB37E8454D3}"/>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6" name="Rectangle 36">
                <a:extLst>
                  <a:ext uri="{FF2B5EF4-FFF2-40B4-BE49-F238E27FC236}">
                    <a16:creationId xmlns:a16="http://schemas.microsoft.com/office/drawing/2014/main" id="{60291FD8-EB06-FB50-144B-A09449E42898}"/>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7" name="Rectangle 37">
                <a:extLst>
                  <a:ext uri="{FF2B5EF4-FFF2-40B4-BE49-F238E27FC236}">
                    <a16:creationId xmlns:a16="http://schemas.microsoft.com/office/drawing/2014/main" id="{3124E4D9-69D9-FA04-8C5D-18EA1BDE4F79}"/>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8" name="Freeform 38">
                <a:extLst>
                  <a:ext uri="{FF2B5EF4-FFF2-40B4-BE49-F238E27FC236}">
                    <a16:creationId xmlns:a16="http://schemas.microsoft.com/office/drawing/2014/main" id="{8145C7AE-251D-91BB-D603-A87C9669BD39}"/>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9" name="Freeform 39">
                <a:extLst>
                  <a:ext uri="{FF2B5EF4-FFF2-40B4-BE49-F238E27FC236}">
                    <a16:creationId xmlns:a16="http://schemas.microsoft.com/office/drawing/2014/main" id="{C5E2F96E-A8A0-7364-8429-0F4E291AB412}"/>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0" name="Freeform 40">
                <a:extLst>
                  <a:ext uri="{FF2B5EF4-FFF2-40B4-BE49-F238E27FC236}">
                    <a16:creationId xmlns:a16="http://schemas.microsoft.com/office/drawing/2014/main" id="{DA7100A7-F453-5319-0AF4-A7E3A3E316D6}"/>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1" name="Freeform 41">
                <a:extLst>
                  <a:ext uri="{FF2B5EF4-FFF2-40B4-BE49-F238E27FC236}">
                    <a16:creationId xmlns:a16="http://schemas.microsoft.com/office/drawing/2014/main" id="{183D3070-3817-E63C-AD5B-D1674CD9DA5E}"/>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2" name="Rectangle 42">
                <a:extLst>
                  <a:ext uri="{FF2B5EF4-FFF2-40B4-BE49-F238E27FC236}">
                    <a16:creationId xmlns:a16="http://schemas.microsoft.com/office/drawing/2014/main" id="{FF016953-2E2A-8958-C9FA-0356337E9EDE}"/>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3" name="Freeform 43">
                <a:extLst>
                  <a:ext uri="{FF2B5EF4-FFF2-40B4-BE49-F238E27FC236}">
                    <a16:creationId xmlns:a16="http://schemas.microsoft.com/office/drawing/2014/main" id="{6CE08C1B-D8CC-9E35-2D5F-1BD1FAC49D0F}"/>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nvGrpSpPr>
            <p:cNvPr id="29" name="グループ化 28">
              <a:extLst>
                <a:ext uri="{FF2B5EF4-FFF2-40B4-BE49-F238E27FC236}">
                  <a16:creationId xmlns:a16="http://schemas.microsoft.com/office/drawing/2014/main" id="{D2B5374C-0D81-8CA8-34DE-8B263A8C930B}"/>
                </a:ext>
              </a:extLst>
            </p:cNvPr>
            <p:cNvGrpSpPr/>
            <p:nvPr/>
          </p:nvGrpSpPr>
          <p:grpSpPr>
            <a:xfrm>
              <a:off x="2864332" y="1484723"/>
              <a:ext cx="288926" cy="377825"/>
              <a:chOff x="757238" y="4846638"/>
              <a:chExt cx="288926" cy="377825"/>
            </a:xfrm>
          </p:grpSpPr>
          <p:sp>
            <p:nvSpPr>
              <p:cNvPr id="42" name="Freeform 33">
                <a:extLst>
                  <a:ext uri="{FF2B5EF4-FFF2-40B4-BE49-F238E27FC236}">
                    <a16:creationId xmlns:a16="http://schemas.microsoft.com/office/drawing/2014/main" id="{63244F73-0184-0DBF-77C5-22C3FE74CB09}"/>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3" name="Freeform 34">
                <a:extLst>
                  <a:ext uri="{FF2B5EF4-FFF2-40B4-BE49-F238E27FC236}">
                    <a16:creationId xmlns:a16="http://schemas.microsoft.com/office/drawing/2014/main" id="{54AD5545-1281-9CC5-AC3A-A5E3CF174A24}"/>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4" name="Rectangle 35">
                <a:extLst>
                  <a:ext uri="{FF2B5EF4-FFF2-40B4-BE49-F238E27FC236}">
                    <a16:creationId xmlns:a16="http://schemas.microsoft.com/office/drawing/2014/main" id="{D6DFFF26-D97D-7381-418A-A51A8A16BEBC}"/>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5" name="Rectangle 36">
                <a:extLst>
                  <a:ext uri="{FF2B5EF4-FFF2-40B4-BE49-F238E27FC236}">
                    <a16:creationId xmlns:a16="http://schemas.microsoft.com/office/drawing/2014/main" id="{07875FA3-2054-C28D-3612-451137050D01}"/>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6" name="Rectangle 37">
                <a:extLst>
                  <a:ext uri="{FF2B5EF4-FFF2-40B4-BE49-F238E27FC236}">
                    <a16:creationId xmlns:a16="http://schemas.microsoft.com/office/drawing/2014/main" id="{3E186B8A-2702-7B16-1BC2-6C72420E5EB8}"/>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7" name="Freeform 38">
                <a:extLst>
                  <a:ext uri="{FF2B5EF4-FFF2-40B4-BE49-F238E27FC236}">
                    <a16:creationId xmlns:a16="http://schemas.microsoft.com/office/drawing/2014/main" id="{34F8EB42-5988-135A-B33F-B32EB08A9701}"/>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8" name="Freeform 39">
                <a:extLst>
                  <a:ext uri="{FF2B5EF4-FFF2-40B4-BE49-F238E27FC236}">
                    <a16:creationId xmlns:a16="http://schemas.microsoft.com/office/drawing/2014/main" id="{69B7D9AC-2469-B641-1FE3-8611B2D8B6D3}"/>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9" name="Freeform 40">
                <a:extLst>
                  <a:ext uri="{FF2B5EF4-FFF2-40B4-BE49-F238E27FC236}">
                    <a16:creationId xmlns:a16="http://schemas.microsoft.com/office/drawing/2014/main" id="{C0C9A126-C383-13F9-9471-B6CFE0957FB0}"/>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0" name="Freeform 41">
                <a:extLst>
                  <a:ext uri="{FF2B5EF4-FFF2-40B4-BE49-F238E27FC236}">
                    <a16:creationId xmlns:a16="http://schemas.microsoft.com/office/drawing/2014/main" id="{6A00EDD2-9B04-4F39-5C82-C383E5FB8E23}"/>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1" name="Rectangle 42">
                <a:extLst>
                  <a:ext uri="{FF2B5EF4-FFF2-40B4-BE49-F238E27FC236}">
                    <a16:creationId xmlns:a16="http://schemas.microsoft.com/office/drawing/2014/main" id="{30FF9337-57F4-FF93-BACD-320049FF3779}"/>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2" name="Freeform 43">
                <a:extLst>
                  <a:ext uri="{FF2B5EF4-FFF2-40B4-BE49-F238E27FC236}">
                    <a16:creationId xmlns:a16="http://schemas.microsoft.com/office/drawing/2014/main" id="{AA042CD0-C201-C886-FFC3-B24B80065559}"/>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nvGrpSpPr>
            <p:cNvPr id="30" name="グループ化 29">
              <a:extLst>
                <a:ext uri="{FF2B5EF4-FFF2-40B4-BE49-F238E27FC236}">
                  <a16:creationId xmlns:a16="http://schemas.microsoft.com/office/drawing/2014/main" id="{AEDCFCA2-15F7-E1D1-7DF6-8E7C4B758F3B}"/>
                </a:ext>
              </a:extLst>
            </p:cNvPr>
            <p:cNvGrpSpPr/>
            <p:nvPr/>
          </p:nvGrpSpPr>
          <p:grpSpPr>
            <a:xfrm>
              <a:off x="3261201" y="1484723"/>
              <a:ext cx="288926" cy="377825"/>
              <a:chOff x="757238" y="4846638"/>
              <a:chExt cx="288926" cy="377825"/>
            </a:xfrm>
          </p:grpSpPr>
          <p:sp>
            <p:nvSpPr>
              <p:cNvPr id="31" name="Freeform 33">
                <a:extLst>
                  <a:ext uri="{FF2B5EF4-FFF2-40B4-BE49-F238E27FC236}">
                    <a16:creationId xmlns:a16="http://schemas.microsoft.com/office/drawing/2014/main" id="{8BD1DAEA-C7EF-1599-66D5-1962C7977B5A}"/>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2" name="Freeform 34">
                <a:extLst>
                  <a:ext uri="{FF2B5EF4-FFF2-40B4-BE49-F238E27FC236}">
                    <a16:creationId xmlns:a16="http://schemas.microsoft.com/office/drawing/2014/main" id="{B4CC6196-9667-4DF4-244F-85CB721AE568}"/>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3" name="Rectangle 35">
                <a:extLst>
                  <a:ext uri="{FF2B5EF4-FFF2-40B4-BE49-F238E27FC236}">
                    <a16:creationId xmlns:a16="http://schemas.microsoft.com/office/drawing/2014/main" id="{8C6B596D-1F1F-5FE0-2AFE-DF21C1C3452D}"/>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4" name="Rectangle 36">
                <a:extLst>
                  <a:ext uri="{FF2B5EF4-FFF2-40B4-BE49-F238E27FC236}">
                    <a16:creationId xmlns:a16="http://schemas.microsoft.com/office/drawing/2014/main" id="{1B64FB6B-F289-756A-0402-A77E9487B011}"/>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5" name="Rectangle 37">
                <a:extLst>
                  <a:ext uri="{FF2B5EF4-FFF2-40B4-BE49-F238E27FC236}">
                    <a16:creationId xmlns:a16="http://schemas.microsoft.com/office/drawing/2014/main" id="{F7568EAC-55BA-B406-0CF5-F44AA2F1F40C}"/>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6" name="Freeform 38">
                <a:extLst>
                  <a:ext uri="{FF2B5EF4-FFF2-40B4-BE49-F238E27FC236}">
                    <a16:creationId xmlns:a16="http://schemas.microsoft.com/office/drawing/2014/main" id="{1AEEBC9A-A2A3-73B7-D243-72EC61182DCC}"/>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7" name="Freeform 39">
                <a:extLst>
                  <a:ext uri="{FF2B5EF4-FFF2-40B4-BE49-F238E27FC236}">
                    <a16:creationId xmlns:a16="http://schemas.microsoft.com/office/drawing/2014/main" id="{AD29888D-37AB-F1B9-5BAE-782EF6602F64}"/>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8" name="Freeform 40">
                <a:extLst>
                  <a:ext uri="{FF2B5EF4-FFF2-40B4-BE49-F238E27FC236}">
                    <a16:creationId xmlns:a16="http://schemas.microsoft.com/office/drawing/2014/main" id="{1BD10F7D-D47C-BBFD-0A01-275BA4E522E2}"/>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9" name="Freeform 41">
                <a:extLst>
                  <a:ext uri="{FF2B5EF4-FFF2-40B4-BE49-F238E27FC236}">
                    <a16:creationId xmlns:a16="http://schemas.microsoft.com/office/drawing/2014/main" id="{5531E3A0-D47F-6359-E2FC-3444106E04CF}"/>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0" name="Rectangle 42">
                <a:extLst>
                  <a:ext uri="{FF2B5EF4-FFF2-40B4-BE49-F238E27FC236}">
                    <a16:creationId xmlns:a16="http://schemas.microsoft.com/office/drawing/2014/main" id="{E7FF2805-C53F-1E33-BF90-8E56DBDD2331}"/>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1" name="Freeform 43">
                <a:extLst>
                  <a:ext uri="{FF2B5EF4-FFF2-40B4-BE49-F238E27FC236}">
                    <a16:creationId xmlns:a16="http://schemas.microsoft.com/office/drawing/2014/main" id="{BD2ADEA8-A35B-843F-6507-E4DE1F99E6B7}"/>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sp>
        <p:nvSpPr>
          <p:cNvPr id="64" name="正方形/長方形 63">
            <a:extLst>
              <a:ext uri="{FF2B5EF4-FFF2-40B4-BE49-F238E27FC236}">
                <a16:creationId xmlns:a16="http://schemas.microsoft.com/office/drawing/2014/main" id="{ABC639DF-2C15-0540-9137-3B164CD23EB9}"/>
              </a:ext>
            </a:extLst>
          </p:cNvPr>
          <p:cNvSpPr/>
          <p:nvPr/>
        </p:nvSpPr>
        <p:spPr>
          <a:xfrm>
            <a:off x="5580112" y="1504571"/>
            <a:ext cx="3249170" cy="266660"/>
          </a:xfrm>
          <a:prstGeom prst="rect">
            <a:avLst/>
          </a:prstGeom>
          <a:solidFill>
            <a:srgbClr val="008CCF"/>
          </a:solidFill>
          <a:ln w="1905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請求書受取（受け手）</a:t>
            </a:r>
          </a:p>
        </p:txBody>
      </p:sp>
      <p:grpSp>
        <p:nvGrpSpPr>
          <p:cNvPr id="65" name="グループ化 64">
            <a:extLst>
              <a:ext uri="{FF2B5EF4-FFF2-40B4-BE49-F238E27FC236}">
                <a16:creationId xmlns:a16="http://schemas.microsoft.com/office/drawing/2014/main" id="{3AF59415-D3E0-2813-9E27-C59430153EAE}"/>
              </a:ext>
            </a:extLst>
          </p:cNvPr>
          <p:cNvGrpSpPr/>
          <p:nvPr/>
        </p:nvGrpSpPr>
        <p:grpSpPr>
          <a:xfrm>
            <a:off x="7646024" y="2403690"/>
            <a:ext cx="992990" cy="358198"/>
            <a:chOff x="7801233" y="1971196"/>
            <a:chExt cx="992990" cy="358198"/>
          </a:xfrm>
        </p:grpSpPr>
        <p:grpSp>
          <p:nvGrpSpPr>
            <p:cNvPr id="66" name="グループ化 65">
              <a:extLst>
                <a:ext uri="{FF2B5EF4-FFF2-40B4-BE49-F238E27FC236}">
                  <a16:creationId xmlns:a16="http://schemas.microsoft.com/office/drawing/2014/main" id="{7BC8FEBA-422B-E151-C5E6-3AF97EA51D1C}"/>
                </a:ext>
              </a:extLst>
            </p:cNvPr>
            <p:cNvGrpSpPr/>
            <p:nvPr/>
          </p:nvGrpSpPr>
          <p:grpSpPr>
            <a:xfrm>
              <a:off x="8376710" y="2043268"/>
              <a:ext cx="417513" cy="220662"/>
              <a:chOff x="2952747" y="5937614"/>
              <a:chExt cx="417513" cy="220662"/>
            </a:xfrm>
          </p:grpSpPr>
          <p:sp>
            <p:nvSpPr>
              <p:cNvPr id="68" name="Freeform 52">
                <a:extLst>
                  <a:ext uri="{FF2B5EF4-FFF2-40B4-BE49-F238E27FC236}">
                    <a16:creationId xmlns:a16="http://schemas.microsoft.com/office/drawing/2014/main" id="{E1483C95-33D6-946A-9EFA-31811D12F374}"/>
                  </a:ext>
                </a:extLst>
              </p:cNvPr>
              <p:cNvSpPr>
                <a:spLocks noEditPoints="1"/>
              </p:cNvSpPr>
              <p:nvPr/>
            </p:nvSpPr>
            <p:spPr bwMode="auto">
              <a:xfrm>
                <a:off x="3071810" y="5937614"/>
                <a:ext cx="171450" cy="107950"/>
              </a:xfrm>
              <a:custGeom>
                <a:avLst/>
                <a:gdLst>
                  <a:gd name="T0" fmla="*/ 141 w 359"/>
                  <a:gd name="T1" fmla="*/ 147 h 227"/>
                  <a:gd name="T2" fmla="*/ 49 w 359"/>
                  <a:gd name="T3" fmla="*/ 147 h 227"/>
                  <a:gd name="T4" fmla="*/ 17 w 359"/>
                  <a:gd name="T5" fmla="*/ 227 h 227"/>
                  <a:gd name="T6" fmla="*/ 0 w 359"/>
                  <a:gd name="T7" fmla="*/ 227 h 227"/>
                  <a:gd name="T8" fmla="*/ 91 w 359"/>
                  <a:gd name="T9" fmla="*/ 0 h 227"/>
                  <a:gd name="T10" fmla="*/ 101 w 359"/>
                  <a:gd name="T11" fmla="*/ 0 h 227"/>
                  <a:gd name="T12" fmla="*/ 190 w 359"/>
                  <a:gd name="T13" fmla="*/ 227 h 227"/>
                  <a:gd name="T14" fmla="*/ 172 w 359"/>
                  <a:gd name="T15" fmla="*/ 227 h 227"/>
                  <a:gd name="T16" fmla="*/ 141 w 359"/>
                  <a:gd name="T17" fmla="*/ 147 h 227"/>
                  <a:gd name="T18" fmla="*/ 54 w 359"/>
                  <a:gd name="T19" fmla="*/ 133 h 227"/>
                  <a:gd name="T20" fmla="*/ 135 w 359"/>
                  <a:gd name="T21" fmla="*/ 133 h 227"/>
                  <a:gd name="T22" fmla="*/ 105 w 359"/>
                  <a:gd name="T23" fmla="*/ 51 h 227"/>
                  <a:gd name="T24" fmla="*/ 95 w 359"/>
                  <a:gd name="T25" fmla="*/ 25 h 227"/>
                  <a:gd name="T26" fmla="*/ 86 w 359"/>
                  <a:gd name="T27" fmla="*/ 52 h 227"/>
                  <a:gd name="T28" fmla="*/ 54 w 359"/>
                  <a:gd name="T29" fmla="*/ 133 h 227"/>
                  <a:gd name="T30" fmla="*/ 359 w 359"/>
                  <a:gd name="T31" fmla="*/ 66 h 227"/>
                  <a:gd name="T32" fmla="*/ 336 w 359"/>
                  <a:gd name="T33" fmla="*/ 116 h 227"/>
                  <a:gd name="T34" fmla="*/ 273 w 359"/>
                  <a:gd name="T35" fmla="*/ 134 h 227"/>
                  <a:gd name="T36" fmla="*/ 238 w 359"/>
                  <a:gd name="T37" fmla="*/ 134 h 227"/>
                  <a:gd name="T38" fmla="*/ 238 w 359"/>
                  <a:gd name="T39" fmla="*/ 227 h 227"/>
                  <a:gd name="T40" fmla="*/ 222 w 359"/>
                  <a:gd name="T41" fmla="*/ 227 h 227"/>
                  <a:gd name="T42" fmla="*/ 222 w 359"/>
                  <a:gd name="T43" fmla="*/ 1 h 227"/>
                  <a:gd name="T44" fmla="*/ 278 w 359"/>
                  <a:gd name="T45" fmla="*/ 1 h 227"/>
                  <a:gd name="T46" fmla="*/ 359 w 359"/>
                  <a:gd name="T47" fmla="*/ 66 h 227"/>
                  <a:gd name="T48" fmla="*/ 238 w 359"/>
                  <a:gd name="T49" fmla="*/ 120 h 227"/>
                  <a:gd name="T50" fmla="*/ 269 w 359"/>
                  <a:gd name="T51" fmla="*/ 120 h 227"/>
                  <a:gd name="T52" fmla="*/ 324 w 359"/>
                  <a:gd name="T53" fmla="*/ 107 h 227"/>
                  <a:gd name="T54" fmla="*/ 342 w 359"/>
                  <a:gd name="T55" fmla="*/ 66 h 227"/>
                  <a:gd name="T56" fmla="*/ 325 w 359"/>
                  <a:gd name="T57" fmla="*/ 28 h 227"/>
                  <a:gd name="T58" fmla="*/ 275 w 359"/>
                  <a:gd name="T59" fmla="*/ 15 h 227"/>
                  <a:gd name="T60" fmla="*/ 238 w 359"/>
                  <a:gd name="T61" fmla="*/ 15 h 227"/>
                  <a:gd name="T62" fmla="*/ 238 w 359"/>
                  <a:gd name="T63" fmla="*/ 1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227">
                    <a:moveTo>
                      <a:pt x="141" y="147"/>
                    </a:moveTo>
                    <a:cubicBezTo>
                      <a:pt x="49" y="147"/>
                      <a:pt x="49" y="147"/>
                      <a:pt x="49" y="147"/>
                    </a:cubicBezTo>
                    <a:cubicBezTo>
                      <a:pt x="17" y="227"/>
                      <a:pt x="17" y="227"/>
                      <a:pt x="17" y="227"/>
                    </a:cubicBezTo>
                    <a:cubicBezTo>
                      <a:pt x="0" y="227"/>
                      <a:pt x="0" y="227"/>
                      <a:pt x="0" y="227"/>
                    </a:cubicBezTo>
                    <a:cubicBezTo>
                      <a:pt x="91" y="0"/>
                      <a:pt x="91" y="0"/>
                      <a:pt x="91" y="0"/>
                    </a:cubicBezTo>
                    <a:cubicBezTo>
                      <a:pt x="101" y="0"/>
                      <a:pt x="101" y="0"/>
                      <a:pt x="101" y="0"/>
                    </a:cubicBezTo>
                    <a:cubicBezTo>
                      <a:pt x="190" y="227"/>
                      <a:pt x="190" y="227"/>
                      <a:pt x="190" y="227"/>
                    </a:cubicBezTo>
                    <a:cubicBezTo>
                      <a:pt x="172" y="227"/>
                      <a:pt x="172" y="227"/>
                      <a:pt x="172" y="227"/>
                    </a:cubicBezTo>
                    <a:lnTo>
                      <a:pt x="141" y="147"/>
                    </a:lnTo>
                    <a:close/>
                    <a:moveTo>
                      <a:pt x="54" y="133"/>
                    </a:moveTo>
                    <a:cubicBezTo>
                      <a:pt x="135" y="133"/>
                      <a:pt x="135" y="133"/>
                      <a:pt x="135" y="133"/>
                    </a:cubicBezTo>
                    <a:cubicBezTo>
                      <a:pt x="105" y="51"/>
                      <a:pt x="105" y="51"/>
                      <a:pt x="105" y="51"/>
                    </a:cubicBezTo>
                    <a:cubicBezTo>
                      <a:pt x="102" y="45"/>
                      <a:pt x="99" y="36"/>
                      <a:pt x="95" y="25"/>
                    </a:cubicBezTo>
                    <a:cubicBezTo>
                      <a:pt x="93" y="35"/>
                      <a:pt x="90" y="44"/>
                      <a:pt x="86" y="52"/>
                    </a:cubicBezTo>
                    <a:lnTo>
                      <a:pt x="54" y="133"/>
                    </a:lnTo>
                    <a:close/>
                    <a:moveTo>
                      <a:pt x="359" y="66"/>
                    </a:moveTo>
                    <a:cubicBezTo>
                      <a:pt x="359" y="88"/>
                      <a:pt x="351" y="104"/>
                      <a:pt x="336" y="116"/>
                    </a:cubicBezTo>
                    <a:cubicBezTo>
                      <a:pt x="321" y="128"/>
                      <a:pt x="300" y="134"/>
                      <a:pt x="273" y="134"/>
                    </a:cubicBezTo>
                    <a:cubicBezTo>
                      <a:pt x="238" y="134"/>
                      <a:pt x="238" y="134"/>
                      <a:pt x="238" y="134"/>
                    </a:cubicBezTo>
                    <a:cubicBezTo>
                      <a:pt x="238" y="227"/>
                      <a:pt x="238" y="227"/>
                      <a:pt x="238" y="227"/>
                    </a:cubicBezTo>
                    <a:cubicBezTo>
                      <a:pt x="222" y="227"/>
                      <a:pt x="222" y="227"/>
                      <a:pt x="222" y="227"/>
                    </a:cubicBezTo>
                    <a:cubicBezTo>
                      <a:pt x="222" y="1"/>
                      <a:pt x="222" y="1"/>
                      <a:pt x="222" y="1"/>
                    </a:cubicBezTo>
                    <a:cubicBezTo>
                      <a:pt x="278" y="1"/>
                      <a:pt x="278" y="1"/>
                      <a:pt x="278" y="1"/>
                    </a:cubicBezTo>
                    <a:cubicBezTo>
                      <a:pt x="332" y="1"/>
                      <a:pt x="359" y="22"/>
                      <a:pt x="359" y="66"/>
                    </a:cubicBezTo>
                    <a:close/>
                    <a:moveTo>
                      <a:pt x="238" y="120"/>
                    </a:moveTo>
                    <a:cubicBezTo>
                      <a:pt x="269" y="120"/>
                      <a:pt x="269" y="120"/>
                      <a:pt x="269" y="120"/>
                    </a:cubicBezTo>
                    <a:cubicBezTo>
                      <a:pt x="295" y="120"/>
                      <a:pt x="313" y="116"/>
                      <a:pt x="324" y="107"/>
                    </a:cubicBezTo>
                    <a:cubicBezTo>
                      <a:pt x="336" y="99"/>
                      <a:pt x="342" y="85"/>
                      <a:pt x="342" y="66"/>
                    </a:cubicBezTo>
                    <a:cubicBezTo>
                      <a:pt x="342" y="49"/>
                      <a:pt x="336" y="36"/>
                      <a:pt x="325" y="28"/>
                    </a:cubicBezTo>
                    <a:cubicBezTo>
                      <a:pt x="315" y="19"/>
                      <a:pt x="298" y="15"/>
                      <a:pt x="275" y="15"/>
                    </a:cubicBezTo>
                    <a:cubicBezTo>
                      <a:pt x="238" y="15"/>
                      <a:pt x="238" y="15"/>
                      <a:pt x="238" y="15"/>
                    </a:cubicBezTo>
                    <a:lnTo>
                      <a:pt x="238" y="12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69" name="Freeform 53">
                <a:extLst>
                  <a:ext uri="{FF2B5EF4-FFF2-40B4-BE49-F238E27FC236}">
                    <a16:creationId xmlns:a16="http://schemas.microsoft.com/office/drawing/2014/main" id="{DA826C6B-0031-A9A1-5AEE-DB0B3A588838}"/>
                  </a:ext>
                </a:extLst>
              </p:cNvPr>
              <p:cNvSpPr>
                <a:spLocks noEditPoints="1"/>
              </p:cNvSpPr>
              <p:nvPr/>
            </p:nvSpPr>
            <p:spPr bwMode="auto">
              <a:xfrm>
                <a:off x="2952747" y="6082076"/>
                <a:ext cx="417513" cy="76200"/>
              </a:xfrm>
              <a:custGeom>
                <a:avLst/>
                <a:gdLst>
                  <a:gd name="T0" fmla="*/ 11 w 878"/>
                  <a:gd name="T1" fmla="*/ 10 h 160"/>
                  <a:gd name="T2" fmla="*/ 0 w 878"/>
                  <a:gd name="T3" fmla="*/ 160 h 160"/>
                  <a:gd name="T4" fmla="*/ 257 w 878"/>
                  <a:gd name="T5" fmla="*/ 140 h 160"/>
                  <a:gd name="T6" fmla="*/ 97 w 878"/>
                  <a:gd name="T7" fmla="*/ 140 h 160"/>
                  <a:gd name="T8" fmla="*/ 112 w 878"/>
                  <a:gd name="T9" fmla="*/ 83 h 160"/>
                  <a:gd name="T10" fmla="*/ 104 w 878"/>
                  <a:gd name="T11" fmla="*/ 43 h 160"/>
                  <a:gd name="T12" fmla="*/ 187 w 878"/>
                  <a:gd name="T13" fmla="*/ 1 h 160"/>
                  <a:gd name="T14" fmla="*/ 187 w 878"/>
                  <a:gd name="T15" fmla="*/ 43 h 160"/>
                  <a:gd name="T16" fmla="*/ 236 w 878"/>
                  <a:gd name="T17" fmla="*/ 70 h 160"/>
                  <a:gd name="T18" fmla="*/ 149 w 878"/>
                  <a:gd name="T19" fmla="*/ 83 h 160"/>
                  <a:gd name="T20" fmla="*/ 277 w 878"/>
                  <a:gd name="T21" fmla="*/ 160 h 160"/>
                  <a:gd name="T22" fmla="*/ 293 w 878"/>
                  <a:gd name="T23" fmla="*/ 101 h 160"/>
                  <a:gd name="T24" fmla="*/ 293 w 878"/>
                  <a:gd name="T25" fmla="*/ 52 h 160"/>
                  <a:gd name="T26" fmla="*/ 293 w 878"/>
                  <a:gd name="T27" fmla="*/ 1 h 160"/>
                  <a:gd name="T28" fmla="*/ 335 w 878"/>
                  <a:gd name="T29" fmla="*/ 52 h 160"/>
                  <a:gd name="T30" fmla="*/ 337 w 878"/>
                  <a:gd name="T31" fmla="*/ 91 h 160"/>
                  <a:gd name="T32" fmla="*/ 322 w 878"/>
                  <a:gd name="T33" fmla="*/ 156 h 160"/>
                  <a:gd name="T34" fmla="*/ 382 w 878"/>
                  <a:gd name="T35" fmla="*/ 9 h 160"/>
                  <a:gd name="T36" fmla="*/ 397 w 878"/>
                  <a:gd name="T37" fmla="*/ 77 h 160"/>
                  <a:gd name="T38" fmla="*/ 567 w 878"/>
                  <a:gd name="T39" fmla="*/ 29 h 160"/>
                  <a:gd name="T40" fmla="*/ 535 w 878"/>
                  <a:gd name="T41" fmla="*/ 29 h 160"/>
                  <a:gd name="T42" fmla="*/ 591 w 878"/>
                  <a:gd name="T43" fmla="*/ 82 h 160"/>
                  <a:gd name="T44" fmla="*/ 463 w 878"/>
                  <a:gd name="T45" fmla="*/ 82 h 160"/>
                  <a:gd name="T46" fmla="*/ 507 w 878"/>
                  <a:gd name="T47" fmla="*/ 36 h 160"/>
                  <a:gd name="T48" fmla="*/ 490 w 878"/>
                  <a:gd name="T49" fmla="*/ 29 h 160"/>
                  <a:gd name="T50" fmla="*/ 467 w 878"/>
                  <a:gd name="T51" fmla="*/ 29 h 160"/>
                  <a:gd name="T52" fmla="*/ 481 w 878"/>
                  <a:gd name="T53" fmla="*/ 5 h 160"/>
                  <a:gd name="T54" fmla="*/ 531 w 878"/>
                  <a:gd name="T55" fmla="*/ 0 h 160"/>
                  <a:gd name="T56" fmla="*/ 595 w 878"/>
                  <a:gd name="T57" fmla="*/ 29 h 160"/>
                  <a:gd name="T58" fmla="*/ 557 w 878"/>
                  <a:gd name="T59" fmla="*/ 160 h 160"/>
                  <a:gd name="T60" fmla="*/ 470 w 878"/>
                  <a:gd name="T61" fmla="*/ 160 h 160"/>
                  <a:gd name="T62" fmla="*/ 490 w 878"/>
                  <a:gd name="T63" fmla="*/ 108 h 160"/>
                  <a:gd name="T64" fmla="*/ 544 w 878"/>
                  <a:gd name="T65" fmla="*/ 94 h 160"/>
                  <a:gd name="T66" fmla="*/ 490 w 878"/>
                  <a:gd name="T67" fmla="*/ 140 h 160"/>
                  <a:gd name="T68" fmla="*/ 666 w 878"/>
                  <a:gd name="T69" fmla="*/ 126 h 160"/>
                  <a:gd name="T70" fmla="*/ 627 w 878"/>
                  <a:gd name="T71" fmla="*/ 78 h 160"/>
                  <a:gd name="T72" fmla="*/ 627 w 878"/>
                  <a:gd name="T73" fmla="*/ 29 h 160"/>
                  <a:gd name="T74" fmla="*/ 665 w 878"/>
                  <a:gd name="T75" fmla="*/ 29 h 160"/>
                  <a:gd name="T76" fmla="*/ 662 w 878"/>
                  <a:gd name="T77" fmla="*/ 78 h 160"/>
                  <a:gd name="T78" fmla="*/ 666 w 878"/>
                  <a:gd name="T79" fmla="*/ 126 h 160"/>
                  <a:gd name="T80" fmla="*/ 658 w 878"/>
                  <a:gd name="T81" fmla="*/ 136 h 160"/>
                  <a:gd name="T82" fmla="*/ 670 w 878"/>
                  <a:gd name="T83" fmla="*/ 102 h 160"/>
                  <a:gd name="T84" fmla="*/ 671 w 878"/>
                  <a:gd name="T85" fmla="*/ 8 h 160"/>
                  <a:gd name="T86" fmla="*/ 726 w 878"/>
                  <a:gd name="T87" fmla="*/ 102 h 160"/>
                  <a:gd name="T88" fmla="*/ 726 w 878"/>
                  <a:gd name="T89" fmla="*/ 136 h 160"/>
                  <a:gd name="T90" fmla="*/ 707 w 878"/>
                  <a:gd name="T91" fmla="*/ 25 h 160"/>
                  <a:gd name="T92" fmla="*/ 707 w 878"/>
                  <a:gd name="T93" fmla="*/ 70 h 160"/>
                  <a:gd name="T94" fmla="*/ 741 w 878"/>
                  <a:gd name="T95" fmla="*/ 25 h 160"/>
                  <a:gd name="T96" fmla="*/ 741 w 878"/>
                  <a:gd name="T97" fmla="*/ 25 h 160"/>
                  <a:gd name="T98" fmla="*/ 741 w 878"/>
                  <a:gd name="T99" fmla="*/ 70 h 160"/>
                  <a:gd name="T100" fmla="*/ 835 w 878"/>
                  <a:gd name="T101" fmla="*/ 151 h 160"/>
                  <a:gd name="T102" fmla="*/ 835 w 878"/>
                  <a:gd name="T103"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8" h="160">
                    <a:moveTo>
                      <a:pt x="0" y="1"/>
                    </a:moveTo>
                    <a:cubicBezTo>
                      <a:pt x="43" y="1"/>
                      <a:pt x="43" y="1"/>
                      <a:pt x="43" y="1"/>
                    </a:cubicBezTo>
                    <a:cubicBezTo>
                      <a:pt x="43" y="10"/>
                      <a:pt x="43" y="10"/>
                      <a:pt x="43" y="10"/>
                    </a:cubicBezTo>
                    <a:cubicBezTo>
                      <a:pt x="11" y="10"/>
                      <a:pt x="11" y="10"/>
                      <a:pt x="11" y="10"/>
                    </a:cubicBezTo>
                    <a:cubicBezTo>
                      <a:pt x="11" y="151"/>
                      <a:pt x="11" y="151"/>
                      <a:pt x="11" y="151"/>
                    </a:cubicBezTo>
                    <a:cubicBezTo>
                      <a:pt x="43" y="151"/>
                      <a:pt x="43" y="151"/>
                      <a:pt x="43" y="151"/>
                    </a:cubicBezTo>
                    <a:cubicBezTo>
                      <a:pt x="43" y="160"/>
                      <a:pt x="43" y="160"/>
                      <a:pt x="43" y="160"/>
                    </a:cubicBezTo>
                    <a:cubicBezTo>
                      <a:pt x="0" y="160"/>
                      <a:pt x="0" y="160"/>
                      <a:pt x="0" y="160"/>
                    </a:cubicBezTo>
                    <a:lnTo>
                      <a:pt x="0" y="1"/>
                    </a:lnTo>
                    <a:close/>
                    <a:moveTo>
                      <a:pt x="236" y="70"/>
                    </a:moveTo>
                    <a:cubicBezTo>
                      <a:pt x="228" y="94"/>
                      <a:pt x="214" y="111"/>
                      <a:pt x="196" y="125"/>
                    </a:cubicBezTo>
                    <a:cubicBezTo>
                      <a:pt x="213" y="133"/>
                      <a:pt x="233" y="138"/>
                      <a:pt x="257" y="140"/>
                    </a:cubicBezTo>
                    <a:cubicBezTo>
                      <a:pt x="252" y="145"/>
                      <a:pt x="246" y="154"/>
                      <a:pt x="244" y="160"/>
                    </a:cubicBezTo>
                    <a:cubicBezTo>
                      <a:pt x="217" y="156"/>
                      <a:pt x="194" y="149"/>
                      <a:pt x="176" y="138"/>
                    </a:cubicBezTo>
                    <a:cubicBezTo>
                      <a:pt x="156" y="149"/>
                      <a:pt x="133" y="155"/>
                      <a:pt x="108" y="160"/>
                    </a:cubicBezTo>
                    <a:cubicBezTo>
                      <a:pt x="106" y="154"/>
                      <a:pt x="101" y="145"/>
                      <a:pt x="97" y="140"/>
                    </a:cubicBezTo>
                    <a:cubicBezTo>
                      <a:pt x="119" y="137"/>
                      <a:pt x="140" y="132"/>
                      <a:pt x="157" y="125"/>
                    </a:cubicBezTo>
                    <a:cubicBezTo>
                      <a:pt x="146" y="115"/>
                      <a:pt x="137" y="102"/>
                      <a:pt x="129" y="88"/>
                    </a:cubicBezTo>
                    <a:cubicBezTo>
                      <a:pt x="144" y="83"/>
                      <a:pt x="144" y="83"/>
                      <a:pt x="144" y="83"/>
                    </a:cubicBezTo>
                    <a:cubicBezTo>
                      <a:pt x="112" y="83"/>
                      <a:pt x="112" y="83"/>
                      <a:pt x="112" y="83"/>
                    </a:cubicBezTo>
                    <a:cubicBezTo>
                      <a:pt x="112" y="63"/>
                      <a:pt x="112" y="63"/>
                      <a:pt x="112" y="63"/>
                    </a:cubicBezTo>
                    <a:cubicBezTo>
                      <a:pt x="166" y="63"/>
                      <a:pt x="166" y="63"/>
                      <a:pt x="166" y="63"/>
                    </a:cubicBezTo>
                    <a:cubicBezTo>
                      <a:pt x="166" y="43"/>
                      <a:pt x="166" y="43"/>
                      <a:pt x="166" y="43"/>
                    </a:cubicBezTo>
                    <a:cubicBezTo>
                      <a:pt x="104" y="43"/>
                      <a:pt x="104" y="43"/>
                      <a:pt x="104" y="43"/>
                    </a:cubicBezTo>
                    <a:cubicBezTo>
                      <a:pt x="104" y="23"/>
                      <a:pt x="104" y="23"/>
                      <a:pt x="104" y="23"/>
                    </a:cubicBezTo>
                    <a:cubicBezTo>
                      <a:pt x="166" y="23"/>
                      <a:pt x="166" y="23"/>
                      <a:pt x="166" y="23"/>
                    </a:cubicBezTo>
                    <a:cubicBezTo>
                      <a:pt x="166" y="1"/>
                      <a:pt x="166" y="1"/>
                      <a:pt x="166" y="1"/>
                    </a:cubicBezTo>
                    <a:cubicBezTo>
                      <a:pt x="187" y="1"/>
                      <a:pt x="187" y="1"/>
                      <a:pt x="187" y="1"/>
                    </a:cubicBezTo>
                    <a:cubicBezTo>
                      <a:pt x="187" y="23"/>
                      <a:pt x="187" y="23"/>
                      <a:pt x="187" y="23"/>
                    </a:cubicBezTo>
                    <a:cubicBezTo>
                      <a:pt x="249" y="23"/>
                      <a:pt x="249" y="23"/>
                      <a:pt x="249" y="23"/>
                    </a:cubicBezTo>
                    <a:cubicBezTo>
                      <a:pt x="249" y="43"/>
                      <a:pt x="249" y="43"/>
                      <a:pt x="249" y="43"/>
                    </a:cubicBezTo>
                    <a:cubicBezTo>
                      <a:pt x="187" y="43"/>
                      <a:pt x="187" y="43"/>
                      <a:pt x="187" y="43"/>
                    </a:cubicBezTo>
                    <a:cubicBezTo>
                      <a:pt x="187" y="63"/>
                      <a:pt x="187" y="63"/>
                      <a:pt x="187" y="63"/>
                    </a:cubicBezTo>
                    <a:cubicBezTo>
                      <a:pt x="218" y="63"/>
                      <a:pt x="218" y="63"/>
                      <a:pt x="218" y="63"/>
                    </a:cubicBezTo>
                    <a:cubicBezTo>
                      <a:pt x="222" y="62"/>
                      <a:pt x="222" y="62"/>
                      <a:pt x="222" y="62"/>
                    </a:cubicBezTo>
                    <a:lnTo>
                      <a:pt x="236" y="70"/>
                    </a:lnTo>
                    <a:close/>
                    <a:moveTo>
                      <a:pt x="149" y="83"/>
                    </a:moveTo>
                    <a:cubicBezTo>
                      <a:pt x="155" y="95"/>
                      <a:pt x="165" y="106"/>
                      <a:pt x="177" y="114"/>
                    </a:cubicBezTo>
                    <a:cubicBezTo>
                      <a:pt x="190" y="106"/>
                      <a:pt x="200" y="96"/>
                      <a:pt x="207" y="83"/>
                    </a:cubicBezTo>
                    <a:lnTo>
                      <a:pt x="149" y="83"/>
                    </a:lnTo>
                    <a:close/>
                    <a:moveTo>
                      <a:pt x="313" y="97"/>
                    </a:moveTo>
                    <a:cubicBezTo>
                      <a:pt x="313" y="137"/>
                      <a:pt x="313" y="137"/>
                      <a:pt x="313" y="137"/>
                    </a:cubicBezTo>
                    <a:cubicBezTo>
                      <a:pt x="313" y="148"/>
                      <a:pt x="311" y="153"/>
                      <a:pt x="305" y="156"/>
                    </a:cubicBezTo>
                    <a:cubicBezTo>
                      <a:pt x="299" y="159"/>
                      <a:pt x="290" y="160"/>
                      <a:pt x="277" y="160"/>
                    </a:cubicBezTo>
                    <a:cubicBezTo>
                      <a:pt x="276" y="154"/>
                      <a:pt x="274" y="146"/>
                      <a:pt x="271" y="141"/>
                    </a:cubicBezTo>
                    <a:cubicBezTo>
                      <a:pt x="279" y="141"/>
                      <a:pt x="287" y="141"/>
                      <a:pt x="290" y="141"/>
                    </a:cubicBezTo>
                    <a:cubicBezTo>
                      <a:pt x="292" y="141"/>
                      <a:pt x="293" y="140"/>
                      <a:pt x="293" y="137"/>
                    </a:cubicBezTo>
                    <a:cubicBezTo>
                      <a:pt x="293" y="101"/>
                      <a:pt x="293" y="101"/>
                      <a:pt x="293" y="101"/>
                    </a:cubicBezTo>
                    <a:cubicBezTo>
                      <a:pt x="285" y="103"/>
                      <a:pt x="278" y="105"/>
                      <a:pt x="271" y="106"/>
                    </a:cubicBezTo>
                    <a:cubicBezTo>
                      <a:pt x="267" y="86"/>
                      <a:pt x="267" y="86"/>
                      <a:pt x="267" y="86"/>
                    </a:cubicBezTo>
                    <a:cubicBezTo>
                      <a:pt x="274" y="85"/>
                      <a:pt x="283" y="83"/>
                      <a:pt x="293" y="82"/>
                    </a:cubicBezTo>
                    <a:cubicBezTo>
                      <a:pt x="293" y="52"/>
                      <a:pt x="293" y="52"/>
                      <a:pt x="293" y="52"/>
                    </a:cubicBezTo>
                    <a:cubicBezTo>
                      <a:pt x="269" y="52"/>
                      <a:pt x="269" y="52"/>
                      <a:pt x="269" y="52"/>
                    </a:cubicBezTo>
                    <a:cubicBezTo>
                      <a:pt x="269" y="33"/>
                      <a:pt x="269" y="33"/>
                      <a:pt x="269" y="33"/>
                    </a:cubicBezTo>
                    <a:cubicBezTo>
                      <a:pt x="293" y="33"/>
                      <a:pt x="293" y="33"/>
                      <a:pt x="293" y="33"/>
                    </a:cubicBezTo>
                    <a:cubicBezTo>
                      <a:pt x="293" y="1"/>
                      <a:pt x="293" y="1"/>
                      <a:pt x="293" y="1"/>
                    </a:cubicBezTo>
                    <a:cubicBezTo>
                      <a:pt x="313" y="1"/>
                      <a:pt x="313" y="1"/>
                      <a:pt x="313" y="1"/>
                    </a:cubicBezTo>
                    <a:cubicBezTo>
                      <a:pt x="313" y="33"/>
                      <a:pt x="313" y="33"/>
                      <a:pt x="313" y="33"/>
                    </a:cubicBezTo>
                    <a:cubicBezTo>
                      <a:pt x="335" y="33"/>
                      <a:pt x="335" y="33"/>
                      <a:pt x="335" y="33"/>
                    </a:cubicBezTo>
                    <a:cubicBezTo>
                      <a:pt x="335" y="52"/>
                      <a:pt x="335" y="52"/>
                      <a:pt x="335" y="52"/>
                    </a:cubicBezTo>
                    <a:cubicBezTo>
                      <a:pt x="313" y="52"/>
                      <a:pt x="313" y="52"/>
                      <a:pt x="313" y="52"/>
                    </a:cubicBezTo>
                    <a:cubicBezTo>
                      <a:pt x="313" y="78"/>
                      <a:pt x="313" y="78"/>
                      <a:pt x="313" y="78"/>
                    </a:cubicBezTo>
                    <a:cubicBezTo>
                      <a:pt x="320" y="76"/>
                      <a:pt x="328" y="75"/>
                      <a:pt x="335" y="74"/>
                    </a:cubicBezTo>
                    <a:cubicBezTo>
                      <a:pt x="337" y="91"/>
                      <a:pt x="337" y="91"/>
                      <a:pt x="337" y="91"/>
                    </a:cubicBezTo>
                    <a:lnTo>
                      <a:pt x="313" y="97"/>
                    </a:lnTo>
                    <a:close/>
                    <a:moveTo>
                      <a:pt x="408" y="160"/>
                    </a:moveTo>
                    <a:cubicBezTo>
                      <a:pt x="407" y="155"/>
                      <a:pt x="406" y="150"/>
                      <a:pt x="404" y="145"/>
                    </a:cubicBezTo>
                    <a:cubicBezTo>
                      <a:pt x="375" y="149"/>
                      <a:pt x="344" y="153"/>
                      <a:pt x="322" y="156"/>
                    </a:cubicBezTo>
                    <a:cubicBezTo>
                      <a:pt x="317" y="135"/>
                      <a:pt x="317" y="135"/>
                      <a:pt x="317" y="135"/>
                    </a:cubicBezTo>
                    <a:cubicBezTo>
                      <a:pt x="323" y="135"/>
                      <a:pt x="329" y="134"/>
                      <a:pt x="335" y="133"/>
                    </a:cubicBezTo>
                    <a:cubicBezTo>
                      <a:pt x="345" y="98"/>
                      <a:pt x="356" y="46"/>
                      <a:pt x="360" y="5"/>
                    </a:cubicBezTo>
                    <a:cubicBezTo>
                      <a:pt x="382" y="9"/>
                      <a:pt x="382" y="9"/>
                      <a:pt x="382" y="9"/>
                    </a:cubicBezTo>
                    <a:cubicBezTo>
                      <a:pt x="376" y="50"/>
                      <a:pt x="366" y="97"/>
                      <a:pt x="356" y="131"/>
                    </a:cubicBezTo>
                    <a:cubicBezTo>
                      <a:pt x="369" y="130"/>
                      <a:pt x="384" y="128"/>
                      <a:pt x="398" y="126"/>
                    </a:cubicBezTo>
                    <a:cubicBezTo>
                      <a:pt x="393" y="112"/>
                      <a:pt x="386" y="97"/>
                      <a:pt x="379" y="84"/>
                    </a:cubicBezTo>
                    <a:cubicBezTo>
                      <a:pt x="397" y="77"/>
                      <a:pt x="397" y="77"/>
                      <a:pt x="397" y="77"/>
                    </a:cubicBezTo>
                    <a:cubicBezTo>
                      <a:pt x="410" y="101"/>
                      <a:pt x="423" y="132"/>
                      <a:pt x="428" y="152"/>
                    </a:cubicBezTo>
                    <a:lnTo>
                      <a:pt x="408" y="160"/>
                    </a:lnTo>
                    <a:close/>
                    <a:moveTo>
                      <a:pt x="595" y="29"/>
                    </a:moveTo>
                    <a:cubicBezTo>
                      <a:pt x="567" y="29"/>
                      <a:pt x="567" y="29"/>
                      <a:pt x="567" y="29"/>
                    </a:cubicBezTo>
                    <a:cubicBezTo>
                      <a:pt x="570" y="33"/>
                      <a:pt x="573" y="37"/>
                      <a:pt x="574" y="40"/>
                    </a:cubicBezTo>
                    <a:cubicBezTo>
                      <a:pt x="556" y="45"/>
                      <a:pt x="556" y="45"/>
                      <a:pt x="556" y="45"/>
                    </a:cubicBezTo>
                    <a:cubicBezTo>
                      <a:pt x="554" y="41"/>
                      <a:pt x="549" y="34"/>
                      <a:pt x="545" y="29"/>
                    </a:cubicBezTo>
                    <a:cubicBezTo>
                      <a:pt x="535" y="29"/>
                      <a:pt x="535" y="29"/>
                      <a:pt x="535" y="29"/>
                    </a:cubicBezTo>
                    <a:cubicBezTo>
                      <a:pt x="532" y="33"/>
                      <a:pt x="529" y="36"/>
                      <a:pt x="526" y="39"/>
                    </a:cubicBezTo>
                    <a:cubicBezTo>
                      <a:pt x="526" y="48"/>
                      <a:pt x="526" y="48"/>
                      <a:pt x="526" y="48"/>
                    </a:cubicBezTo>
                    <a:cubicBezTo>
                      <a:pt x="591" y="48"/>
                      <a:pt x="591" y="48"/>
                      <a:pt x="591" y="48"/>
                    </a:cubicBezTo>
                    <a:cubicBezTo>
                      <a:pt x="591" y="82"/>
                      <a:pt x="591" y="82"/>
                      <a:pt x="591" y="82"/>
                    </a:cubicBezTo>
                    <a:cubicBezTo>
                      <a:pt x="572" y="82"/>
                      <a:pt x="572" y="82"/>
                      <a:pt x="572" y="82"/>
                    </a:cubicBezTo>
                    <a:cubicBezTo>
                      <a:pt x="572" y="63"/>
                      <a:pt x="572" y="63"/>
                      <a:pt x="572" y="63"/>
                    </a:cubicBezTo>
                    <a:cubicBezTo>
                      <a:pt x="463" y="63"/>
                      <a:pt x="463" y="63"/>
                      <a:pt x="463" y="63"/>
                    </a:cubicBezTo>
                    <a:cubicBezTo>
                      <a:pt x="463" y="82"/>
                      <a:pt x="463" y="82"/>
                      <a:pt x="463" y="82"/>
                    </a:cubicBezTo>
                    <a:cubicBezTo>
                      <a:pt x="444" y="82"/>
                      <a:pt x="444" y="82"/>
                      <a:pt x="444" y="82"/>
                    </a:cubicBezTo>
                    <a:cubicBezTo>
                      <a:pt x="444" y="48"/>
                      <a:pt x="444" y="48"/>
                      <a:pt x="444" y="48"/>
                    </a:cubicBezTo>
                    <a:cubicBezTo>
                      <a:pt x="507" y="48"/>
                      <a:pt x="507" y="48"/>
                      <a:pt x="507" y="48"/>
                    </a:cubicBezTo>
                    <a:cubicBezTo>
                      <a:pt x="507" y="36"/>
                      <a:pt x="507" y="36"/>
                      <a:pt x="507" y="36"/>
                    </a:cubicBezTo>
                    <a:cubicBezTo>
                      <a:pt x="514" y="36"/>
                      <a:pt x="514" y="36"/>
                      <a:pt x="514" y="36"/>
                    </a:cubicBezTo>
                    <a:cubicBezTo>
                      <a:pt x="511" y="35"/>
                      <a:pt x="508" y="33"/>
                      <a:pt x="506" y="32"/>
                    </a:cubicBezTo>
                    <a:cubicBezTo>
                      <a:pt x="507" y="31"/>
                      <a:pt x="509" y="30"/>
                      <a:pt x="510" y="29"/>
                    </a:cubicBezTo>
                    <a:cubicBezTo>
                      <a:pt x="490" y="29"/>
                      <a:pt x="490" y="29"/>
                      <a:pt x="490" y="29"/>
                    </a:cubicBezTo>
                    <a:cubicBezTo>
                      <a:pt x="492" y="33"/>
                      <a:pt x="494" y="37"/>
                      <a:pt x="496" y="40"/>
                    </a:cubicBezTo>
                    <a:cubicBezTo>
                      <a:pt x="477" y="45"/>
                      <a:pt x="477" y="45"/>
                      <a:pt x="477" y="45"/>
                    </a:cubicBezTo>
                    <a:cubicBezTo>
                      <a:pt x="476" y="41"/>
                      <a:pt x="473" y="34"/>
                      <a:pt x="470" y="29"/>
                    </a:cubicBezTo>
                    <a:cubicBezTo>
                      <a:pt x="467" y="29"/>
                      <a:pt x="467" y="29"/>
                      <a:pt x="467" y="29"/>
                    </a:cubicBezTo>
                    <a:cubicBezTo>
                      <a:pt x="462" y="35"/>
                      <a:pt x="458" y="41"/>
                      <a:pt x="453" y="45"/>
                    </a:cubicBezTo>
                    <a:cubicBezTo>
                      <a:pt x="449" y="42"/>
                      <a:pt x="441" y="36"/>
                      <a:pt x="437" y="34"/>
                    </a:cubicBezTo>
                    <a:cubicBezTo>
                      <a:pt x="447" y="26"/>
                      <a:pt x="457" y="12"/>
                      <a:pt x="462" y="0"/>
                    </a:cubicBezTo>
                    <a:cubicBezTo>
                      <a:pt x="481" y="5"/>
                      <a:pt x="481" y="5"/>
                      <a:pt x="481" y="5"/>
                    </a:cubicBezTo>
                    <a:cubicBezTo>
                      <a:pt x="480" y="7"/>
                      <a:pt x="478" y="10"/>
                      <a:pt x="477" y="13"/>
                    </a:cubicBezTo>
                    <a:cubicBezTo>
                      <a:pt x="515" y="13"/>
                      <a:pt x="515" y="13"/>
                      <a:pt x="515" y="13"/>
                    </a:cubicBezTo>
                    <a:cubicBezTo>
                      <a:pt x="515" y="24"/>
                      <a:pt x="515" y="24"/>
                      <a:pt x="515" y="24"/>
                    </a:cubicBezTo>
                    <a:cubicBezTo>
                      <a:pt x="521" y="17"/>
                      <a:pt x="527" y="8"/>
                      <a:pt x="531" y="0"/>
                    </a:cubicBezTo>
                    <a:cubicBezTo>
                      <a:pt x="550" y="4"/>
                      <a:pt x="550" y="4"/>
                      <a:pt x="550" y="4"/>
                    </a:cubicBezTo>
                    <a:cubicBezTo>
                      <a:pt x="549" y="7"/>
                      <a:pt x="547" y="10"/>
                      <a:pt x="546" y="13"/>
                    </a:cubicBezTo>
                    <a:cubicBezTo>
                      <a:pt x="595" y="13"/>
                      <a:pt x="595" y="13"/>
                      <a:pt x="595" y="13"/>
                    </a:cubicBezTo>
                    <a:lnTo>
                      <a:pt x="595" y="29"/>
                    </a:lnTo>
                    <a:close/>
                    <a:moveTo>
                      <a:pt x="490" y="116"/>
                    </a:moveTo>
                    <a:cubicBezTo>
                      <a:pt x="577" y="116"/>
                      <a:pt x="577" y="116"/>
                      <a:pt x="577" y="116"/>
                    </a:cubicBezTo>
                    <a:cubicBezTo>
                      <a:pt x="577" y="160"/>
                      <a:pt x="577" y="160"/>
                      <a:pt x="577" y="160"/>
                    </a:cubicBezTo>
                    <a:cubicBezTo>
                      <a:pt x="557" y="160"/>
                      <a:pt x="557" y="160"/>
                      <a:pt x="557" y="160"/>
                    </a:cubicBezTo>
                    <a:cubicBezTo>
                      <a:pt x="557" y="155"/>
                      <a:pt x="557" y="155"/>
                      <a:pt x="557" y="155"/>
                    </a:cubicBezTo>
                    <a:cubicBezTo>
                      <a:pt x="490" y="155"/>
                      <a:pt x="490" y="155"/>
                      <a:pt x="490" y="155"/>
                    </a:cubicBezTo>
                    <a:cubicBezTo>
                      <a:pt x="490" y="160"/>
                      <a:pt x="490" y="160"/>
                      <a:pt x="490" y="160"/>
                    </a:cubicBezTo>
                    <a:cubicBezTo>
                      <a:pt x="470" y="160"/>
                      <a:pt x="470" y="160"/>
                      <a:pt x="470" y="160"/>
                    </a:cubicBezTo>
                    <a:cubicBezTo>
                      <a:pt x="470" y="70"/>
                      <a:pt x="470" y="70"/>
                      <a:pt x="470" y="70"/>
                    </a:cubicBezTo>
                    <a:cubicBezTo>
                      <a:pt x="564" y="70"/>
                      <a:pt x="564" y="70"/>
                      <a:pt x="564" y="70"/>
                    </a:cubicBezTo>
                    <a:cubicBezTo>
                      <a:pt x="564" y="108"/>
                      <a:pt x="564" y="108"/>
                      <a:pt x="564" y="108"/>
                    </a:cubicBezTo>
                    <a:cubicBezTo>
                      <a:pt x="490" y="108"/>
                      <a:pt x="490" y="108"/>
                      <a:pt x="490" y="108"/>
                    </a:cubicBezTo>
                    <a:lnTo>
                      <a:pt x="490" y="116"/>
                    </a:lnTo>
                    <a:close/>
                    <a:moveTo>
                      <a:pt x="490" y="85"/>
                    </a:moveTo>
                    <a:cubicBezTo>
                      <a:pt x="490" y="94"/>
                      <a:pt x="490" y="94"/>
                      <a:pt x="490" y="94"/>
                    </a:cubicBezTo>
                    <a:cubicBezTo>
                      <a:pt x="544" y="94"/>
                      <a:pt x="544" y="94"/>
                      <a:pt x="544" y="94"/>
                    </a:cubicBezTo>
                    <a:cubicBezTo>
                      <a:pt x="544" y="85"/>
                      <a:pt x="544" y="85"/>
                      <a:pt x="544" y="85"/>
                    </a:cubicBezTo>
                    <a:lnTo>
                      <a:pt x="490" y="85"/>
                    </a:lnTo>
                    <a:close/>
                    <a:moveTo>
                      <a:pt x="490" y="131"/>
                    </a:moveTo>
                    <a:cubicBezTo>
                      <a:pt x="490" y="140"/>
                      <a:pt x="490" y="140"/>
                      <a:pt x="490" y="140"/>
                    </a:cubicBezTo>
                    <a:cubicBezTo>
                      <a:pt x="557" y="140"/>
                      <a:pt x="557" y="140"/>
                      <a:pt x="557" y="140"/>
                    </a:cubicBezTo>
                    <a:cubicBezTo>
                      <a:pt x="557" y="131"/>
                      <a:pt x="557" y="131"/>
                      <a:pt x="557" y="131"/>
                    </a:cubicBezTo>
                    <a:lnTo>
                      <a:pt x="490" y="131"/>
                    </a:lnTo>
                    <a:close/>
                    <a:moveTo>
                      <a:pt x="666" y="126"/>
                    </a:moveTo>
                    <a:cubicBezTo>
                      <a:pt x="648" y="132"/>
                      <a:pt x="627" y="139"/>
                      <a:pt x="611" y="144"/>
                    </a:cubicBezTo>
                    <a:cubicBezTo>
                      <a:pt x="606" y="124"/>
                      <a:pt x="606" y="124"/>
                      <a:pt x="606" y="124"/>
                    </a:cubicBezTo>
                    <a:cubicBezTo>
                      <a:pt x="612" y="122"/>
                      <a:pt x="619" y="120"/>
                      <a:pt x="627" y="118"/>
                    </a:cubicBezTo>
                    <a:cubicBezTo>
                      <a:pt x="627" y="78"/>
                      <a:pt x="627" y="78"/>
                      <a:pt x="627" y="78"/>
                    </a:cubicBezTo>
                    <a:cubicBezTo>
                      <a:pt x="610" y="78"/>
                      <a:pt x="610" y="78"/>
                      <a:pt x="610" y="78"/>
                    </a:cubicBezTo>
                    <a:cubicBezTo>
                      <a:pt x="610" y="59"/>
                      <a:pt x="610" y="59"/>
                      <a:pt x="610" y="59"/>
                    </a:cubicBezTo>
                    <a:cubicBezTo>
                      <a:pt x="627" y="59"/>
                      <a:pt x="627" y="59"/>
                      <a:pt x="627" y="59"/>
                    </a:cubicBezTo>
                    <a:cubicBezTo>
                      <a:pt x="627" y="29"/>
                      <a:pt x="627" y="29"/>
                      <a:pt x="627" y="29"/>
                    </a:cubicBezTo>
                    <a:cubicBezTo>
                      <a:pt x="608" y="29"/>
                      <a:pt x="608" y="29"/>
                      <a:pt x="608" y="29"/>
                    </a:cubicBezTo>
                    <a:cubicBezTo>
                      <a:pt x="608" y="11"/>
                      <a:pt x="608" y="11"/>
                      <a:pt x="608" y="11"/>
                    </a:cubicBezTo>
                    <a:cubicBezTo>
                      <a:pt x="665" y="11"/>
                      <a:pt x="665" y="11"/>
                      <a:pt x="665" y="11"/>
                    </a:cubicBezTo>
                    <a:cubicBezTo>
                      <a:pt x="665" y="29"/>
                      <a:pt x="665" y="29"/>
                      <a:pt x="665" y="29"/>
                    </a:cubicBezTo>
                    <a:cubicBezTo>
                      <a:pt x="646" y="29"/>
                      <a:pt x="646" y="29"/>
                      <a:pt x="646" y="29"/>
                    </a:cubicBezTo>
                    <a:cubicBezTo>
                      <a:pt x="646" y="59"/>
                      <a:pt x="646" y="59"/>
                      <a:pt x="646" y="59"/>
                    </a:cubicBezTo>
                    <a:cubicBezTo>
                      <a:pt x="662" y="59"/>
                      <a:pt x="662" y="59"/>
                      <a:pt x="662" y="59"/>
                    </a:cubicBezTo>
                    <a:cubicBezTo>
                      <a:pt x="662" y="78"/>
                      <a:pt x="662" y="78"/>
                      <a:pt x="662" y="78"/>
                    </a:cubicBezTo>
                    <a:cubicBezTo>
                      <a:pt x="646" y="78"/>
                      <a:pt x="646" y="78"/>
                      <a:pt x="646" y="78"/>
                    </a:cubicBezTo>
                    <a:cubicBezTo>
                      <a:pt x="646" y="112"/>
                      <a:pt x="646" y="112"/>
                      <a:pt x="646" y="112"/>
                    </a:cubicBezTo>
                    <a:cubicBezTo>
                      <a:pt x="652" y="110"/>
                      <a:pt x="658" y="109"/>
                      <a:pt x="663" y="107"/>
                    </a:cubicBezTo>
                    <a:lnTo>
                      <a:pt x="666" y="126"/>
                    </a:lnTo>
                    <a:close/>
                    <a:moveTo>
                      <a:pt x="767" y="136"/>
                    </a:moveTo>
                    <a:cubicBezTo>
                      <a:pt x="767" y="154"/>
                      <a:pt x="767" y="154"/>
                      <a:pt x="767" y="154"/>
                    </a:cubicBezTo>
                    <a:cubicBezTo>
                      <a:pt x="658" y="154"/>
                      <a:pt x="658" y="154"/>
                      <a:pt x="658" y="154"/>
                    </a:cubicBezTo>
                    <a:cubicBezTo>
                      <a:pt x="658" y="136"/>
                      <a:pt x="658" y="136"/>
                      <a:pt x="658" y="136"/>
                    </a:cubicBezTo>
                    <a:cubicBezTo>
                      <a:pt x="705" y="136"/>
                      <a:pt x="705" y="136"/>
                      <a:pt x="705" y="136"/>
                    </a:cubicBezTo>
                    <a:cubicBezTo>
                      <a:pt x="705" y="120"/>
                      <a:pt x="705" y="120"/>
                      <a:pt x="705" y="120"/>
                    </a:cubicBezTo>
                    <a:cubicBezTo>
                      <a:pt x="670" y="120"/>
                      <a:pt x="670" y="120"/>
                      <a:pt x="670" y="120"/>
                    </a:cubicBezTo>
                    <a:cubicBezTo>
                      <a:pt x="670" y="102"/>
                      <a:pt x="670" y="102"/>
                      <a:pt x="670" y="102"/>
                    </a:cubicBezTo>
                    <a:cubicBezTo>
                      <a:pt x="705" y="102"/>
                      <a:pt x="705" y="102"/>
                      <a:pt x="705" y="102"/>
                    </a:cubicBezTo>
                    <a:cubicBezTo>
                      <a:pt x="705" y="87"/>
                      <a:pt x="705" y="87"/>
                      <a:pt x="705" y="87"/>
                    </a:cubicBezTo>
                    <a:cubicBezTo>
                      <a:pt x="671" y="87"/>
                      <a:pt x="671" y="87"/>
                      <a:pt x="671" y="87"/>
                    </a:cubicBezTo>
                    <a:cubicBezTo>
                      <a:pt x="671" y="8"/>
                      <a:pt x="671" y="8"/>
                      <a:pt x="671" y="8"/>
                    </a:cubicBezTo>
                    <a:cubicBezTo>
                      <a:pt x="760" y="8"/>
                      <a:pt x="760" y="8"/>
                      <a:pt x="760" y="8"/>
                    </a:cubicBezTo>
                    <a:cubicBezTo>
                      <a:pt x="760" y="87"/>
                      <a:pt x="760" y="87"/>
                      <a:pt x="760" y="87"/>
                    </a:cubicBezTo>
                    <a:cubicBezTo>
                      <a:pt x="726" y="87"/>
                      <a:pt x="726" y="87"/>
                      <a:pt x="726" y="87"/>
                    </a:cubicBezTo>
                    <a:cubicBezTo>
                      <a:pt x="726" y="102"/>
                      <a:pt x="726" y="102"/>
                      <a:pt x="726" y="102"/>
                    </a:cubicBezTo>
                    <a:cubicBezTo>
                      <a:pt x="762" y="102"/>
                      <a:pt x="762" y="102"/>
                      <a:pt x="762" y="102"/>
                    </a:cubicBezTo>
                    <a:cubicBezTo>
                      <a:pt x="762" y="120"/>
                      <a:pt x="762" y="120"/>
                      <a:pt x="762" y="120"/>
                    </a:cubicBezTo>
                    <a:cubicBezTo>
                      <a:pt x="726" y="120"/>
                      <a:pt x="726" y="120"/>
                      <a:pt x="726" y="120"/>
                    </a:cubicBezTo>
                    <a:cubicBezTo>
                      <a:pt x="726" y="136"/>
                      <a:pt x="726" y="136"/>
                      <a:pt x="726" y="136"/>
                    </a:cubicBezTo>
                    <a:lnTo>
                      <a:pt x="767" y="136"/>
                    </a:lnTo>
                    <a:close/>
                    <a:moveTo>
                      <a:pt x="689" y="39"/>
                    </a:moveTo>
                    <a:cubicBezTo>
                      <a:pt x="707" y="39"/>
                      <a:pt x="707" y="39"/>
                      <a:pt x="707" y="39"/>
                    </a:cubicBezTo>
                    <a:cubicBezTo>
                      <a:pt x="707" y="25"/>
                      <a:pt x="707" y="25"/>
                      <a:pt x="707" y="25"/>
                    </a:cubicBezTo>
                    <a:cubicBezTo>
                      <a:pt x="689" y="25"/>
                      <a:pt x="689" y="25"/>
                      <a:pt x="689" y="25"/>
                    </a:cubicBezTo>
                    <a:lnTo>
                      <a:pt x="689" y="39"/>
                    </a:lnTo>
                    <a:close/>
                    <a:moveTo>
                      <a:pt x="689" y="70"/>
                    </a:moveTo>
                    <a:cubicBezTo>
                      <a:pt x="707" y="70"/>
                      <a:pt x="707" y="70"/>
                      <a:pt x="707" y="70"/>
                    </a:cubicBezTo>
                    <a:cubicBezTo>
                      <a:pt x="707" y="55"/>
                      <a:pt x="707" y="55"/>
                      <a:pt x="707" y="55"/>
                    </a:cubicBezTo>
                    <a:cubicBezTo>
                      <a:pt x="689" y="55"/>
                      <a:pt x="689" y="55"/>
                      <a:pt x="689" y="55"/>
                    </a:cubicBezTo>
                    <a:lnTo>
                      <a:pt x="689" y="70"/>
                    </a:lnTo>
                    <a:close/>
                    <a:moveTo>
                      <a:pt x="741" y="25"/>
                    </a:moveTo>
                    <a:cubicBezTo>
                      <a:pt x="724" y="25"/>
                      <a:pt x="724" y="25"/>
                      <a:pt x="724" y="25"/>
                    </a:cubicBezTo>
                    <a:cubicBezTo>
                      <a:pt x="724" y="39"/>
                      <a:pt x="724" y="39"/>
                      <a:pt x="724" y="39"/>
                    </a:cubicBezTo>
                    <a:cubicBezTo>
                      <a:pt x="741" y="39"/>
                      <a:pt x="741" y="39"/>
                      <a:pt x="741" y="39"/>
                    </a:cubicBezTo>
                    <a:lnTo>
                      <a:pt x="741" y="25"/>
                    </a:lnTo>
                    <a:close/>
                    <a:moveTo>
                      <a:pt x="741" y="55"/>
                    </a:moveTo>
                    <a:cubicBezTo>
                      <a:pt x="724" y="55"/>
                      <a:pt x="724" y="55"/>
                      <a:pt x="724" y="55"/>
                    </a:cubicBezTo>
                    <a:cubicBezTo>
                      <a:pt x="724" y="70"/>
                      <a:pt x="724" y="70"/>
                      <a:pt x="724" y="70"/>
                    </a:cubicBezTo>
                    <a:cubicBezTo>
                      <a:pt x="741" y="70"/>
                      <a:pt x="741" y="70"/>
                      <a:pt x="741" y="70"/>
                    </a:cubicBezTo>
                    <a:lnTo>
                      <a:pt x="741" y="55"/>
                    </a:lnTo>
                    <a:close/>
                    <a:moveTo>
                      <a:pt x="878" y="160"/>
                    </a:moveTo>
                    <a:cubicBezTo>
                      <a:pt x="835" y="160"/>
                      <a:pt x="835" y="160"/>
                      <a:pt x="835" y="160"/>
                    </a:cubicBezTo>
                    <a:cubicBezTo>
                      <a:pt x="835" y="151"/>
                      <a:pt x="835" y="151"/>
                      <a:pt x="835" y="151"/>
                    </a:cubicBezTo>
                    <a:cubicBezTo>
                      <a:pt x="866" y="151"/>
                      <a:pt x="866" y="151"/>
                      <a:pt x="866" y="151"/>
                    </a:cubicBezTo>
                    <a:cubicBezTo>
                      <a:pt x="866" y="10"/>
                      <a:pt x="866" y="10"/>
                      <a:pt x="866" y="10"/>
                    </a:cubicBezTo>
                    <a:cubicBezTo>
                      <a:pt x="835" y="10"/>
                      <a:pt x="835" y="10"/>
                      <a:pt x="835" y="10"/>
                    </a:cubicBezTo>
                    <a:cubicBezTo>
                      <a:pt x="835" y="1"/>
                      <a:pt x="835" y="1"/>
                      <a:pt x="835" y="1"/>
                    </a:cubicBezTo>
                    <a:cubicBezTo>
                      <a:pt x="878" y="1"/>
                      <a:pt x="878" y="1"/>
                      <a:pt x="878" y="1"/>
                    </a:cubicBezTo>
                    <a:lnTo>
                      <a:pt x="878" y="16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sp>
          <p:nvSpPr>
            <p:cNvPr id="67" name="Freeform 54">
              <a:extLst>
                <a:ext uri="{FF2B5EF4-FFF2-40B4-BE49-F238E27FC236}">
                  <a16:creationId xmlns:a16="http://schemas.microsoft.com/office/drawing/2014/main" id="{33ED10D8-A46D-E703-A8F7-2048642E601F}"/>
                </a:ext>
              </a:extLst>
            </p:cNvPr>
            <p:cNvSpPr>
              <a:spLocks noEditPoints="1"/>
            </p:cNvSpPr>
            <p:nvPr/>
          </p:nvSpPr>
          <p:spPr bwMode="auto">
            <a:xfrm>
              <a:off x="7801233" y="1971196"/>
              <a:ext cx="506368" cy="358198"/>
            </a:xfrm>
            <a:custGeom>
              <a:avLst/>
              <a:gdLst>
                <a:gd name="T0" fmla="*/ 904 w 1172"/>
                <a:gd name="T1" fmla="*/ 423 h 832"/>
                <a:gd name="T2" fmla="*/ 875 w 1172"/>
                <a:gd name="T3" fmla="*/ 308 h 832"/>
                <a:gd name="T4" fmla="*/ 996 w 1172"/>
                <a:gd name="T5" fmla="*/ 308 h 832"/>
                <a:gd name="T6" fmla="*/ 965 w 1172"/>
                <a:gd name="T7" fmla="*/ 423 h 832"/>
                <a:gd name="T8" fmla="*/ 1018 w 1172"/>
                <a:gd name="T9" fmla="*/ 453 h 832"/>
                <a:gd name="T10" fmla="*/ 954 w 1172"/>
                <a:gd name="T11" fmla="*/ 477 h 832"/>
                <a:gd name="T12" fmla="*/ 1018 w 1172"/>
                <a:gd name="T13" fmla="*/ 506 h 832"/>
                <a:gd name="T14" fmla="*/ 954 w 1172"/>
                <a:gd name="T15" fmla="*/ 540 h 832"/>
                <a:gd name="T16" fmla="*/ 915 w 1172"/>
                <a:gd name="T17" fmla="*/ 506 h 832"/>
                <a:gd name="T18" fmla="*/ 852 w 1172"/>
                <a:gd name="T19" fmla="*/ 477 h 832"/>
                <a:gd name="T20" fmla="*/ 915 w 1172"/>
                <a:gd name="T21" fmla="*/ 453 h 832"/>
                <a:gd name="T22" fmla="*/ 852 w 1172"/>
                <a:gd name="T23" fmla="*/ 423 h 832"/>
                <a:gd name="T24" fmla="*/ 751 w 1172"/>
                <a:gd name="T25" fmla="*/ 416 h 832"/>
                <a:gd name="T26" fmla="*/ 1119 w 1172"/>
                <a:gd name="T27" fmla="*/ 416 h 832"/>
                <a:gd name="T28" fmla="*/ 935 w 1172"/>
                <a:gd name="T29" fmla="*/ 617 h 832"/>
                <a:gd name="T30" fmla="*/ 935 w 1172"/>
                <a:gd name="T31" fmla="*/ 215 h 832"/>
                <a:gd name="T32" fmla="*/ 935 w 1172"/>
                <a:gd name="T33" fmla="*/ 617 h 832"/>
                <a:gd name="T34" fmla="*/ 699 w 1172"/>
                <a:gd name="T35" fmla="*/ 416 h 832"/>
                <a:gd name="T36" fmla="*/ 1172 w 1172"/>
                <a:gd name="T37" fmla="*/ 416 h 832"/>
                <a:gd name="T38" fmla="*/ 599 w 1172"/>
                <a:gd name="T39" fmla="*/ 330 h 832"/>
                <a:gd name="T40" fmla="*/ 605 w 1172"/>
                <a:gd name="T41" fmla="*/ 396 h 832"/>
                <a:gd name="T42" fmla="*/ 472 w 1172"/>
                <a:gd name="T43" fmla="*/ 0 h 832"/>
                <a:gd name="T44" fmla="*/ 0 w 1172"/>
                <a:gd name="T45" fmla="*/ 832 h 832"/>
                <a:gd name="T46" fmla="*/ 145 w 1172"/>
                <a:gd name="T47" fmla="*/ 692 h 832"/>
                <a:gd name="T48" fmla="*/ 327 w 1172"/>
                <a:gd name="T49" fmla="*/ 832 h 832"/>
                <a:gd name="T50" fmla="*/ 472 w 1172"/>
                <a:gd name="T51" fmla="*/ 436 h 832"/>
                <a:gd name="T52" fmla="*/ 540 w 1172"/>
                <a:gd name="T53" fmla="*/ 501 h 832"/>
                <a:gd name="T54" fmla="*/ 684 w 1172"/>
                <a:gd name="T55" fmla="*/ 416 h 832"/>
                <a:gd name="T56" fmla="*/ 149 w 1172"/>
                <a:gd name="T57" fmla="*/ 632 h 832"/>
                <a:gd name="T58" fmla="*/ 66 w 1172"/>
                <a:gd name="T59" fmla="*/ 526 h 832"/>
                <a:gd name="T60" fmla="*/ 149 w 1172"/>
                <a:gd name="T61" fmla="*/ 632 h 832"/>
                <a:gd name="T62" fmla="*/ 66 w 1172"/>
                <a:gd name="T63" fmla="*/ 480 h 832"/>
                <a:gd name="T64" fmla="*/ 149 w 1172"/>
                <a:gd name="T65" fmla="*/ 375 h 832"/>
                <a:gd name="T66" fmla="*/ 149 w 1172"/>
                <a:gd name="T67" fmla="*/ 329 h 832"/>
                <a:gd name="T68" fmla="*/ 66 w 1172"/>
                <a:gd name="T69" fmla="*/ 223 h 832"/>
                <a:gd name="T70" fmla="*/ 149 w 1172"/>
                <a:gd name="T71" fmla="*/ 329 h 832"/>
                <a:gd name="T72" fmla="*/ 66 w 1172"/>
                <a:gd name="T73" fmla="*/ 178 h 832"/>
                <a:gd name="T74" fmla="*/ 149 w 1172"/>
                <a:gd name="T75" fmla="*/ 72 h 832"/>
                <a:gd name="T76" fmla="*/ 278 w 1172"/>
                <a:gd name="T77" fmla="*/ 632 h 832"/>
                <a:gd name="T78" fmla="*/ 194 w 1172"/>
                <a:gd name="T79" fmla="*/ 526 h 832"/>
                <a:gd name="T80" fmla="*/ 278 w 1172"/>
                <a:gd name="T81" fmla="*/ 632 h 832"/>
                <a:gd name="T82" fmla="*/ 194 w 1172"/>
                <a:gd name="T83" fmla="*/ 480 h 832"/>
                <a:gd name="T84" fmla="*/ 278 w 1172"/>
                <a:gd name="T85" fmla="*/ 375 h 832"/>
                <a:gd name="T86" fmla="*/ 278 w 1172"/>
                <a:gd name="T87" fmla="*/ 329 h 832"/>
                <a:gd name="T88" fmla="*/ 194 w 1172"/>
                <a:gd name="T89" fmla="*/ 223 h 832"/>
                <a:gd name="T90" fmla="*/ 278 w 1172"/>
                <a:gd name="T91" fmla="*/ 329 h 832"/>
                <a:gd name="T92" fmla="*/ 194 w 1172"/>
                <a:gd name="T93" fmla="*/ 178 h 832"/>
                <a:gd name="T94" fmla="*/ 278 w 1172"/>
                <a:gd name="T95" fmla="*/ 72 h 832"/>
                <a:gd name="T96" fmla="*/ 406 w 1172"/>
                <a:gd name="T97" fmla="*/ 632 h 832"/>
                <a:gd name="T98" fmla="*/ 323 w 1172"/>
                <a:gd name="T99" fmla="*/ 526 h 832"/>
                <a:gd name="T100" fmla="*/ 406 w 1172"/>
                <a:gd name="T101" fmla="*/ 632 h 832"/>
                <a:gd name="T102" fmla="*/ 323 w 1172"/>
                <a:gd name="T103" fmla="*/ 480 h 832"/>
                <a:gd name="T104" fmla="*/ 406 w 1172"/>
                <a:gd name="T105" fmla="*/ 375 h 832"/>
                <a:gd name="T106" fmla="*/ 406 w 1172"/>
                <a:gd name="T107" fmla="*/ 329 h 832"/>
                <a:gd name="T108" fmla="*/ 323 w 1172"/>
                <a:gd name="T109" fmla="*/ 223 h 832"/>
                <a:gd name="T110" fmla="*/ 406 w 1172"/>
                <a:gd name="T111" fmla="*/ 329 h 832"/>
                <a:gd name="T112" fmla="*/ 323 w 1172"/>
                <a:gd name="T113" fmla="*/ 178 h 832"/>
                <a:gd name="T114" fmla="*/ 406 w 1172"/>
                <a:gd name="T115" fmla="*/ 7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2" h="832">
                  <a:moveTo>
                    <a:pt x="852" y="423"/>
                  </a:moveTo>
                  <a:cubicBezTo>
                    <a:pt x="904" y="423"/>
                    <a:pt x="904" y="423"/>
                    <a:pt x="904" y="423"/>
                  </a:cubicBezTo>
                  <a:cubicBezTo>
                    <a:pt x="828" y="308"/>
                    <a:pt x="828" y="308"/>
                    <a:pt x="828" y="308"/>
                  </a:cubicBezTo>
                  <a:cubicBezTo>
                    <a:pt x="875" y="308"/>
                    <a:pt x="875" y="308"/>
                    <a:pt x="875" y="308"/>
                  </a:cubicBezTo>
                  <a:cubicBezTo>
                    <a:pt x="935" y="405"/>
                    <a:pt x="935" y="405"/>
                    <a:pt x="935" y="405"/>
                  </a:cubicBezTo>
                  <a:cubicBezTo>
                    <a:pt x="996" y="308"/>
                    <a:pt x="996" y="308"/>
                    <a:pt x="996" y="308"/>
                  </a:cubicBezTo>
                  <a:cubicBezTo>
                    <a:pt x="1042" y="308"/>
                    <a:pt x="1042" y="308"/>
                    <a:pt x="1042" y="308"/>
                  </a:cubicBezTo>
                  <a:cubicBezTo>
                    <a:pt x="965" y="423"/>
                    <a:pt x="965" y="423"/>
                    <a:pt x="965" y="423"/>
                  </a:cubicBezTo>
                  <a:cubicBezTo>
                    <a:pt x="1018" y="423"/>
                    <a:pt x="1018" y="423"/>
                    <a:pt x="1018" y="423"/>
                  </a:cubicBezTo>
                  <a:cubicBezTo>
                    <a:pt x="1018" y="453"/>
                    <a:pt x="1018" y="453"/>
                    <a:pt x="1018" y="453"/>
                  </a:cubicBezTo>
                  <a:cubicBezTo>
                    <a:pt x="954" y="453"/>
                    <a:pt x="954" y="453"/>
                    <a:pt x="954" y="453"/>
                  </a:cubicBezTo>
                  <a:cubicBezTo>
                    <a:pt x="954" y="477"/>
                    <a:pt x="954" y="477"/>
                    <a:pt x="954" y="477"/>
                  </a:cubicBezTo>
                  <a:cubicBezTo>
                    <a:pt x="1018" y="477"/>
                    <a:pt x="1018" y="477"/>
                    <a:pt x="1018" y="477"/>
                  </a:cubicBezTo>
                  <a:cubicBezTo>
                    <a:pt x="1018" y="506"/>
                    <a:pt x="1018" y="506"/>
                    <a:pt x="1018" y="506"/>
                  </a:cubicBezTo>
                  <a:cubicBezTo>
                    <a:pt x="954" y="506"/>
                    <a:pt x="954" y="506"/>
                    <a:pt x="954" y="506"/>
                  </a:cubicBezTo>
                  <a:cubicBezTo>
                    <a:pt x="954" y="540"/>
                    <a:pt x="954" y="540"/>
                    <a:pt x="954" y="540"/>
                  </a:cubicBezTo>
                  <a:cubicBezTo>
                    <a:pt x="915" y="540"/>
                    <a:pt x="915" y="540"/>
                    <a:pt x="915" y="540"/>
                  </a:cubicBezTo>
                  <a:cubicBezTo>
                    <a:pt x="915" y="506"/>
                    <a:pt x="915" y="506"/>
                    <a:pt x="915" y="506"/>
                  </a:cubicBezTo>
                  <a:cubicBezTo>
                    <a:pt x="852" y="506"/>
                    <a:pt x="852" y="506"/>
                    <a:pt x="852" y="506"/>
                  </a:cubicBezTo>
                  <a:cubicBezTo>
                    <a:pt x="852" y="477"/>
                    <a:pt x="852" y="477"/>
                    <a:pt x="852" y="477"/>
                  </a:cubicBezTo>
                  <a:cubicBezTo>
                    <a:pt x="915" y="477"/>
                    <a:pt x="915" y="477"/>
                    <a:pt x="915" y="477"/>
                  </a:cubicBezTo>
                  <a:cubicBezTo>
                    <a:pt x="915" y="453"/>
                    <a:pt x="915" y="453"/>
                    <a:pt x="915" y="453"/>
                  </a:cubicBezTo>
                  <a:cubicBezTo>
                    <a:pt x="852" y="453"/>
                    <a:pt x="852" y="453"/>
                    <a:pt x="852" y="453"/>
                  </a:cubicBezTo>
                  <a:lnTo>
                    <a:pt x="852" y="423"/>
                  </a:lnTo>
                  <a:close/>
                  <a:moveTo>
                    <a:pt x="935" y="232"/>
                  </a:moveTo>
                  <a:cubicBezTo>
                    <a:pt x="834" y="232"/>
                    <a:pt x="751" y="314"/>
                    <a:pt x="751" y="416"/>
                  </a:cubicBezTo>
                  <a:cubicBezTo>
                    <a:pt x="751" y="517"/>
                    <a:pt x="834" y="600"/>
                    <a:pt x="935" y="600"/>
                  </a:cubicBezTo>
                  <a:cubicBezTo>
                    <a:pt x="1037" y="600"/>
                    <a:pt x="1119" y="517"/>
                    <a:pt x="1119" y="416"/>
                  </a:cubicBezTo>
                  <a:cubicBezTo>
                    <a:pt x="1119" y="314"/>
                    <a:pt x="1037" y="232"/>
                    <a:pt x="935" y="232"/>
                  </a:cubicBezTo>
                  <a:moveTo>
                    <a:pt x="935" y="617"/>
                  </a:moveTo>
                  <a:cubicBezTo>
                    <a:pt x="825" y="617"/>
                    <a:pt x="734" y="526"/>
                    <a:pt x="734" y="416"/>
                  </a:cubicBezTo>
                  <a:cubicBezTo>
                    <a:pt x="734" y="305"/>
                    <a:pt x="825" y="215"/>
                    <a:pt x="935" y="215"/>
                  </a:cubicBezTo>
                  <a:cubicBezTo>
                    <a:pt x="1046" y="215"/>
                    <a:pt x="1136" y="305"/>
                    <a:pt x="1136" y="416"/>
                  </a:cubicBezTo>
                  <a:cubicBezTo>
                    <a:pt x="1136" y="526"/>
                    <a:pt x="1046" y="617"/>
                    <a:pt x="935" y="617"/>
                  </a:cubicBezTo>
                  <a:moveTo>
                    <a:pt x="935" y="180"/>
                  </a:moveTo>
                  <a:cubicBezTo>
                    <a:pt x="805" y="180"/>
                    <a:pt x="699" y="285"/>
                    <a:pt x="699" y="416"/>
                  </a:cubicBezTo>
                  <a:cubicBezTo>
                    <a:pt x="699" y="546"/>
                    <a:pt x="805" y="652"/>
                    <a:pt x="935" y="652"/>
                  </a:cubicBezTo>
                  <a:cubicBezTo>
                    <a:pt x="1066" y="652"/>
                    <a:pt x="1172" y="546"/>
                    <a:pt x="1172" y="416"/>
                  </a:cubicBezTo>
                  <a:cubicBezTo>
                    <a:pt x="1172" y="285"/>
                    <a:pt x="1066" y="180"/>
                    <a:pt x="935" y="180"/>
                  </a:cubicBezTo>
                  <a:moveTo>
                    <a:pt x="599" y="330"/>
                  </a:moveTo>
                  <a:cubicBezTo>
                    <a:pt x="540" y="330"/>
                    <a:pt x="540" y="330"/>
                    <a:pt x="540" y="330"/>
                  </a:cubicBezTo>
                  <a:cubicBezTo>
                    <a:pt x="605" y="396"/>
                    <a:pt x="605" y="396"/>
                    <a:pt x="605" y="396"/>
                  </a:cubicBezTo>
                  <a:cubicBezTo>
                    <a:pt x="472" y="396"/>
                    <a:pt x="472" y="396"/>
                    <a:pt x="472" y="396"/>
                  </a:cubicBezTo>
                  <a:cubicBezTo>
                    <a:pt x="472" y="0"/>
                    <a:pt x="472" y="0"/>
                    <a:pt x="472" y="0"/>
                  </a:cubicBezTo>
                  <a:cubicBezTo>
                    <a:pt x="0" y="0"/>
                    <a:pt x="0" y="0"/>
                    <a:pt x="0" y="0"/>
                  </a:cubicBezTo>
                  <a:cubicBezTo>
                    <a:pt x="0" y="832"/>
                    <a:pt x="0" y="832"/>
                    <a:pt x="0" y="832"/>
                  </a:cubicBezTo>
                  <a:cubicBezTo>
                    <a:pt x="145" y="832"/>
                    <a:pt x="145" y="832"/>
                    <a:pt x="145" y="832"/>
                  </a:cubicBezTo>
                  <a:cubicBezTo>
                    <a:pt x="145" y="692"/>
                    <a:pt x="145" y="692"/>
                    <a:pt x="145" y="692"/>
                  </a:cubicBezTo>
                  <a:cubicBezTo>
                    <a:pt x="327" y="692"/>
                    <a:pt x="327" y="692"/>
                    <a:pt x="327" y="692"/>
                  </a:cubicBezTo>
                  <a:cubicBezTo>
                    <a:pt x="327" y="832"/>
                    <a:pt x="327" y="832"/>
                    <a:pt x="327" y="832"/>
                  </a:cubicBezTo>
                  <a:cubicBezTo>
                    <a:pt x="472" y="832"/>
                    <a:pt x="472" y="832"/>
                    <a:pt x="472" y="832"/>
                  </a:cubicBezTo>
                  <a:cubicBezTo>
                    <a:pt x="472" y="436"/>
                    <a:pt x="472" y="436"/>
                    <a:pt x="472" y="436"/>
                  </a:cubicBezTo>
                  <a:cubicBezTo>
                    <a:pt x="605" y="436"/>
                    <a:pt x="605" y="436"/>
                    <a:pt x="605" y="436"/>
                  </a:cubicBezTo>
                  <a:cubicBezTo>
                    <a:pt x="540" y="501"/>
                    <a:pt x="540" y="501"/>
                    <a:pt x="540" y="501"/>
                  </a:cubicBezTo>
                  <a:cubicBezTo>
                    <a:pt x="599" y="501"/>
                    <a:pt x="599" y="501"/>
                    <a:pt x="599" y="501"/>
                  </a:cubicBezTo>
                  <a:cubicBezTo>
                    <a:pt x="684" y="416"/>
                    <a:pt x="684" y="416"/>
                    <a:pt x="684" y="416"/>
                  </a:cubicBezTo>
                  <a:lnTo>
                    <a:pt x="599" y="330"/>
                  </a:lnTo>
                  <a:close/>
                  <a:moveTo>
                    <a:pt x="149" y="632"/>
                  </a:moveTo>
                  <a:cubicBezTo>
                    <a:pt x="66" y="632"/>
                    <a:pt x="66" y="632"/>
                    <a:pt x="66" y="632"/>
                  </a:cubicBezTo>
                  <a:cubicBezTo>
                    <a:pt x="66" y="526"/>
                    <a:pt x="66" y="526"/>
                    <a:pt x="66" y="526"/>
                  </a:cubicBezTo>
                  <a:cubicBezTo>
                    <a:pt x="149" y="526"/>
                    <a:pt x="149" y="526"/>
                    <a:pt x="149" y="526"/>
                  </a:cubicBezTo>
                  <a:lnTo>
                    <a:pt x="149" y="632"/>
                  </a:lnTo>
                  <a:close/>
                  <a:moveTo>
                    <a:pt x="149" y="480"/>
                  </a:moveTo>
                  <a:cubicBezTo>
                    <a:pt x="66" y="480"/>
                    <a:pt x="66" y="480"/>
                    <a:pt x="66" y="480"/>
                  </a:cubicBezTo>
                  <a:cubicBezTo>
                    <a:pt x="66" y="375"/>
                    <a:pt x="66" y="375"/>
                    <a:pt x="66" y="375"/>
                  </a:cubicBezTo>
                  <a:cubicBezTo>
                    <a:pt x="149" y="375"/>
                    <a:pt x="149" y="375"/>
                    <a:pt x="149" y="375"/>
                  </a:cubicBezTo>
                  <a:lnTo>
                    <a:pt x="149" y="480"/>
                  </a:lnTo>
                  <a:close/>
                  <a:moveTo>
                    <a:pt x="149" y="329"/>
                  </a:moveTo>
                  <a:cubicBezTo>
                    <a:pt x="66" y="329"/>
                    <a:pt x="66" y="329"/>
                    <a:pt x="66" y="329"/>
                  </a:cubicBezTo>
                  <a:cubicBezTo>
                    <a:pt x="66" y="223"/>
                    <a:pt x="66" y="223"/>
                    <a:pt x="66" y="223"/>
                  </a:cubicBezTo>
                  <a:cubicBezTo>
                    <a:pt x="149" y="223"/>
                    <a:pt x="149" y="223"/>
                    <a:pt x="149" y="223"/>
                  </a:cubicBezTo>
                  <a:lnTo>
                    <a:pt x="149" y="329"/>
                  </a:lnTo>
                  <a:close/>
                  <a:moveTo>
                    <a:pt x="149" y="178"/>
                  </a:moveTo>
                  <a:cubicBezTo>
                    <a:pt x="66" y="178"/>
                    <a:pt x="66" y="178"/>
                    <a:pt x="66" y="178"/>
                  </a:cubicBezTo>
                  <a:cubicBezTo>
                    <a:pt x="66" y="72"/>
                    <a:pt x="66" y="72"/>
                    <a:pt x="66" y="72"/>
                  </a:cubicBezTo>
                  <a:cubicBezTo>
                    <a:pt x="149" y="72"/>
                    <a:pt x="149" y="72"/>
                    <a:pt x="149" y="72"/>
                  </a:cubicBezTo>
                  <a:lnTo>
                    <a:pt x="149" y="178"/>
                  </a:lnTo>
                  <a:close/>
                  <a:moveTo>
                    <a:pt x="278" y="632"/>
                  </a:moveTo>
                  <a:cubicBezTo>
                    <a:pt x="194" y="632"/>
                    <a:pt x="194" y="632"/>
                    <a:pt x="194" y="632"/>
                  </a:cubicBezTo>
                  <a:cubicBezTo>
                    <a:pt x="194" y="526"/>
                    <a:pt x="194" y="526"/>
                    <a:pt x="194" y="526"/>
                  </a:cubicBezTo>
                  <a:cubicBezTo>
                    <a:pt x="278" y="526"/>
                    <a:pt x="278" y="526"/>
                    <a:pt x="278" y="526"/>
                  </a:cubicBezTo>
                  <a:lnTo>
                    <a:pt x="278" y="632"/>
                  </a:lnTo>
                  <a:close/>
                  <a:moveTo>
                    <a:pt x="278" y="480"/>
                  </a:moveTo>
                  <a:cubicBezTo>
                    <a:pt x="194" y="480"/>
                    <a:pt x="194" y="480"/>
                    <a:pt x="194" y="480"/>
                  </a:cubicBezTo>
                  <a:cubicBezTo>
                    <a:pt x="194" y="375"/>
                    <a:pt x="194" y="375"/>
                    <a:pt x="194" y="375"/>
                  </a:cubicBezTo>
                  <a:cubicBezTo>
                    <a:pt x="278" y="375"/>
                    <a:pt x="278" y="375"/>
                    <a:pt x="278" y="375"/>
                  </a:cubicBezTo>
                  <a:lnTo>
                    <a:pt x="278" y="480"/>
                  </a:lnTo>
                  <a:close/>
                  <a:moveTo>
                    <a:pt x="278" y="329"/>
                  </a:moveTo>
                  <a:cubicBezTo>
                    <a:pt x="194" y="329"/>
                    <a:pt x="194" y="329"/>
                    <a:pt x="194" y="329"/>
                  </a:cubicBezTo>
                  <a:cubicBezTo>
                    <a:pt x="194" y="223"/>
                    <a:pt x="194" y="223"/>
                    <a:pt x="194" y="223"/>
                  </a:cubicBezTo>
                  <a:cubicBezTo>
                    <a:pt x="278" y="223"/>
                    <a:pt x="278" y="223"/>
                    <a:pt x="278" y="223"/>
                  </a:cubicBezTo>
                  <a:lnTo>
                    <a:pt x="278" y="329"/>
                  </a:lnTo>
                  <a:close/>
                  <a:moveTo>
                    <a:pt x="278" y="178"/>
                  </a:moveTo>
                  <a:cubicBezTo>
                    <a:pt x="194" y="178"/>
                    <a:pt x="194" y="178"/>
                    <a:pt x="194" y="178"/>
                  </a:cubicBezTo>
                  <a:cubicBezTo>
                    <a:pt x="194" y="72"/>
                    <a:pt x="194" y="72"/>
                    <a:pt x="194" y="72"/>
                  </a:cubicBezTo>
                  <a:cubicBezTo>
                    <a:pt x="278" y="72"/>
                    <a:pt x="278" y="72"/>
                    <a:pt x="278" y="72"/>
                  </a:cubicBezTo>
                  <a:lnTo>
                    <a:pt x="278" y="178"/>
                  </a:lnTo>
                  <a:close/>
                  <a:moveTo>
                    <a:pt x="406" y="632"/>
                  </a:moveTo>
                  <a:cubicBezTo>
                    <a:pt x="323" y="632"/>
                    <a:pt x="323" y="632"/>
                    <a:pt x="323" y="632"/>
                  </a:cubicBezTo>
                  <a:cubicBezTo>
                    <a:pt x="323" y="526"/>
                    <a:pt x="323" y="526"/>
                    <a:pt x="323" y="526"/>
                  </a:cubicBezTo>
                  <a:cubicBezTo>
                    <a:pt x="406" y="526"/>
                    <a:pt x="406" y="526"/>
                    <a:pt x="406" y="526"/>
                  </a:cubicBezTo>
                  <a:lnTo>
                    <a:pt x="406" y="632"/>
                  </a:lnTo>
                  <a:close/>
                  <a:moveTo>
                    <a:pt x="406" y="480"/>
                  </a:moveTo>
                  <a:cubicBezTo>
                    <a:pt x="323" y="480"/>
                    <a:pt x="323" y="480"/>
                    <a:pt x="323" y="480"/>
                  </a:cubicBezTo>
                  <a:cubicBezTo>
                    <a:pt x="323" y="375"/>
                    <a:pt x="323" y="375"/>
                    <a:pt x="323" y="375"/>
                  </a:cubicBezTo>
                  <a:cubicBezTo>
                    <a:pt x="406" y="375"/>
                    <a:pt x="406" y="375"/>
                    <a:pt x="406" y="375"/>
                  </a:cubicBezTo>
                  <a:lnTo>
                    <a:pt x="406" y="480"/>
                  </a:lnTo>
                  <a:close/>
                  <a:moveTo>
                    <a:pt x="406" y="329"/>
                  </a:moveTo>
                  <a:cubicBezTo>
                    <a:pt x="323" y="329"/>
                    <a:pt x="323" y="329"/>
                    <a:pt x="323" y="329"/>
                  </a:cubicBezTo>
                  <a:cubicBezTo>
                    <a:pt x="323" y="223"/>
                    <a:pt x="323" y="223"/>
                    <a:pt x="323" y="223"/>
                  </a:cubicBezTo>
                  <a:cubicBezTo>
                    <a:pt x="406" y="223"/>
                    <a:pt x="406" y="223"/>
                    <a:pt x="406" y="223"/>
                  </a:cubicBezTo>
                  <a:lnTo>
                    <a:pt x="406" y="329"/>
                  </a:lnTo>
                  <a:close/>
                  <a:moveTo>
                    <a:pt x="406" y="178"/>
                  </a:moveTo>
                  <a:cubicBezTo>
                    <a:pt x="323" y="178"/>
                    <a:pt x="323" y="178"/>
                    <a:pt x="323" y="178"/>
                  </a:cubicBezTo>
                  <a:cubicBezTo>
                    <a:pt x="323" y="72"/>
                    <a:pt x="323" y="72"/>
                    <a:pt x="323" y="72"/>
                  </a:cubicBezTo>
                  <a:cubicBezTo>
                    <a:pt x="406" y="72"/>
                    <a:pt x="406" y="72"/>
                    <a:pt x="406" y="72"/>
                  </a:cubicBezTo>
                  <a:lnTo>
                    <a:pt x="406" y="178"/>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sp>
        <p:nvSpPr>
          <p:cNvPr id="70" name="正方形/長方形 69">
            <a:extLst>
              <a:ext uri="{FF2B5EF4-FFF2-40B4-BE49-F238E27FC236}">
                <a16:creationId xmlns:a16="http://schemas.microsoft.com/office/drawing/2014/main" id="{0AE4CE0A-1F4D-2A6A-2CBD-197C356EA151}"/>
              </a:ext>
            </a:extLst>
          </p:cNvPr>
          <p:cNvSpPr/>
          <p:nvPr/>
        </p:nvSpPr>
        <p:spPr>
          <a:xfrm>
            <a:off x="5813082" y="3270986"/>
            <a:ext cx="1477432" cy="1468570"/>
          </a:xfrm>
          <a:prstGeom prst="rect">
            <a:avLst/>
          </a:prstGeom>
          <a:solidFill>
            <a:srgbClr val="F2F7FC">
              <a:alpha val="60000"/>
            </a:srgbClr>
          </a:solidFill>
          <a:ln w="25400" cap="flat" cmpd="sng" algn="ctr">
            <a:solidFill>
              <a:schemeClr val="bg1">
                <a:lumMod val="85000"/>
              </a:schemeClr>
            </a:solidFill>
            <a:prstDash val="solid"/>
          </a:ln>
          <a:effectLst/>
        </p:spPr>
        <p:txBody>
          <a:bodyPr lIns="51435" tIns="25718" rIns="51435" bIns="25718"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①アクセスポイントに問合せ</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②受領したデジタルインボイスの保管</a:t>
            </a:r>
            <a:r>
              <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rPr>
              <a:t>/</a:t>
            </a: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出力</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③デジタルインボイスの</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ステータス管理</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　・未着</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　・未処理</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　・支払伝票作成済</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71" name="テキスト プレースホルダー 2">
            <a:extLst>
              <a:ext uri="{FF2B5EF4-FFF2-40B4-BE49-F238E27FC236}">
                <a16:creationId xmlns:a16="http://schemas.microsoft.com/office/drawing/2014/main" id="{43B189CF-E670-51B9-80B9-1566893D8628}"/>
              </a:ext>
            </a:extLst>
          </p:cNvPr>
          <p:cNvSpPr txBox="1">
            <a:spLocks/>
          </p:cNvSpPr>
          <p:nvPr/>
        </p:nvSpPr>
        <p:spPr>
          <a:xfrm>
            <a:off x="5796295" y="2944731"/>
            <a:ext cx="1494219" cy="326255"/>
          </a:xfrm>
          <a:prstGeom prst="rect">
            <a:avLst/>
          </a:prstGeom>
          <a:ln/>
        </p:spPr>
        <p:style>
          <a:lnRef idx="1">
            <a:schemeClr val="accent2"/>
          </a:lnRef>
          <a:fillRef idx="2">
            <a:schemeClr val="accent2"/>
          </a:fillRef>
          <a:effectRef idx="1">
            <a:schemeClr val="accent2"/>
          </a:effectRef>
          <a:fontRef idx="minor">
            <a:schemeClr val="dk1"/>
          </a:fontRef>
        </p:style>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prstClr val="black"/>
                </a:solidFill>
                <a:effectLst/>
                <a:uLnTx/>
                <a:uFillTx/>
                <a:latin typeface="メイリオ"/>
                <a:ea typeface="メイリオ"/>
                <a:cs typeface="+mn-cs"/>
              </a:rPr>
              <a:t>デジタルインボイス</a:t>
            </a:r>
            <a:endParaRPr kumimoji="1" lang="en-US" altLang="ja-JP" sz="105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prstClr val="black"/>
                </a:solidFill>
                <a:effectLst/>
                <a:uLnTx/>
                <a:uFillTx/>
                <a:latin typeface="メイリオ"/>
                <a:ea typeface="メイリオ"/>
                <a:cs typeface="+mn-cs"/>
              </a:rPr>
              <a:t>一覧</a:t>
            </a:r>
          </a:p>
        </p:txBody>
      </p:sp>
      <p:sp>
        <p:nvSpPr>
          <p:cNvPr id="72" name="矢印: 右 71">
            <a:extLst>
              <a:ext uri="{FF2B5EF4-FFF2-40B4-BE49-F238E27FC236}">
                <a16:creationId xmlns:a16="http://schemas.microsoft.com/office/drawing/2014/main" id="{61298ECB-BB54-9902-EA57-7683466ECBEA}"/>
              </a:ext>
            </a:extLst>
          </p:cNvPr>
          <p:cNvSpPr/>
          <p:nvPr/>
        </p:nvSpPr>
        <p:spPr>
          <a:xfrm>
            <a:off x="7326518" y="3448787"/>
            <a:ext cx="271180" cy="297742"/>
          </a:xfrm>
          <a:prstGeom prst="rightArrow">
            <a:avLst>
              <a:gd name="adj1" fmla="val 50000"/>
              <a:gd name="adj2" fmla="val 70474"/>
            </a:avLst>
          </a:prstGeom>
          <a:solidFill>
            <a:srgbClr val="008C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73" name="正方形/長方形 72">
            <a:extLst>
              <a:ext uri="{FF2B5EF4-FFF2-40B4-BE49-F238E27FC236}">
                <a16:creationId xmlns:a16="http://schemas.microsoft.com/office/drawing/2014/main" id="{F1A2538D-82D6-59E9-04FE-B515D7FCFA79}"/>
              </a:ext>
            </a:extLst>
          </p:cNvPr>
          <p:cNvSpPr/>
          <p:nvPr/>
        </p:nvSpPr>
        <p:spPr>
          <a:xfrm>
            <a:off x="7626372" y="3196759"/>
            <a:ext cx="1104302" cy="645428"/>
          </a:xfrm>
          <a:prstGeom prst="rect">
            <a:avLst/>
          </a:prstGeom>
          <a:solidFill>
            <a:srgbClr val="F2F7FC">
              <a:alpha val="60000"/>
            </a:srgbClr>
          </a:solidFill>
          <a:ln w="25400" cap="flat" cmpd="sng" algn="ctr">
            <a:solidFill>
              <a:schemeClr val="bg1">
                <a:lumMod val="85000"/>
              </a:schemeClr>
            </a:solidFill>
            <a:prstDash val="solid"/>
          </a:ln>
          <a:effectLst/>
        </p:spPr>
        <p:txBody>
          <a:bodyPr lIns="51435" tIns="25718" rIns="51435" bIns="25718"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デジタルインボイスを基に支払伝票を</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0070C0"/>
                </a:solidFill>
                <a:effectLst/>
                <a:uLnTx/>
                <a:uFillTx/>
                <a:latin typeface="メイリオ"/>
                <a:ea typeface="メイリオ"/>
                <a:cs typeface="+mn-cs"/>
              </a:rPr>
              <a:t>個別作成</a:t>
            </a:r>
            <a:endParaRPr kumimoji="0" lang="en-US" altLang="ja-JP" sz="8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74" name="テキスト プレースホルダー 2">
            <a:extLst>
              <a:ext uri="{FF2B5EF4-FFF2-40B4-BE49-F238E27FC236}">
                <a16:creationId xmlns:a16="http://schemas.microsoft.com/office/drawing/2014/main" id="{BEDBFFF9-F9BD-691E-5E33-EBA31186C312}"/>
              </a:ext>
            </a:extLst>
          </p:cNvPr>
          <p:cNvSpPr txBox="1">
            <a:spLocks/>
          </p:cNvSpPr>
          <p:nvPr/>
        </p:nvSpPr>
        <p:spPr>
          <a:xfrm>
            <a:off x="7617946" y="2918919"/>
            <a:ext cx="1104302" cy="326255"/>
          </a:xfrm>
          <a:prstGeom prst="rect">
            <a:avLst/>
          </a:prstGeom>
          <a:ln/>
        </p:spPr>
        <p:style>
          <a:lnRef idx="1">
            <a:schemeClr val="accent2"/>
          </a:lnRef>
          <a:fillRef idx="2">
            <a:schemeClr val="accent2"/>
          </a:fillRef>
          <a:effectRef idx="1">
            <a:schemeClr val="accent2"/>
          </a:effectRef>
          <a:fontRef idx="minor">
            <a:schemeClr val="dk1"/>
          </a:fontRef>
        </p:style>
        <p:txBody>
          <a:bodyPr lIns="0" tIns="0" rIns="0" bIns="0" anchor="ctr"/>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prstClr val="black"/>
                </a:solidFill>
                <a:effectLst/>
                <a:uLnTx/>
                <a:uFillTx/>
                <a:latin typeface="メイリオ"/>
                <a:ea typeface="メイリオ"/>
                <a:cs typeface="+mn-cs"/>
              </a:rPr>
              <a:t>支払伝票入力</a:t>
            </a:r>
          </a:p>
        </p:txBody>
      </p:sp>
      <p:sp>
        <p:nvSpPr>
          <p:cNvPr id="75" name="円柱 74">
            <a:extLst>
              <a:ext uri="{FF2B5EF4-FFF2-40B4-BE49-F238E27FC236}">
                <a16:creationId xmlns:a16="http://schemas.microsoft.com/office/drawing/2014/main" id="{4F01B109-D075-29C7-4F80-0344BC8D5725}"/>
              </a:ext>
            </a:extLst>
          </p:cNvPr>
          <p:cNvSpPr/>
          <p:nvPr/>
        </p:nvSpPr>
        <p:spPr>
          <a:xfrm>
            <a:off x="7700080" y="4074135"/>
            <a:ext cx="889242" cy="485107"/>
          </a:xfrm>
          <a:prstGeom prst="can">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solidFill>
                <a:effectLst/>
                <a:uLnTx/>
                <a:uFillTx/>
                <a:latin typeface="メイリオ"/>
                <a:ea typeface="メイリオ"/>
                <a:cs typeface="+mn-cs"/>
              </a:rPr>
              <a:t>仕入先マスタ</a:t>
            </a:r>
          </a:p>
        </p:txBody>
      </p:sp>
      <p:cxnSp>
        <p:nvCxnSpPr>
          <p:cNvPr id="76" name="直線矢印コネクタ 75">
            <a:extLst>
              <a:ext uri="{FF2B5EF4-FFF2-40B4-BE49-F238E27FC236}">
                <a16:creationId xmlns:a16="http://schemas.microsoft.com/office/drawing/2014/main" id="{2849489E-01D0-A4EA-F968-AB6F56B8AA26}"/>
              </a:ext>
            </a:extLst>
          </p:cNvPr>
          <p:cNvCxnSpPr/>
          <p:nvPr/>
        </p:nvCxnSpPr>
        <p:spPr>
          <a:xfrm flipV="1">
            <a:off x="8154610" y="3880835"/>
            <a:ext cx="0" cy="226835"/>
          </a:xfrm>
          <a:prstGeom prst="straightConnector1">
            <a:avLst/>
          </a:prstGeom>
          <a:ln w="9525" cap="flat" cmpd="sng" algn="ctr">
            <a:solidFill>
              <a:schemeClr val="dk1"/>
            </a:solidFill>
            <a:prstDash val="dash"/>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77" name="テキスト ボックス 76">
            <a:extLst>
              <a:ext uri="{FF2B5EF4-FFF2-40B4-BE49-F238E27FC236}">
                <a16:creationId xmlns:a16="http://schemas.microsoft.com/office/drawing/2014/main" id="{0F3E575B-342F-01CC-3A9B-DC75DDB037A9}"/>
              </a:ext>
            </a:extLst>
          </p:cNvPr>
          <p:cNvSpPr txBox="1"/>
          <p:nvPr/>
        </p:nvSpPr>
        <p:spPr>
          <a:xfrm>
            <a:off x="8000135" y="3966864"/>
            <a:ext cx="730539"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参照</a:t>
            </a:r>
            <a:endParaRPr kumimoji="1" lang="en-US" altLang="ja-JP" sz="7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78" name="テキスト ボックス 77">
            <a:extLst>
              <a:ext uri="{FF2B5EF4-FFF2-40B4-BE49-F238E27FC236}">
                <a16:creationId xmlns:a16="http://schemas.microsoft.com/office/drawing/2014/main" id="{3146B6AC-7AA6-BA1B-6557-B95EE4F05ADE}"/>
              </a:ext>
            </a:extLst>
          </p:cNvPr>
          <p:cNvSpPr txBox="1"/>
          <p:nvPr/>
        </p:nvSpPr>
        <p:spPr>
          <a:xfrm>
            <a:off x="107504" y="1618765"/>
            <a:ext cx="5619052" cy="3041217"/>
          </a:xfrm>
          <a:prstGeom prst="rect">
            <a:avLst/>
          </a:prstGeom>
          <a:noFill/>
        </p:spPr>
        <p:txBody>
          <a:bodyPr wrap="square" rtlCol="0">
            <a:spAutoFit/>
          </a:bodyPr>
          <a:lstStyle/>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・会社情報に自社の法人番号または適格請求書発行事業者番号を</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登録するだけで、すぐ受取が可能</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・適格請求書の記載要件を満たした請求書のみ受信ができるため、</a:t>
            </a:r>
            <a:endPar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チェック作業の軽減が可能</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・視認性を高めるための「デジタルインボイス確認リスト」の</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出力が可能</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・取引先ごとに自社担当者を設定することで、担当部門毎の管理</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および支払伝票の計上処理が可能</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79" name="テキスト ボックス 78">
            <a:extLst>
              <a:ext uri="{FF2B5EF4-FFF2-40B4-BE49-F238E27FC236}">
                <a16:creationId xmlns:a16="http://schemas.microsoft.com/office/drawing/2014/main" id="{67C677E0-A01B-EBD2-F8B2-8F1D0089A4C5}"/>
              </a:ext>
            </a:extLst>
          </p:cNvPr>
          <p:cNvSpPr txBox="1"/>
          <p:nvPr/>
        </p:nvSpPr>
        <p:spPr>
          <a:xfrm>
            <a:off x="2709388" y="788390"/>
            <a:ext cx="34467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デジタルインボイスの受信</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957402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D6C7A03-5F67-DD24-21E2-8A47022EC2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フッター プレースホルダー 4">
            <a:extLst>
              <a:ext uri="{FF2B5EF4-FFF2-40B4-BE49-F238E27FC236}">
                <a16:creationId xmlns:a16="http://schemas.microsoft.com/office/drawing/2014/main" id="{18242694-6B87-DAAD-5618-4C91999343D5}"/>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楕円 5">
            <a:extLst>
              <a:ext uri="{FF2B5EF4-FFF2-40B4-BE49-F238E27FC236}">
                <a16:creationId xmlns:a16="http://schemas.microsoft.com/office/drawing/2014/main" id="{C4A1CEE0-862F-E978-908C-976780E5BAEE}"/>
              </a:ext>
            </a:extLst>
          </p:cNvPr>
          <p:cNvSpPr/>
          <p:nvPr/>
        </p:nvSpPr>
        <p:spPr>
          <a:xfrm>
            <a:off x="6653755" y="2135551"/>
            <a:ext cx="409590" cy="37025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7" name="正方形/長方形 6">
            <a:extLst>
              <a:ext uri="{FF2B5EF4-FFF2-40B4-BE49-F238E27FC236}">
                <a16:creationId xmlns:a16="http://schemas.microsoft.com/office/drawing/2014/main" id="{6A45536C-B3AA-9C69-37B9-6B9B6F292E9E}"/>
              </a:ext>
            </a:extLst>
          </p:cNvPr>
          <p:cNvSpPr/>
          <p:nvPr/>
        </p:nvSpPr>
        <p:spPr>
          <a:xfrm>
            <a:off x="303117" y="450572"/>
            <a:ext cx="98756" cy="315217"/>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8" name="テキスト ボックス 7">
            <a:extLst>
              <a:ext uri="{FF2B5EF4-FFF2-40B4-BE49-F238E27FC236}">
                <a16:creationId xmlns:a16="http://schemas.microsoft.com/office/drawing/2014/main" id="{4CB588C8-FC1D-207F-62B8-E5710C0C1E4F}"/>
              </a:ext>
            </a:extLst>
          </p:cNvPr>
          <p:cNvSpPr txBox="1"/>
          <p:nvPr/>
        </p:nvSpPr>
        <p:spPr>
          <a:xfrm>
            <a:off x="399213" y="411510"/>
            <a:ext cx="471284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solidFill>
                  <a:prstClr val="black"/>
                </a:solidFill>
                <a:effectLst/>
                <a:uLnTx/>
                <a:uFillTx/>
                <a:latin typeface="メイリオ"/>
                <a:ea typeface="メイリオ"/>
                <a:cs typeface="+mn-cs"/>
              </a:rPr>
              <a:t>デジタルインボイスオプション</a:t>
            </a:r>
          </a:p>
        </p:txBody>
      </p:sp>
      <p:sp>
        <p:nvSpPr>
          <p:cNvPr id="9" name="テキスト ボックス 8">
            <a:extLst>
              <a:ext uri="{FF2B5EF4-FFF2-40B4-BE49-F238E27FC236}">
                <a16:creationId xmlns:a16="http://schemas.microsoft.com/office/drawing/2014/main" id="{F2216267-967C-D577-08A9-8502BAF70C7E}"/>
              </a:ext>
            </a:extLst>
          </p:cNvPr>
          <p:cNvSpPr txBox="1"/>
          <p:nvPr/>
        </p:nvSpPr>
        <p:spPr>
          <a:xfrm>
            <a:off x="352495" y="906274"/>
            <a:ext cx="20751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8CCF"/>
                </a:solidFill>
                <a:effectLst/>
                <a:uLnTx/>
                <a:uFillTx/>
                <a:latin typeface="メイリオ"/>
                <a:ea typeface="メイリオ"/>
                <a:cs typeface="+mn-cs"/>
              </a:rPr>
              <a:t>受け手側の機能</a:t>
            </a:r>
          </a:p>
        </p:txBody>
      </p:sp>
      <p:sp>
        <p:nvSpPr>
          <p:cNvPr id="10" name="テキスト ボックス 9">
            <a:extLst>
              <a:ext uri="{FF2B5EF4-FFF2-40B4-BE49-F238E27FC236}">
                <a16:creationId xmlns:a16="http://schemas.microsoft.com/office/drawing/2014/main" id="{2C711B10-4062-F5F4-1543-9CABC1EAFF3F}"/>
              </a:ext>
            </a:extLst>
          </p:cNvPr>
          <p:cNvSpPr txBox="1"/>
          <p:nvPr/>
        </p:nvSpPr>
        <p:spPr>
          <a:xfrm>
            <a:off x="2342104" y="723065"/>
            <a:ext cx="34467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デジタルインボイスから伝票を自動作成</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11" name="正方形/長方形 10">
            <a:extLst>
              <a:ext uri="{FF2B5EF4-FFF2-40B4-BE49-F238E27FC236}">
                <a16:creationId xmlns:a16="http://schemas.microsoft.com/office/drawing/2014/main" id="{6D5BDC5A-CD8D-43FE-BA4E-2776E8D0CFCE}"/>
              </a:ext>
            </a:extLst>
          </p:cNvPr>
          <p:cNvSpPr/>
          <p:nvPr/>
        </p:nvSpPr>
        <p:spPr>
          <a:xfrm>
            <a:off x="2361603" y="1197975"/>
            <a:ext cx="3427288"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2" name="テキスト ボックス 11">
            <a:extLst>
              <a:ext uri="{FF2B5EF4-FFF2-40B4-BE49-F238E27FC236}">
                <a16:creationId xmlns:a16="http://schemas.microsoft.com/office/drawing/2014/main" id="{A268C23D-7CE3-0137-C7E5-0CAA630A46E9}"/>
              </a:ext>
            </a:extLst>
          </p:cNvPr>
          <p:cNvSpPr txBox="1"/>
          <p:nvPr/>
        </p:nvSpPr>
        <p:spPr>
          <a:xfrm>
            <a:off x="215516" y="1682658"/>
            <a:ext cx="5619052" cy="2233304"/>
          </a:xfrm>
          <a:prstGeom prst="rect">
            <a:avLst/>
          </a:prstGeom>
          <a:noFill/>
        </p:spPr>
        <p:txBody>
          <a:bodyPr wrap="square" rtlCol="0">
            <a:spAutoFit/>
          </a:bodyPr>
          <a:lstStyle/>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・デジタルインボイスの情報から、支払伝票を自動作成する為</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のマスタを用意</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・デジタルインボイスから支払伝票を登録することでマスタが</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自動作成され、次回からは自動起票が可能に</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・作成された伝票に、デジタルインボイスの情報が自動添付。</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　伝票とセットで、いつでも確認可能に</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grpSp>
        <p:nvGrpSpPr>
          <p:cNvPr id="13" name="グループ化 12">
            <a:extLst>
              <a:ext uri="{FF2B5EF4-FFF2-40B4-BE49-F238E27FC236}">
                <a16:creationId xmlns:a16="http://schemas.microsoft.com/office/drawing/2014/main" id="{23AEFFCC-ECF9-AED4-203D-A7BA38418BAB}"/>
              </a:ext>
            </a:extLst>
          </p:cNvPr>
          <p:cNvGrpSpPr/>
          <p:nvPr/>
        </p:nvGrpSpPr>
        <p:grpSpPr>
          <a:xfrm>
            <a:off x="6696676" y="1752266"/>
            <a:ext cx="180020" cy="254730"/>
            <a:chOff x="757238" y="4846638"/>
            <a:chExt cx="288926" cy="377825"/>
          </a:xfrm>
        </p:grpSpPr>
        <p:sp>
          <p:nvSpPr>
            <p:cNvPr id="14" name="Freeform 33">
              <a:extLst>
                <a:ext uri="{FF2B5EF4-FFF2-40B4-BE49-F238E27FC236}">
                  <a16:creationId xmlns:a16="http://schemas.microsoft.com/office/drawing/2014/main" id="{1AAD48AE-9C2A-E57F-E4E2-6D9157060404}"/>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5" name="Freeform 34">
              <a:extLst>
                <a:ext uri="{FF2B5EF4-FFF2-40B4-BE49-F238E27FC236}">
                  <a16:creationId xmlns:a16="http://schemas.microsoft.com/office/drawing/2014/main" id="{11AF2BE0-85EC-BB3F-6D3A-0E56F2DEB1B2}"/>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6" name="Rectangle 35">
              <a:extLst>
                <a:ext uri="{FF2B5EF4-FFF2-40B4-BE49-F238E27FC236}">
                  <a16:creationId xmlns:a16="http://schemas.microsoft.com/office/drawing/2014/main" id="{EAE3362E-D16C-E5EA-DEE5-71DFB4E3E4F6}"/>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7" name="Rectangle 36">
              <a:extLst>
                <a:ext uri="{FF2B5EF4-FFF2-40B4-BE49-F238E27FC236}">
                  <a16:creationId xmlns:a16="http://schemas.microsoft.com/office/drawing/2014/main" id="{C22179D4-FB26-482A-AC5F-278BC07929BF}"/>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8" name="Rectangle 37">
              <a:extLst>
                <a:ext uri="{FF2B5EF4-FFF2-40B4-BE49-F238E27FC236}">
                  <a16:creationId xmlns:a16="http://schemas.microsoft.com/office/drawing/2014/main" id="{80810A1E-9BEF-FC17-2952-BDBA7273EE77}"/>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9" name="Freeform 38">
              <a:extLst>
                <a:ext uri="{FF2B5EF4-FFF2-40B4-BE49-F238E27FC236}">
                  <a16:creationId xmlns:a16="http://schemas.microsoft.com/office/drawing/2014/main" id="{2D811C50-791C-B373-C91A-0FDD93EA2605}"/>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0" name="Freeform 39">
              <a:extLst>
                <a:ext uri="{FF2B5EF4-FFF2-40B4-BE49-F238E27FC236}">
                  <a16:creationId xmlns:a16="http://schemas.microsoft.com/office/drawing/2014/main" id="{C5623A86-2A00-3DBE-7D95-D120D7931F2D}"/>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1" name="Freeform 40">
              <a:extLst>
                <a:ext uri="{FF2B5EF4-FFF2-40B4-BE49-F238E27FC236}">
                  <a16:creationId xmlns:a16="http://schemas.microsoft.com/office/drawing/2014/main" id="{C71E86D7-93E7-CE1F-17DA-A3DE90436471}"/>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2" name="Freeform 41">
              <a:extLst>
                <a:ext uri="{FF2B5EF4-FFF2-40B4-BE49-F238E27FC236}">
                  <a16:creationId xmlns:a16="http://schemas.microsoft.com/office/drawing/2014/main" id="{A26E1E9F-2833-3F99-FD60-2EEF79CB82B9}"/>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3" name="Rectangle 42">
              <a:extLst>
                <a:ext uri="{FF2B5EF4-FFF2-40B4-BE49-F238E27FC236}">
                  <a16:creationId xmlns:a16="http://schemas.microsoft.com/office/drawing/2014/main" id="{67467792-8A8F-7EAE-1D58-D41C9C831630}"/>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4" name="Freeform 43">
              <a:extLst>
                <a:ext uri="{FF2B5EF4-FFF2-40B4-BE49-F238E27FC236}">
                  <a16:creationId xmlns:a16="http://schemas.microsoft.com/office/drawing/2014/main" id="{1991C70E-43DB-A32D-08AC-530727738EC1}"/>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sp>
        <p:nvSpPr>
          <p:cNvPr id="25" name="Freeform 9">
            <a:extLst>
              <a:ext uri="{FF2B5EF4-FFF2-40B4-BE49-F238E27FC236}">
                <a16:creationId xmlns:a16="http://schemas.microsoft.com/office/drawing/2014/main" id="{8CFD23B7-743E-537D-901E-FF9B465EBD82}"/>
              </a:ext>
            </a:extLst>
          </p:cNvPr>
          <p:cNvSpPr>
            <a:spLocks noEditPoints="1"/>
          </p:cNvSpPr>
          <p:nvPr/>
        </p:nvSpPr>
        <p:spPr bwMode="auto">
          <a:xfrm>
            <a:off x="6379117" y="1560973"/>
            <a:ext cx="274638" cy="449263"/>
          </a:xfrm>
          <a:custGeom>
            <a:avLst/>
            <a:gdLst>
              <a:gd name="T0" fmla="*/ 0 w 173"/>
              <a:gd name="T1" fmla="*/ 283 h 283"/>
              <a:gd name="T2" fmla="*/ 61 w 173"/>
              <a:gd name="T3" fmla="*/ 243 h 283"/>
              <a:gd name="T4" fmla="*/ 113 w 173"/>
              <a:gd name="T5" fmla="*/ 283 h 283"/>
              <a:gd name="T6" fmla="*/ 173 w 173"/>
              <a:gd name="T7" fmla="*/ 0 h 283"/>
              <a:gd name="T8" fmla="*/ 93 w 173"/>
              <a:gd name="T9" fmla="*/ 64 h 283"/>
              <a:gd name="T10" fmla="*/ 117 w 173"/>
              <a:gd name="T11" fmla="*/ 95 h 283"/>
              <a:gd name="T12" fmla="*/ 93 w 173"/>
              <a:gd name="T13" fmla="*/ 64 h 283"/>
              <a:gd name="T14" fmla="*/ 80 w 173"/>
              <a:gd name="T15" fmla="*/ 64 h 283"/>
              <a:gd name="T16" fmla="*/ 56 w 173"/>
              <a:gd name="T17" fmla="*/ 95 h 283"/>
              <a:gd name="T18" fmla="*/ 20 w 173"/>
              <a:gd name="T19" fmla="*/ 64 h 283"/>
              <a:gd name="T20" fmla="*/ 43 w 173"/>
              <a:gd name="T21" fmla="*/ 95 h 283"/>
              <a:gd name="T22" fmla="*/ 20 w 173"/>
              <a:gd name="T23" fmla="*/ 64 h 283"/>
              <a:gd name="T24" fmla="*/ 117 w 173"/>
              <a:gd name="T25" fmla="*/ 108 h 283"/>
              <a:gd name="T26" fmla="*/ 93 w 173"/>
              <a:gd name="T27" fmla="*/ 138 h 283"/>
              <a:gd name="T28" fmla="*/ 56 w 173"/>
              <a:gd name="T29" fmla="*/ 108 h 283"/>
              <a:gd name="T30" fmla="*/ 80 w 173"/>
              <a:gd name="T31" fmla="*/ 138 h 283"/>
              <a:gd name="T32" fmla="*/ 56 w 173"/>
              <a:gd name="T33" fmla="*/ 108 h 283"/>
              <a:gd name="T34" fmla="*/ 43 w 173"/>
              <a:gd name="T35" fmla="*/ 108 h 283"/>
              <a:gd name="T36" fmla="*/ 20 w 173"/>
              <a:gd name="T37" fmla="*/ 138 h 283"/>
              <a:gd name="T38" fmla="*/ 93 w 173"/>
              <a:gd name="T39" fmla="*/ 151 h 283"/>
              <a:gd name="T40" fmla="*/ 117 w 173"/>
              <a:gd name="T41" fmla="*/ 182 h 283"/>
              <a:gd name="T42" fmla="*/ 93 w 173"/>
              <a:gd name="T43" fmla="*/ 151 h 283"/>
              <a:gd name="T44" fmla="*/ 80 w 173"/>
              <a:gd name="T45" fmla="*/ 151 h 283"/>
              <a:gd name="T46" fmla="*/ 56 w 173"/>
              <a:gd name="T47" fmla="*/ 182 h 283"/>
              <a:gd name="T48" fmla="*/ 20 w 173"/>
              <a:gd name="T49" fmla="*/ 151 h 283"/>
              <a:gd name="T50" fmla="*/ 43 w 173"/>
              <a:gd name="T51" fmla="*/ 182 h 283"/>
              <a:gd name="T52" fmla="*/ 20 w 173"/>
              <a:gd name="T53" fmla="*/ 151 h 283"/>
              <a:gd name="T54" fmla="*/ 117 w 173"/>
              <a:gd name="T55" fmla="*/ 195 h 283"/>
              <a:gd name="T56" fmla="*/ 93 w 173"/>
              <a:gd name="T57" fmla="*/ 225 h 283"/>
              <a:gd name="T58" fmla="*/ 131 w 173"/>
              <a:gd name="T59" fmla="*/ 64 h 283"/>
              <a:gd name="T60" fmla="*/ 154 w 173"/>
              <a:gd name="T61" fmla="*/ 95 h 283"/>
              <a:gd name="T62" fmla="*/ 131 w 173"/>
              <a:gd name="T63" fmla="*/ 64 h 283"/>
              <a:gd name="T64" fmla="*/ 117 w 173"/>
              <a:gd name="T65" fmla="*/ 21 h 283"/>
              <a:gd name="T66" fmla="*/ 93 w 173"/>
              <a:gd name="T67" fmla="*/ 51 h 283"/>
              <a:gd name="T68" fmla="*/ 56 w 173"/>
              <a:gd name="T69" fmla="*/ 21 h 283"/>
              <a:gd name="T70" fmla="*/ 80 w 173"/>
              <a:gd name="T71" fmla="*/ 51 h 283"/>
              <a:gd name="T72" fmla="*/ 56 w 173"/>
              <a:gd name="T73" fmla="*/ 21 h 283"/>
              <a:gd name="T74" fmla="*/ 43 w 173"/>
              <a:gd name="T75" fmla="*/ 21 h 283"/>
              <a:gd name="T76" fmla="*/ 20 w 173"/>
              <a:gd name="T77" fmla="*/ 51 h 283"/>
              <a:gd name="T78" fmla="*/ 131 w 173"/>
              <a:gd name="T79" fmla="*/ 21 h 283"/>
              <a:gd name="T80" fmla="*/ 154 w 173"/>
              <a:gd name="T81" fmla="*/ 51 h 283"/>
              <a:gd name="T82" fmla="*/ 131 w 173"/>
              <a:gd name="T83" fmla="*/ 21 h 283"/>
              <a:gd name="T84" fmla="*/ 154 w 173"/>
              <a:gd name="T85" fmla="*/ 108 h 283"/>
              <a:gd name="T86" fmla="*/ 131 w 173"/>
              <a:gd name="T87" fmla="*/ 138 h 283"/>
              <a:gd name="T88" fmla="*/ 131 w 173"/>
              <a:gd name="T89" fmla="*/ 151 h 283"/>
              <a:gd name="T90" fmla="*/ 154 w 173"/>
              <a:gd name="T91" fmla="*/ 182 h 283"/>
              <a:gd name="T92" fmla="*/ 131 w 173"/>
              <a:gd name="T93" fmla="*/ 151 h 283"/>
              <a:gd name="T94" fmla="*/ 154 w 173"/>
              <a:gd name="T95" fmla="*/ 195 h 283"/>
              <a:gd name="T96" fmla="*/ 131 w 173"/>
              <a:gd name="T97" fmla="*/ 225 h 283"/>
              <a:gd name="T98" fmla="*/ 56 w 173"/>
              <a:gd name="T99" fmla="*/ 195 h 283"/>
              <a:gd name="T100" fmla="*/ 80 w 173"/>
              <a:gd name="T101" fmla="*/ 225 h 283"/>
              <a:gd name="T102" fmla="*/ 56 w 173"/>
              <a:gd name="T103" fmla="*/ 195 h 283"/>
              <a:gd name="T104" fmla="*/ 43 w 173"/>
              <a:gd name="T105" fmla="*/ 195 h 283"/>
              <a:gd name="T106" fmla="*/ 20 w 173"/>
              <a:gd name="T107" fmla="*/ 22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283">
                <a:moveTo>
                  <a:pt x="0" y="0"/>
                </a:moveTo>
                <a:lnTo>
                  <a:pt x="0" y="283"/>
                </a:lnTo>
                <a:lnTo>
                  <a:pt x="61" y="283"/>
                </a:lnTo>
                <a:lnTo>
                  <a:pt x="61" y="243"/>
                </a:lnTo>
                <a:lnTo>
                  <a:pt x="113" y="243"/>
                </a:lnTo>
                <a:lnTo>
                  <a:pt x="113" y="283"/>
                </a:lnTo>
                <a:lnTo>
                  <a:pt x="173" y="283"/>
                </a:lnTo>
                <a:lnTo>
                  <a:pt x="173" y="0"/>
                </a:lnTo>
                <a:lnTo>
                  <a:pt x="0" y="0"/>
                </a:lnTo>
                <a:close/>
                <a:moveTo>
                  <a:pt x="93" y="64"/>
                </a:moveTo>
                <a:lnTo>
                  <a:pt x="117" y="64"/>
                </a:lnTo>
                <a:lnTo>
                  <a:pt x="117" y="95"/>
                </a:lnTo>
                <a:lnTo>
                  <a:pt x="93" y="95"/>
                </a:lnTo>
                <a:lnTo>
                  <a:pt x="93" y="64"/>
                </a:lnTo>
                <a:close/>
                <a:moveTo>
                  <a:pt x="56" y="64"/>
                </a:moveTo>
                <a:lnTo>
                  <a:pt x="80" y="64"/>
                </a:lnTo>
                <a:lnTo>
                  <a:pt x="80" y="95"/>
                </a:lnTo>
                <a:lnTo>
                  <a:pt x="56" y="95"/>
                </a:lnTo>
                <a:lnTo>
                  <a:pt x="56" y="64"/>
                </a:lnTo>
                <a:close/>
                <a:moveTo>
                  <a:pt x="20" y="64"/>
                </a:moveTo>
                <a:lnTo>
                  <a:pt x="43" y="64"/>
                </a:lnTo>
                <a:lnTo>
                  <a:pt x="43" y="95"/>
                </a:lnTo>
                <a:lnTo>
                  <a:pt x="20" y="95"/>
                </a:lnTo>
                <a:lnTo>
                  <a:pt x="20" y="64"/>
                </a:lnTo>
                <a:close/>
                <a:moveTo>
                  <a:pt x="93" y="108"/>
                </a:moveTo>
                <a:lnTo>
                  <a:pt x="117" y="108"/>
                </a:lnTo>
                <a:lnTo>
                  <a:pt x="117" y="138"/>
                </a:lnTo>
                <a:lnTo>
                  <a:pt x="93" y="138"/>
                </a:lnTo>
                <a:lnTo>
                  <a:pt x="93" y="108"/>
                </a:lnTo>
                <a:close/>
                <a:moveTo>
                  <a:pt x="56" y="108"/>
                </a:moveTo>
                <a:lnTo>
                  <a:pt x="80" y="108"/>
                </a:lnTo>
                <a:lnTo>
                  <a:pt x="80" y="138"/>
                </a:lnTo>
                <a:lnTo>
                  <a:pt x="56" y="138"/>
                </a:lnTo>
                <a:lnTo>
                  <a:pt x="56" y="108"/>
                </a:lnTo>
                <a:close/>
                <a:moveTo>
                  <a:pt x="20" y="108"/>
                </a:moveTo>
                <a:lnTo>
                  <a:pt x="43" y="108"/>
                </a:lnTo>
                <a:lnTo>
                  <a:pt x="43" y="138"/>
                </a:lnTo>
                <a:lnTo>
                  <a:pt x="20" y="138"/>
                </a:lnTo>
                <a:lnTo>
                  <a:pt x="20" y="108"/>
                </a:lnTo>
                <a:close/>
                <a:moveTo>
                  <a:pt x="93" y="151"/>
                </a:moveTo>
                <a:lnTo>
                  <a:pt x="117" y="151"/>
                </a:lnTo>
                <a:lnTo>
                  <a:pt x="117" y="182"/>
                </a:lnTo>
                <a:lnTo>
                  <a:pt x="93" y="182"/>
                </a:lnTo>
                <a:lnTo>
                  <a:pt x="93" y="151"/>
                </a:lnTo>
                <a:close/>
                <a:moveTo>
                  <a:pt x="56" y="151"/>
                </a:moveTo>
                <a:lnTo>
                  <a:pt x="80" y="151"/>
                </a:lnTo>
                <a:lnTo>
                  <a:pt x="80" y="182"/>
                </a:lnTo>
                <a:lnTo>
                  <a:pt x="56" y="182"/>
                </a:lnTo>
                <a:lnTo>
                  <a:pt x="56" y="151"/>
                </a:lnTo>
                <a:close/>
                <a:moveTo>
                  <a:pt x="20" y="151"/>
                </a:moveTo>
                <a:lnTo>
                  <a:pt x="43" y="151"/>
                </a:lnTo>
                <a:lnTo>
                  <a:pt x="43" y="182"/>
                </a:lnTo>
                <a:lnTo>
                  <a:pt x="20" y="182"/>
                </a:lnTo>
                <a:lnTo>
                  <a:pt x="20" y="151"/>
                </a:lnTo>
                <a:close/>
                <a:moveTo>
                  <a:pt x="93" y="195"/>
                </a:moveTo>
                <a:lnTo>
                  <a:pt x="117" y="195"/>
                </a:lnTo>
                <a:lnTo>
                  <a:pt x="117" y="225"/>
                </a:lnTo>
                <a:lnTo>
                  <a:pt x="93" y="225"/>
                </a:lnTo>
                <a:lnTo>
                  <a:pt x="93" y="195"/>
                </a:lnTo>
                <a:close/>
                <a:moveTo>
                  <a:pt x="131" y="64"/>
                </a:moveTo>
                <a:lnTo>
                  <a:pt x="154" y="64"/>
                </a:lnTo>
                <a:lnTo>
                  <a:pt x="154" y="95"/>
                </a:lnTo>
                <a:lnTo>
                  <a:pt x="131" y="95"/>
                </a:lnTo>
                <a:lnTo>
                  <a:pt x="131" y="64"/>
                </a:lnTo>
                <a:close/>
                <a:moveTo>
                  <a:pt x="93" y="21"/>
                </a:moveTo>
                <a:lnTo>
                  <a:pt x="117" y="21"/>
                </a:lnTo>
                <a:lnTo>
                  <a:pt x="117" y="51"/>
                </a:lnTo>
                <a:lnTo>
                  <a:pt x="93" y="51"/>
                </a:lnTo>
                <a:lnTo>
                  <a:pt x="93" y="21"/>
                </a:lnTo>
                <a:close/>
                <a:moveTo>
                  <a:pt x="56" y="21"/>
                </a:moveTo>
                <a:lnTo>
                  <a:pt x="80" y="21"/>
                </a:lnTo>
                <a:lnTo>
                  <a:pt x="80" y="51"/>
                </a:lnTo>
                <a:lnTo>
                  <a:pt x="56" y="51"/>
                </a:lnTo>
                <a:lnTo>
                  <a:pt x="56" y="21"/>
                </a:lnTo>
                <a:close/>
                <a:moveTo>
                  <a:pt x="20" y="21"/>
                </a:moveTo>
                <a:lnTo>
                  <a:pt x="43" y="21"/>
                </a:lnTo>
                <a:lnTo>
                  <a:pt x="43" y="51"/>
                </a:lnTo>
                <a:lnTo>
                  <a:pt x="20" y="51"/>
                </a:lnTo>
                <a:lnTo>
                  <a:pt x="20" y="21"/>
                </a:lnTo>
                <a:close/>
                <a:moveTo>
                  <a:pt x="131" y="21"/>
                </a:moveTo>
                <a:lnTo>
                  <a:pt x="154" y="21"/>
                </a:lnTo>
                <a:lnTo>
                  <a:pt x="154" y="51"/>
                </a:lnTo>
                <a:lnTo>
                  <a:pt x="131" y="51"/>
                </a:lnTo>
                <a:lnTo>
                  <a:pt x="131" y="21"/>
                </a:lnTo>
                <a:close/>
                <a:moveTo>
                  <a:pt x="131" y="108"/>
                </a:moveTo>
                <a:lnTo>
                  <a:pt x="154" y="108"/>
                </a:lnTo>
                <a:lnTo>
                  <a:pt x="154" y="138"/>
                </a:lnTo>
                <a:lnTo>
                  <a:pt x="131" y="138"/>
                </a:lnTo>
                <a:lnTo>
                  <a:pt x="131" y="108"/>
                </a:lnTo>
                <a:close/>
                <a:moveTo>
                  <a:pt x="131" y="151"/>
                </a:moveTo>
                <a:lnTo>
                  <a:pt x="154" y="151"/>
                </a:lnTo>
                <a:lnTo>
                  <a:pt x="154" y="182"/>
                </a:lnTo>
                <a:lnTo>
                  <a:pt x="131" y="182"/>
                </a:lnTo>
                <a:lnTo>
                  <a:pt x="131" y="151"/>
                </a:lnTo>
                <a:close/>
                <a:moveTo>
                  <a:pt x="131" y="195"/>
                </a:moveTo>
                <a:lnTo>
                  <a:pt x="154" y="195"/>
                </a:lnTo>
                <a:lnTo>
                  <a:pt x="154" y="225"/>
                </a:lnTo>
                <a:lnTo>
                  <a:pt x="131" y="225"/>
                </a:lnTo>
                <a:lnTo>
                  <a:pt x="131" y="195"/>
                </a:lnTo>
                <a:close/>
                <a:moveTo>
                  <a:pt x="56" y="195"/>
                </a:moveTo>
                <a:lnTo>
                  <a:pt x="80" y="195"/>
                </a:lnTo>
                <a:lnTo>
                  <a:pt x="80" y="225"/>
                </a:lnTo>
                <a:lnTo>
                  <a:pt x="56" y="225"/>
                </a:lnTo>
                <a:lnTo>
                  <a:pt x="56" y="195"/>
                </a:lnTo>
                <a:close/>
                <a:moveTo>
                  <a:pt x="20" y="195"/>
                </a:moveTo>
                <a:lnTo>
                  <a:pt x="43" y="195"/>
                </a:lnTo>
                <a:lnTo>
                  <a:pt x="43" y="225"/>
                </a:lnTo>
                <a:lnTo>
                  <a:pt x="20" y="225"/>
                </a:lnTo>
                <a:lnTo>
                  <a:pt x="20" y="1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6" name="Freeform 9">
            <a:extLst>
              <a:ext uri="{FF2B5EF4-FFF2-40B4-BE49-F238E27FC236}">
                <a16:creationId xmlns:a16="http://schemas.microsoft.com/office/drawing/2014/main" id="{924C1B77-1253-A205-A25C-03AC3F573C14}"/>
              </a:ext>
            </a:extLst>
          </p:cNvPr>
          <p:cNvSpPr>
            <a:spLocks noEditPoints="1"/>
          </p:cNvSpPr>
          <p:nvPr/>
        </p:nvSpPr>
        <p:spPr bwMode="auto">
          <a:xfrm>
            <a:off x="7266105" y="1549575"/>
            <a:ext cx="274638" cy="449263"/>
          </a:xfrm>
          <a:custGeom>
            <a:avLst/>
            <a:gdLst>
              <a:gd name="T0" fmla="*/ 0 w 173"/>
              <a:gd name="T1" fmla="*/ 283 h 283"/>
              <a:gd name="T2" fmla="*/ 61 w 173"/>
              <a:gd name="T3" fmla="*/ 243 h 283"/>
              <a:gd name="T4" fmla="*/ 113 w 173"/>
              <a:gd name="T5" fmla="*/ 283 h 283"/>
              <a:gd name="T6" fmla="*/ 173 w 173"/>
              <a:gd name="T7" fmla="*/ 0 h 283"/>
              <a:gd name="T8" fmla="*/ 93 w 173"/>
              <a:gd name="T9" fmla="*/ 64 h 283"/>
              <a:gd name="T10" fmla="*/ 117 w 173"/>
              <a:gd name="T11" fmla="*/ 95 h 283"/>
              <a:gd name="T12" fmla="*/ 93 w 173"/>
              <a:gd name="T13" fmla="*/ 64 h 283"/>
              <a:gd name="T14" fmla="*/ 80 w 173"/>
              <a:gd name="T15" fmla="*/ 64 h 283"/>
              <a:gd name="T16" fmla="*/ 56 w 173"/>
              <a:gd name="T17" fmla="*/ 95 h 283"/>
              <a:gd name="T18" fmla="*/ 20 w 173"/>
              <a:gd name="T19" fmla="*/ 64 h 283"/>
              <a:gd name="T20" fmla="*/ 43 w 173"/>
              <a:gd name="T21" fmla="*/ 95 h 283"/>
              <a:gd name="T22" fmla="*/ 20 w 173"/>
              <a:gd name="T23" fmla="*/ 64 h 283"/>
              <a:gd name="T24" fmla="*/ 117 w 173"/>
              <a:gd name="T25" fmla="*/ 108 h 283"/>
              <a:gd name="T26" fmla="*/ 93 w 173"/>
              <a:gd name="T27" fmla="*/ 138 h 283"/>
              <a:gd name="T28" fmla="*/ 56 w 173"/>
              <a:gd name="T29" fmla="*/ 108 h 283"/>
              <a:gd name="T30" fmla="*/ 80 w 173"/>
              <a:gd name="T31" fmla="*/ 138 h 283"/>
              <a:gd name="T32" fmla="*/ 56 w 173"/>
              <a:gd name="T33" fmla="*/ 108 h 283"/>
              <a:gd name="T34" fmla="*/ 43 w 173"/>
              <a:gd name="T35" fmla="*/ 108 h 283"/>
              <a:gd name="T36" fmla="*/ 20 w 173"/>
              <a:gd name="T37" fmla="*/ 138 h 283"/>
              <a:gd name="T38" fmla="*/ 93 w 173"/>
              <a:gd name="T39" fmla="*/ 151 h 283"/>
              <a:gd name="T40" fmla="*/ 117 w 173"/>
              <a:gd name="T41" fmla="*/ 182 h 283"/>
              <a:gd name="T42" fmla="*/ 93 w 173"/>
              <a:gd name="T43" fmla="*/ 151 h 283"/>
              <a:gd name="T44" fmla="*/ 80 w 173"/>
              <a:gd name="T45" fmla="*/ 151 h 283"/>
              <a:gd name="T46" fmla="*/ 56 w 173"/>
              <a:gd name="T47" fmla="*/ 182 h 283"/>
              <a:gd name="T48" fmla="*/ 20 w 173"/>
              <a:gd name="T49" fmla="*/ 151 h 283"/>
              <a:gd name="T50" fmla="*/ 43 w 173"/>
              <a:gd name="T51" fmla="*/ 182 h 283"/>
              <a:gd name="T52" fmla="*/ 20 w 173"/>
              <a:gd name="T53" fmla="*/ 151 h 283"/>
              <a:gd name="T54" fmla="*/ 117 w 173"/>
              <a:gd name="T55" fmla="*/ 195 h 283"/>
              <a:gd name="T56" fmla="*/ 93 w 173"/>
              <a:gd name="T57" fmla="*/ 225 h 283"/>
              <a:gd name="T58" fmla="*/ 131 w 173"/>
              <a:gd name="T59" fmla="*/ 64 h 283"/>
              <a:gd name="T60" fmla="*/ 154 w 173"/>
              <a:gd name="T61" fmla="*/ 95 h 283"/>
              <a:gd name="T62" fmla="*/ 131 w 173"/>
              <a:gd name="T63" fmla="*/ 64 h 283"/>
              <a:gd name="T64" fmla="*/ 117 w 173"/>
              <a:gd name="T65" fmla="*/ 21 h 283"/>
              <a:gd name="T66" fmla="*/ 93 w 173"/>
              <a:gd name="T67" fmla="*/ 51 h 283"/>
              <a:gd name="T68" fmla="*/ 56 w 173"/>
              <a:gd name="T69" fmla="*/ 21 h 283"/>
              <a:gd name="T70" fmla="*/ 80 w 173"/>
              <a:gd name="T71" fmla="*/ 51 h 283"/>
              <a:gd name="T72" fmla="*/ 56 w 173"/>
              <a:gd name="T73" fmla="*/ 21 h 283"/>
              <a:gd name="T74" fmla="*/ 43 w 173"/>
              <a:gd name="T75" fmla="*/ 21 h 283"/>
              <a:gd name="T76" fmla="*/ 20 w 173"/>
              <a:gd name="T77" fmla="*/ 51 h 283"/>
              <a:gd name="T78" fmla="*/ 131 w 173"/>
              <a:gd name="T79" fmla="*/ 21 h 283"/>
              <a:gd name="T80" fmla="*/ 154 w 173"/>
              <a:gd name="T81" fmla="*/ 51 h 283"/>
              <a:gd name="T82" fmla="*/ 131 w 173"/>
              <a:gd name="T83" fmla="*/ 21 h 283"/>
              <a:gd name="T84" fmla="*/ 154 w 173"/>
              <a:gd name="T85" fmla="*/ 108 h 283"/>
              <a:gd name="T86" fmla="*/ 131 w 173"/>
              <a:gd name="T87" fmla="*/ 138 h 283"/>
              <a:gd name="T88" fmla="*/ 131 w 173"/>
              <a:gd name="T89" fmla="*/ 151 h 283"/>
              <a:gd name="T90" fmla="*/ 154 w 173"/>
              <a:gd name="T91" fmla="*/ 182 h 283"/>
              <a:gd name="T92" fmla="*/ 131 w 173"/>
              <a:gd name="T93" fmla="*/ 151 h 283"/>
              <a:gd name="T94" fmla="*/ 154 w 173"/>
              <a:gd name="T95" fmla="*/ 195 h 283"/>
              <a:gd name="T96" fmla="*/ 131 w 173"/>
              <a:gd name="T97" fmla="*/ 225 h 283"/>
              <a:gd name="T98" fmla="*/ 56 w 173"/>
              <a:gd name="T99" fmla="*/ 195 h 283"/>
              <a:gd name="T100" fmla="*/ 80 w 173"/>
              <a:gd name="T101" fmla="*/ 225 h 283"/>
              <a:gd name="T102" fmla="*/ 56 w 173"/>
              <a:gd name="T103" fmla="*/ 195 h 283"/>
              <a:gd name="T104" fmla="*/ 43 w 173"/>
              <a:gd name="T105" fmla="*/ 195 h 283"/>
              <a:gd name="T106" fmla="*/ 20 w 173"/>
              <a:gd name="T107" fmla="*/ 22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283">
                <a:moveTo>
                  <a:pt x="0" y="0"/>
                </a:moveTo>
                <a:lnTo>
                  <a:pt x="0" y="283"/>
                </a:lnTo>
                <a:lnTo>
                  <a:pt x="61" y="283"/>
                </a:lnTo>
                <a:lnTo>
                  <a:pt x="61" y="243"/>
                </a:lnTo>
                <a:lnTo>
                  <a:pt x="113" y="243"/>
                </a:lnTo>
                <a:lnTo>
                  <a:pt x="113" y="283"/>
                </a:lnTo>
                <a:lnTo>
                  <a:pt x="173" y="283"/>
                </a:lnTo>
                <a:lnTo>
                  <a:pt x="173" y="0"/>
                </a:lnTo>
                <a:lnTo>
                  <a:pt x="0" y="0"/>
                </a:lnTo>
                <a:close/>
                <a:moveTo>
                  <a:pt x="93" y="64"/>
                </a:moveTo>
                <a:lnTo>
                  <a:pt x="117" y="64"/>
                </a:lnTo>
                <a:lnTo>
                  <a:pt x="117" y="95"/>
                </a:lnTo>
                <a:lnTo>
                  <a:pt x="93" y="95"/>
                </a:lnTo>
                <a:lnTo>
                  <a:pt x="93" y="64"/>
                </a:lnTo>
                <a:close/>
                <a:moveTo>
                  <a:pt x="56" y="64"/>
                </a:moveTo>
                <a:lnTo>
                  <a:pt x="80" y="64"/>
                </a:lnTo>
                <a:lnTo>
                  <a:pt x="80" y="95"/>
                </a:lnTo>
                <a:lnTo>
                  <a:pt x="56" y="95"/>
                </a:lnTo>
                <a:lnTo>
                  <a:pt x="56" y="64"/>
                </a:lnTo>
                <a:close/>
                <a:moveTo>
                  <a:pt x="20" y="64"/>
                </a:moveTo>
                <a:lnTo>
                  <a:pt x="43" y="64"/>
                </a:lnTo>
                <a:lnTo>
                  <a:pt x="43" y="95"/>
                </a:lnTo>
                <a:lnTo>
                  <a:pt x="20" y="95"/>
                </a:lnTo>
                <a:lnTo>
                  <a:pt x="20" y="64"/>
                </a:lnTo>
                <a:close/>
                <a:moveTo>
                  <a:pt x="93" y="108"/>
                </a:moveTo>
                <a:lnTo>
                  <a:pt x="117" y="108"/>
                </a:lnTo>
                <a:lnTo>
                  <a:pt x="117" y="138"/>
                </a:lnTo>
                <a:lnTo>
                  <a:pt x="93" y="138"/>
                </a:lnTo>
                <a:lnTo>
                  <a:pt x="93" y="108"/>
                </a:lnTo>
                <a:close/>
                <a:moveTo>
                  <a:pt x="56" y="108"/>
                </a:moveTo>
                <a:lnTo>
                  <a:pt x="80" y="108"/>
                </a:lnTo>
                <a:lnTo>
                  <a:pt x="80" y="138"/>
                </a:lnTo>
                <a:lnTo>
                  <a:pt x="56" y="138"/>
                </a:lnTo>
                <a:lnTo>
                  <a:pt x="56" y="108"/>
                </a:lnTo>
                <a:close/>
                <a:moveTo>
                  <a:pt x="20" y="108"/>
                </a:moveTo>
                <a:lnTo>
                  <a:pt x="43" y="108"/>
                </a:lnTo>
                <a:lnTo>
                  <a:pt x="43" y="138"/>
                </a:lnTo>
                <a:lnTo>
                  <a:pt x="20" y="138"/>
                </a:lnTo>
                <a:lnTo>
                  <a:pt x="20" y="108"/>
                </a:lnTo>
                <a:close/>
                <a:moveTo>
                  <a:pt x="93" y="151"/>
                </a:moveTo>
                <a:lnTo>
                  <a:pt x="117" y="151"/>
                </a:lnTo>
                <a:lnTo>
                  <a:pt x="117" y="182"/>
                </a:lnTo>
                <a:lnTo>
                  <a:pt x="93" y="182"/>
                </a:lnTo>
                <a:lnTo>
                  <a:pt x="93" y="151"/>
                </a:lnTo>
                <a:close/>
                <a:moveTo>
                  <a:pt x="56" y="151"/>
                </a:moveTo>
                <a:lnTo>
                  <a:pt x="80" y="151"/>
                </a:lnTo>
                <a:lnTo>
                  <a:pt x="80" y="182"/>
                </a:lnTo>
                <a:lnTo>
                  <a:pt x="56" y="182"/>
                </a:lnTo>
                <a:lnTo>
                  <a:pt x="56" y="151"/>
                </a:lnTo>
                <a:close/>
                <a:moveTo>
                  <a:pt x="20" y="151"/>
                </a:moveTo>
                <a:lnTo>
                  <a:pt x="43" y="151"/>
                </a:lnTo>
                <a:lnTo>
                  <a:pt x="43" y="182"/>
                </a:lnTo>
                <a:lnTo>
                  <a:pt x="20" y="182"/>
                </a:lnTo>
                <a:lnTo>
                  <a:pt x="20" y="151"/>
                </a:lnTo>
                <a:close/>
                <a:moveTo>
                  <a:pt x="93" y="195"/>
                </a:moveTo>
                <a:lnTo>
                  <a:pt x="117" y="195"/>
                </a:lnTo>
                <a:lnTo>
                  <a:pt x="117" y="225"/>
                </a:lnTo>
                <a:lnTo>
                  <a:pt x="93" y="225"/>
                </a:lnTo>
                <a:lnTo>
                  <a:pt x="93" y="195"/>
                </a:lnTo>
                <a:close/>
                <a:moveTo>
                  <a:pt x="131" y="64"/>
                </a:moveTo>
                <a:lnTo>
                  <a:pt x="154" y="64"/>
                </a:lnTo>
                <a:lnTo>
                  <a:pt x="154" y="95"/>
                </a:lnTo>
                <a:lnTo>
                  <a:pt x="131" y="95"/>
                </a:lnTo>
                <a:lnTo>
                  <a:pt x="131" y="64"/>
                </a:lnTo>
                <a:close/>
                <a:moveTo>
                  <a:pt x="93" y="21"/>
                </a:moveTo>
                <a:lnTo>
                  <a:pt x="117" y="21"/>
                </a:lnTo>
                <a:lnTo>
                  <a:pt x="117" y="51"/>
                </a:lnTo>
                <a:lnTo>
                  <a:pt x="93" y="51"/>
                </a:lnTo>
                <a:lnTo>
                  <a:pt x="93" y="21"/>
                </a:lnTo>
                <a:close/>
                <a:moveTo>
                  <a:pt x="56" y="21"/>
                </a:moveTo>
                <a:lnTo>
                  <a:pt x="80" y="21"/>
                </a:lnTo>
                <a:lnTo>
                  <a:pt x="80" y="51"/>
                </a:lnTo>
                <a:lnTo>
                  <a:pt x="56" y="51"/>
                </a:lnTo>
                <a:lnTo>
                  <a:pt x="56" y="21"/>
                </a:lnTo>
                <a:close/>
                <a:moveTo>
                  <a:pt x="20" y="21"/>
                </a:moveTo>
                <a:lnTo>
                  <a:pt x="43" y="21"/>
                </a:lnTo>
                <a:lnTo>
                  <a:pt x="43" y="51"/>
                </a:lnTo>
                <a:lnTo>
                  <a:pt x="20" y="51"/>
                </a:lnTo>
                <a:lnTo>
                  <a:pt x="20" y="21"/>
                </a:lnTo>
                <a:close/>
                <a:moveTo>
                  <a:pt x="131" y="21"/>
                </a:moveTo>
                <a:lnTo>
                  <a:pt x="154" y="21"/>
                </a:lnTo>
                <a:lnTo>
                  <a:pt x="154" y="51"/>
                </a:lnTo>
                <a:lnTo>
                  <a:pt x="131" y="51"/>
                </a:lnTo>
                <a:lnTo>
                  <a:pt x="131" y="21"/>
                </a:lnTo>
                <a:close/>
                <a:moveTo>
                  <a:pt x="131" y="108"/>
                </a:moveTo>
                <a:lnTo>
                  <a:pt x="154" y="108"/>
                </a:lnTo>
                <a:lnTo>
                  <a:pt x="154" y="138"/>
                </a:lnTo>
                <a:lnTo>
                  <a:pt x="131" y="138"/>
                </a:lnTo>
                <a:lnTo>
                  <a:pt x="131" y="108"/>
                </a:lnTo>
                <a:close/>
                <a:moveTo>
                  <a:pt x="131" y="151"/>
                </a:moveTo>
                <a:lnTo>
                  <a:pt x="154" y="151"/>
                </a:lnTo>
                <a:lnTo>
                  <a:pt x="154" y="182"/>
                </a:lnTo>
                <a:lnTo>
                  <a:pt x="131" y="182"/>
                </a:lnTo>
                <a:lnTo>
                  <a:pt x="131" y="151"/>
                </a:lnTo>
                <a:close/>
                <a:moveTo>
                  <a:pt x="131" y="195"/>
                </a:moveTo>
                <a:lnTo>
                  <a:pt x="154" y="195"/>
                </a:lnTo>
                <a:lnTo>
                  <a:pt x="154" y="225"/>
                </a:lnTo>
                <a:lnTo>
                  <a:pt x="131" y="225"/>
                </a:lnTo>
                <a:lnTo>
                  <a:pt x="131" y="195"/>
                </a:lnTo>
                <a:close/>
                <a:moveTo>
                  <a:pt x="56" y="195"/>
                </a:moveTo>
                <a:lnTo>
                  <a:pt x="80" y="195"/>
                </a:lnTo>
                <a:lnTo>
                  <a:pt x="80" y="225"/>
                </a:lnTo>
                <a:lnTo>
                  <a:pt x="56" y="225"/>
                </a:lnTo>
                <a:lnTo>
                  <a:pt x="56" y="195"/>
                </a:lnTo>
                <a:close/>
                <a:moveTo>
                  <a:pt x="20" y="195"/>
                </a:moveTo>
                <a:lnTo>
                  <a:pt x="43" y="195"/>
                </a:lnTo>
                <a:lnTo>
                  <a:pt x="43" y="225"/>
                </a:lnTo>
                <a:lnTo>
                  <a:pt x="20" y="225"/>
                </a:lnTo>
                <a:lnTo>
                  <a:pt x="20" y="1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27" name="Freeform 9">
            <a:extLst>
              <a:ext uri="{FF2B5EF4-FFF2-40B4-BE49-F238E27FC236}">
                <a16:creationId xmlns:a16="http://schemas.microsoft.com/office/drawing/2014/main" id="{FD899895-940F-62A9-A8D3-347A55C86821}"/>
              </a:ext>
            </a:extLst>
          </p:cNvPr>
          <p:cNvSpPr>
            <a:spLocks noEditPoints="1"/>
          </p:cNvSpPr>
          <p:nvPr/>
        </p:nvSpPr>
        <p:spPr bwMode="auto">
          <a:xfrm>
            <a:off x="8100392" y="1527634"/>
            <a:ext cx="274638" cy="449263"/>
          </a:xfrm>
          <a:custGeom>
            <a:avLst/>
            <a:gdLst>
              <a:gd name="T0" fmla="*/ 0 w 173"/>
              <a:gd name="T1" fmla="*/ 283 h 283"/>
              <a:gd name="T2" fmla="*/ 61 w 173"/>
              <a:gd name="T3" fmla="*/ 243 h 283"/>
              <a:gd name="T4" fmla="*/ 113 w 173"/>
              <a:gd name="T5" fmla="*/ 283 h 283"/>
              <a:gd name="T6" fmla="*/ 173 w 173"/>
              <a:gd name="T7" fmla="*/ 0 h 283"/>
              <a:gd name="T8" fmla="*/ 93 w 173"/>
              <a:gd name="T9" fmla="*/ 64 h 283"/>
              <a:gd name="T10" fmla="*/ 117 w 173"/>
              <a:gd name="T11" fmla="*/ 95 h 283"/>
              <a:gd name="T12" fmla="*/ 93 w 173"/>
              <a:gd name="T13" fmla="*/ 64 h 283"/>
              <a:gd name="T14" fmla="*/ 80 w 173"/>
              <a:gd name="T15" fmla="*/ 64 h 283"/>
              <a:gd name="T16" fmla="*/ 56 w 173"/>
              <a:gd name="T17" fmla="*/ 95 h 283"/>
              <a:gd name="T18" fmla="*/ 20 w 173"/>
              <a:gd name="T19" fmla="*/ 64 h 283"/>
              <a:gd name="T20" fmla="*/ 43 w 173"/>
              <a:gd name="T21" fmla="*/ 95 h 283"/>
              <a:gd name="T22" fmla="*/ 20 w 173"/>
              <a:gd name="T23" fmla="*/ 64 h 283"/>
              <a:gd name="T24" fmla="*/ 117 w 173"/>
              <a:gd name="T25" fmla="*/ 108 h 283"/>
              <a:gd name="T26" fmla="*/ 93 w 173"/>
              <a:gd name="T27" fmla="*/ 138 h 283"/>
              <a:gd name="T28" fmla="*/ 56 w 173"/>
              <a:gd name="T29" fmla="*/ 108 h 283"/>
              <a:gd name="T30" fmla="*/ 80 w 173"/>
              <a:gd name="T31" fmla="*/ 138 h 283"/>
              <a:gd name="T32" fmla="*/ 56 w 173"/>
              <a:gd name="T33" fmla="*/ 108 h 283"/>
              <a:gd name="T34" fmla="*/ 43 w 173"/>
              <a:gd name="T35" fmla="*/ 108 h 283"/>
              <a:gd name="T36" fmla="*/ 20 w 173"/>
              <a:gd name="T37" fmla="*/ 138 h 283"/>
              <a:gd name="T38" fmla="*/ 93 w 173"/>
              <a:gd name="T39" fmla="*/ 151 h 283"/>
              <a:gd name="T40" fmla="*/ 117 w 173"/>
              <a:gd name="T41" fmla="*/ 182 h 283"/>
              <a:gd name="T42" fmla="*/ 93 w 173"/>
              <a:gd name="T43" fmla="*/ 151 h 283"/>
              <a:gd name="T44" fmla="*/ 80 w 173"/>
              <a:gd name="T45" fmla="*/ 151 h 283"/>
              <a:gd name="T46" fmla="*/ 56 w 173"/>
              <a:gd name="T47" fmla="*/ 182 h 283"/>
              <a:gd name="T48" fmla="*/ 20 w 173"/>
              <a:gd name="T49" fmla="*/ 151 h 283"/>
              <a:gd name="T50" fmla="*/ 43 w 173"/>
              <a:gd name="T51" fmla="*/ 182 h 283"/>
              <a:gd name="T52" fmla="*/ 20 w 173"/>
              <a:gd name="T53" fmla="*/ 151 h 283"/>
              <a:gd name="T54" fmla="*/ 117 w 173"/>
              <a:gd name="T55" fmla="*/ 195 h 283"/>
              <a:gd name="T56" fmla="*/ 93 w 173"/>
              <a:gd name="T57" fmla="*/ 225 h 283"/>
              <a:gd name="T58" fmla="*/ 131 w 173"/>
              <a:gd name="T59" fmla="*/ 64 h 283"/>
              <a:gd name="T60" fmla="*/ 154 w 173"/>
              <a:gd name="T61" fmla="*/ 95 h 283"/>
              <a:gd name="T62" fmla="*/ 131 w 173"/>
              <a:gd name="T63" fmla="*/ 64 h 283"/>
              <a:gd name="T64" fmla="*/ 117 w 173"/>
              <a:gd name="T65" fmla="*/ 21 h 283"/>
              <a:gd name="T66" fmla="*/ 93 w 173"/>
              <a:gd name="T67" fmla="*/ 51 h 283"/>
              <a:gd name="T68" fmla="*/ 56 w 173"/>
              <a:gd name="T69" fmla="*/ 21 h 283"/>
              <a:gd name="T70" fmla="*/ 80 w 173"/>
              <a:gd name="T71" fmla="*/ 51 h 283"/>
              <a:gd name="T72" fmla="*/ 56 w 173"/>
              <a:gd name="T73" fmla="*/ 21 h 283"/>
              <a:gd name="T74" fmla="*/ 43 w 173"/>
              <a:gd name="T75" fmla="*/ 21 h 283"/>
              <a:gd name="T76" fmla="*/ 20 w 173"/>
              <a:gd name="T77" fmla="*/ 51 h 283"/>
              <a:gd name="T78" fmla="*/ 131 w 173"/>
              <a:gd name="T79" fmla="*/ 21 h 283"/>
              <a:gd name="T80" fmla="*/ 154 w 173"/>
              <a:gd name="T81" fmla="*/ 51 h 283"/>
              <a:gd name="T82" fmla="*/ 131 w 173"/>
              <a:gd name="T83" fmla="*/ 21 h 283"/>
              <a:gd name="T84" fmla="*/ 154 w 173"/>
              <a:gd name="T85" fmla="*/ 108 h 283"/>
              <a:gd name="T86" fmla="*/ 131 w 173"/>
              <a:gd name="T87" fmla="*/ 138 h 283"/>
              <a:gd name="T88" fmla="*/ 131 w 173"/>
              <a:gd name="T89" fmla="*/ 151 h 283"/>
              <a:gd name="T90" fmla="*/ 154 w 173"/>
              <a:gd name="T91" fmla="*/ 182 h 283"/>
              <a:gd name="T92" fmla="*/ 131 w 173"/>
              <a:gd name="T93" fmla="*/ 151 h 283"/>
              <a:gd name="T94" fmla="*/ 154 w 173"/>
              <a:gd name="T95" fmla="*/ 195 h 283"/>
              <a:gd name="T96" fmla="*/ 131 w 173"/>
              <a:gd name="T97" fmla="*/ 225 h 283"/>
              <a:gd name="T98" fmla="*/ 56 w 173"/>
              <a:gd name="T99" fmla="*/ 195 h 283"/>
              <a:gd name="T100" fmla="*/ 80 w 173"/>
              <a:gd name="T101" fmla="*/ 225 h 283"/>
              <a:gd name="T102" fmla="*/ 56 w 173"/>
              <a:gd name="T103" fmla="*/ 195 h 283"/>
              <a:gd name="T104" fmla="*/ 43 w 173"/>
              <a:gd name="T105" fmla="*/ 195 h 283"/>
              <a:gd name="T106" fmla="*/ 20 w 173"/>
              <a:gd name="T107" fmla="*/ 22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283">
                <a:moveTo>
                  <a:pt x="0" y="0"/>
                </a:moveTo>
                <a:lnTo>
                  <a:pt x="0" y="283"/>
                </a:lnTo>
                <a:lnTo>
                  <a:pt x="61" y="283"/>
                </a:lnTo>
                <a:lnTo>
                  <a:pt x="61" y="243"/>
                </a:lnTo>
                <a:lnTo>
                  <a:pt x="113" y="243"/>
                </a:lnTo>
                <a:lnTo>
                  <a:pt x="113" y="283"/>
                </a:lnTo>
                <a:lnTo>
                  <a:pt x="173" y="283"/>
                </a:lnTo>
                <a:lnTo>
                  <a:pt x="173" y="0"/>
                </a:lnTo>
                <a:lnTo>
                  <a:pt x="0" y="0"/>
                </a:lnTo>
                <a:close/>
                <a:moveTo>
                  <a:pt x="93" y="64"/>
                </a:moveTo>
                <a:lnTo>
                  <a:pt x="117" y="64"/>
                </a:lnTo>
                <a:lnTo>
                  <a:pt x="117" y="95"/>
                </a:lnTo>
                <a:lnTo>
                  <a:pt x="93" y="95"/>
                </a:lnTo>
                <a:lnTo>
                  <a:pt x="93" y="64"/>
                </a:lnTo>
                <a:close/>
                <a:moveTo>
                  <a:pt x="56" y="64"/>
                </a:moveTo>
                <a:lnTo>
                  <a:pt x="80" y="64"/>
                </a:lnTo>
                <a:lnTo>
                  <a:pt x="80" y="95"/>
                </a:lnTo>
                <a:lnTo>
                  <a:pt x="56" y="95"/>
                </a:lnTo>
                <a:lnTo>
                  <a:pt x="56" y="64"/>
                </a:lnTo>
                <a:close/>
                <a:moveTo>
                  <a:pt x="20" y="64"/>
                </a:moveTo>
                <a:lnTo>
                  <a:pt x="43" y="64"/>
                </a:lnTo>
                <a:lnTo>
                  <a:pt x="43" y="95"/>
                </a:lnTo>
                <a:lnTo>
                  <a:pt x="20" y="95"/>
                </a:lnTo>
                <a:lnTo>
                  <a:pt x="20" y="64"/>
                </a:lnTo>
                <a:close/>
                <a:moveTo>
                  <a:pt x="93" y="108"/>
                </a:moveTo>
                <a:lnTo>
                  <a:pt x="117" y="108"/>
                </a:lnTo>
                <a:lnTo>
                  <a:pt x="117" y="138"/>
                </a:lnTo>
                <a:lnTo>
                  <a:pt x="93" y="138"/>
                </a:lnTo>
                <a:lnTo>
                  <a:pt x="93" y="108"/>
                </a:lnTo>
                <a:close/>
                <a:moveTo>
                  <a:pt x="56" y="108"/>
                </a:moveTo>
                <a:lnTo>
                  <a:pt x="80" y="108"/>
                </a:lnTo>
                <a:lnTo>
                  <a:pt x="80" y="138"/>
                </a:lnTo>
                <a:lnTo>
                  <a:pt x="56" y="138"/>
                </a:lnTo>
                <a:lnTo>
                  <a:pt x="56" y="108"/>
                </a:lnTo>
                <a:close/>
                <a:moveTo>
                  <a:pt x="20" y="108"/>
                </a:moveTo>
                <a:lnTo>
                  <a:pt x="43" y="108"/>
                </a:lnTo>
                <a:lnTo>
                  <a:pt x="43" y="138"/>
                </a:lnTo>
                <a:lnTo>
                  <a:pt x="20" y="138"/>
                </a:lnTo>
                <a:lnTo>
                  <a:pt x="20" y="108"/>
                </a:lnTo>
                <a:close/>
                <a:moveTo>
                  <a:pt x="93" y="151"/>
                </a:moveTo>
                <a:lnTo>
                  <a:pt x="117" y="151"/>
                </a:lnTo>
                <a:lnTo>
                  <a:pt x="117" y="182"/>
                </a:lnTo>
                <a:lnTo>
                  <a:pt x="93" y="182"/>
                </a:lnTo>
                <a:lnTo>
                  <a:pt x="93" y="151"/>
                </a:lnTo>
                <a:close/>
                <a:moveTo>
                  <a:pt x="56" y="151"/>
                </a:moveTo>
                <a:lnTo>
                  <a:pt x="80" y="151"/>
                </a:lnTo>
                <a:lnTo>
                  <a:pt x="80" y="182"/>
                </a:lnTo>
                <a:lnTo>
                  <a:pt x="56" y="182"/>
                </a:lnTo>
                <a:lnTo>
                  <a:pt x="56" y="151"/>
                </a:lnTo>
                <a:close/>
                <a:moveTo>
                  <a:pt x="20" y="151"/>
                </a:moveTo>
                <a:lnTo>
                  <a:pt x="43" y="151"/>
                </a:lnTo>
                <a:lnTo>
                  <a:pt x="43" y="182"/>
                </a:lnTo>
                <a:lnTo>
                  <a:pt x="20" y="182"/>
                </a:lnTo>
                <a:lnTo>
                  <a:pt x="20" y="151"/>
                </a:lnTo>
                <a:close/>
                <a:moveTo>
                  <a:pt x="93" y="195"/>
                </a:moveTo>
                <a:lnTo>
                  <a:pt x="117" y="195"/>
                </a:lnTo>
                <a:lnTo>
                  <a:pt x="117" y="225"/>
                </a:lnTo>
                <a:lnTo>
                  <a:pt x="93" y="225"/>
                </a:lnTo>
                <a:lnTo>
                  <a:pt x="93" y="195"/>
                </a:lnTo>
                <a:close/>
                <a:moveTo>
                  <a:pt x="131" y="64"/>
                </a:moveTo>
                <a:lnTo>
                  <a:pt x="154" y="64"/>
                </a:lnTo>
                <a:lnTo>
                  <a:pt x="154" y="95"/>
                </a:lnTo>
                <a:lnTo>
                  <a:pt x="131" y="95"/>
                </a:lnTo>
                <a:lnTo>
                  <a:pt x="131" y="64"/>
                </a:lnTo>
                <a:close/>
                <a:moveTo>
                  <a:pt x="93" y="21"/>
                </a:moveTo>
                <a:lnTo>
                  <a:pt x="117" y="21"/>
                </a:lnTo>
                <a:lnTo>
                  <a:pt x="117" y="51"/>
                </a:lnTo>
                <a:lnTo>
                  <a:pt x="93" y="51"/>
                </a:lnTo>
                <a:lnTo>
                  <a:pt x="93" y="21"/>
                </a:lnTo>
                <a:close/>
                <a:moveTo>
                  <a:pt x="56" y="21"/>
                </a:moveTo>
                <a:lnTo>
                  <a:pt x="80" y="21"/>
                </a:lnTo>
                <a:lnTo>
                  <a:pt x="80" y="51"/>
                </a:lnTo>
                <a:lnTo>
                  <a:pt x="56" y="51"/>
                </a:lnTo>
                <a:lnTo>
                  <a:pt x="56" y="21"/>
                </a:lnTo>
                <a:close/>
                <a:moveTo>
                  <a:pt x="20" y="21"/>
                </a:moveTo>
                <a:lnTo>
                  <a:pt x="43" y="21"/>
                </a:lnTo>
                <a:lnTo>
                  <a:pt x="43" y="51"/>
                </a:lnTo>
                <a:lnTo>
                  <a:pt x="20" y="51"/>
                </a:lnTo>
                <a:lnTo>
                  <a:pt x="20" y="21"/>
                </a:lnTo>
                <a:close/>
                <a:moveTo>
                  <a:pt x="131" y="21"/>
                </a:moveTo>
                <a:lnTo>
                  <a:pt x="154" y="21"/>
                </a:lnTo>
                <a:lnTo>
                  <a:pt x="154" y="51"/>
                </a:lnTo>
                <a:lnTo>
                  <a:pt x="131" y="51"/>
                </a:lnTo>
                <a:lnTo>
                  <a:pt x="131" y="21"/>
                </a:lnTo>
                <a:close/>
                <a:moveTo>
                  <a:pt x="131" y="108"/>
                </a:moveTo>
                <a:lnTo>
                  <a:pt x="154" y="108"/>
                </a:lnTo>
                <a:lnTo>
                  <a:pt x="154" y="138"/>
                </a:lnTo>
                <a:lnTo>
                  <a:pt x="131" y="138"/>
                </a:lnTo>
                <a:lnTo>
                  <a:pt x="131" y="108"/>
                </a:lnTo>
                <a:close/>
                <a:moveTo>
                  <a:pt x="131" y="151"/>
                </a:moveTo>
                <a:lnTo>
                  <a:pt x="154" y="151"/>
                </a:lnTo>
                <a:lnTo>
                  <a:pt x="154" y="182"/>
                </a:lnTo>
                <a:lnTo>
                  <a:pt x="131" y="182"/>
                </a:lnTo>
                <a:lnTo>
                  <a:pt x="131" y="151"/>
                </a:lnTo>
                <a:close/>
                <a:moveTo>
                  <a:pt x="131" y="195"/>
                </a:moveTo>
                <a:lnTo>
                  <a:pt x="154" y="195"/>
                </a:lnTo>
                <a:lnTo>
                  <a:pt x="154" y="225"/>
                </a:lnTo>
                <a:lnTo>
                  <a:pt x="131" y="225"/>
                </a:lnTo>
                <a:lnTo>
                  <a:pt x="131" y="195"/>
                </a:lnTo>
                <a:close/>
                <a:moveTo>
                  <a:pt x="56" y="195"/>
                </a:moveTo>
                <a:lnTo>
                  <a:pt x="80" y="195"/>
                </a:lnTo>
                <a:lnTo>
                  <a:pt x="80" y="225"/>
                </a:lnTo>
                <a:lnTo>
                  <a:pt x="56" y="225"/>
                </a:lnTo>
                <a:lnTo>
                  <a:pt x="56" y="195"/>
                </a:lnTo>
                <a:close/>
                <a:moveTo>
                  <a:pt x="20" y="195"/>
                </a:moveTo>
                <a:lnTo>
                  <a:pt x="43" y="195"/>
                </a:lnTo>
                <a:lnTo>
                  <a:pt x="43" y="225"/>
                </a:lnTo>
                <a:lnTo>
                  <a:pt x="20" y="225"/>
                </a:lnTo>
                <a:lnTo>
                  <a:pt x="20" y="1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nvGrpSpPr>
          <p:cNvPr id="28" name="グループ化 27">
            <a:extLst>
              <a:ext uri="{FF2B5EF4-FFF2-40B4-BE49-F238E27FC236}">
                <a16:creationId xmlns:a16="http://schemas.microsoft.com/office/drawing/2014/main" id="{8D0F8F0B-02BA-DB92-4A50-0F167944CC9F}"/>
              </a:ext>
            </a:extLst>
          </p:cNvPr>
          <p:cNvGrpSpPr/>
          <p:nvPr/>
        </p:nvGrpSpPr>
        <p:grpSpPr>
          <a:xfrm>
            <a:off x="8415910" y="1714953"/>
            <a:ext cx="180020" cy="254730"/>
            <a:chOff x="757238" y="4846638"/>
            <a:chExt cx="288926" cy="377825"/>
          </a:xfrm>
        </p:grpSpPr>
        <p:sp>
          <p:nvSpPr>
            <p:cNvPr id="29" name="Freeform 33">
              <a:extLst>
                <a:ext uri="{FF2B5EF4-FFF2-40B4-BE49-F238E27FC236}">
                  <a16:creationId xmlns:a16="http://schemas.microsoft.com/office/drawing/2014/main" id="{DC54830D-0AFA-BBC3-8C62-83FC777AC6DF}"/>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0" name="Freeform 34">
              <a:extLst>
                <a:ext uri="{FF2B5EF4-FFF2-40B4-BE49-F238E27FC236}">
                  <a16:creationId xmlns:a16="http://schemas.microsoft.com/office/drawing/2014/main" id="{C2DAE806-8767-FA0E-6927-2429CA039B60}"/>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1" name="Rectangle 35">
              <a:extLst>
                <a:ext uri="{FF2B5EF4-FFF2-40B4-BE49-F238E27FC236}">
                  <a16:creationId xmlns:a16="http://schemas.microsoft.com/office/drawing/2014/main" id="{2E327183-F5B6-D507-A13B-6442AC0809DE}"/>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2" name="Rectangle 36">
              <a:extLst>
                <a:ext uri="{FF2B5EF4-FFF2-40B4-BE49-F238E27FC236}">
                  <a16:creationId xmlns:a16="http://schemas.microsoft.com/office/drawing/2014/main" id="{15E05010-A9BA-B0D8-DCB5-3401AE62E4E1}"/>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3" name="Rectangle 37">
              <a:extLst>
                <a:ext uri="{FF2B5EF4-FFF2-40B4-BE49-F238E27FC236}">
                  <a16:creationId xmlns:a16="http://schemas.microsoft.com/office/drawing/2014/main" id="{C5E9BEE2-A160-08B8-8B30-5AFBFC2B694F}"/>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4" name="Freeform 38">
              <a:extLst>
                <a:ext uri="{FF2B5EF4-FFF2-40B4-BE49-F238E27FC236}">
                  <a16:creationId xmlns:a16="http://schemas.microsoft.com/office/drawing/2014/main" id="{0392EE0F-A371-526E-4331-F044BEB02F46}"/>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5" name="Freeform 39">
              <a:extLst>
                <a:ext uri="{FF2B5EF4-FFF2-40B4-BE49-F238E27FC236}">
                  <a16:creationId xmlns:a16="http://schemas.microsoft.com/office/drawing/2014/main" id="{614C3A15-804A-6564-9EAD-D3C8FB404E38}"/>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6" name="Freeform 40">
              <a:extLst>
                <a:ext uri="{FF2B5EF4-FFF2-40B4-BE49-F238E27FC236}">
                  <a16:creationId xmlns:a16="http://schemas.microsoft.com/office/drawing/2014/main" id="{E01E3AE8-4FB8-DFDD-BB5F-FA5F7517A959}"/>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7" name="Freeform 41">
              <a:extLst>
                <a:ext uri="{FF2B5EF4-FFF2-40B4-BE49-F238E27FC236}">
                  <a16:creationId xmlns:a16="http://schemas.microsoft.com/office/drawing/2014/main" id="{86887017-9704-D228-40B9-9542465B1FF3}"/>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8" name="Rectangle 42">
              <a:extLst>
                <a:ext uri="{FF2B5EF4-FFF2-40B4-BE49-F238E27FC236}">
                  <a16:creationId xmlns:a16="http://schemas.microsoft.com/office/drawing/2014/main" id="{A5F2F016-53DF-4E23-4C97-8C8C829E2EBF}"/>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39" name="Freeform 43">
              <a:extLst>
                <a:ext uri="{FF2B5EF4-FFF2-40B4-BE49-F238E27FC236}">
                  <a16:creationId xmlns:a16="http://schemas.microsoft.com/office/drawing/2014/main" id="{C0CFC84C-278F-EDEF-B8D4-CB59A1D07F86}"/>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nvGrpSpPr>
          <p:cNvPr id="40" name="グループ化 39">
            <a:extLst>
              <a:ext uri="{FF2B5EF4-FFF2-40B4-BE49-F238E27FC236}">
                <a16:creationId xmlns:a16="http://schemas.microsoft.com/office/drawing/2014/main" id="{7007D38F-A85D-82B5-4A7B-80C700616CB9}"/>
              </a:ext>
            </a:extLst>
          </p:cNvPr>
          <p:cNvGrpSpPr/>
          <p:nvPr/>
        </p:nvGrpSpPr>
        <p:grpSpPr>
          <a:xfrm>
            <a:off x="7577589" y="1744195"/>
            <a:ext cx="180020" cy="254730"/>
            <a:chOff x="757238" y="4846638"/>
            <a:chExt cx="288926" cy="377825"/>
          </a:xfrm>
        </p:grpSpPr>
        <p:sp>
          <p:nvSpPr>
            <p:cNvPr id="41" name="Freeform 33">
              <a:extLst>
                <a:ext uri="{FF2B5EF4-FFF2-40B4-BE49-F238E27FC236}">
                  <a16:creationId xmlns:a16="http://schemas.microsoft.com/office/drawing/2014/main" id="{949CECF1-78C1-BE4C-A572-E9C806418270}"/>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2" name="Freeform 34">
              <a:extLst>
                <a:ext uri="{FF2B5EF4-FFF2-40B4-BE49-F238E27FC236}">
                  <a16:creationId xmlns:a16="http://schemas.microsoft.com/office/drawing/2014/main" id="{AB07D540-F38F-3764-1C6A-B6D67231D6BA}"/>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3" name="Rectangle 35">
              <a:extLst>
                <a:ext uri="{FF2B5EF4-FFF2-40B4-BE49-F238E27FC236}">
                  <a16:creationId xmlns:a16="http://schemas.microsoft.com/office/drawing/2014/main" id="{A2D71B4E-04D4-2A6A-F401-72D0781DB6F0}"/>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4" name="Rectangle 36">
              <a:extLst>
                <a:ext uri="{FF2B5EF4-FFF2-40B4-BE49-F238E27FC236}">
                  <a16:creationId xmlns:a16="http://schemas.microsoft.com/office/drawing/2014/main" id="{2BC361CC-EEB3-FC47-822D-558920C29550}"/>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5" name="Rectangle 37">
              <a:extLst>
                <a:ext uri="{FF2B5EF4-FFF2-40B4-BE49-F238E27FC236}">
                  <a16:creationId xmlns:a16="http://schemas.microsoft.com/office/drawing/2014/main" id="{3B77E419-3E27-6AAA-683B-188AC4888A13}"/>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6" name="Freeform 38">
              <a:extLst>
                <a:ext uri="{FF2B5EF4-FFF2-40B4-BE49-F238E27FC236}">
                  <a16:creationId xmlns:a16="http://schemas.microsoft.com/office/drawing/2014/main" id="{948D07EB-8230-DEB2-7B25-05D29EA1B625}"/>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7" name="Freeform 39">
              <a:extLst>
                <a:ext uri="{FF2B5EF4-FFF2-40B4-BE49-F238E27FC236}">
                  <a16:creationId xmlns:a16="http://schemas.microsoft.com/office/drawing/2014/main" id="{35C953B3-7180-E2A3-FF16-12B0DD709CC7}"/>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8" name="Freeform 40">
              <a:extLst>
                <a:ext uri="{FF2B5EF4-FFF2-40B4-BE49-F238E27FC236}">
                  <a16:creationId xmlns:a16="http://schemas.microsoft.com/office/drawing/2014/main" id="{CC89B486-C84B-D8DE-6F91-31667BD60A2A}"/>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49" name="Freeform 41">
              <a:extLst>
                <a:ext uri="{FF2B5EF4-FFF2-40B4-BE49-F238E27FC236}">
                  <a16:creationId xmlns:a16="http://schemas.microsoft.com/office/drawing/2014/main" id="{2743D40A-EAFE-831E-EB07-0BE7A094111E}"/>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0" name="Rectangle 42">
              <a:extLst>
                <a:ext uri="{FF2B5EF4-FFF2-40B4-BE49-F238E27FC236}">
                  <a16:creationId xmlns:a16="http://schemas.microsoft.com/office/drawing/2014/main" id="{D42E014F-C83C-3E4A-ADFC-9FD682079BE7}"/>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1" name="Freeform 43">
              <a:extLst>
                <a:ext uri="{FF2B5EF4-FFF2-40B4-BE49-F238E27FC236}">
                  <a16:creationId xmlns:a16="http://schemas.microsoft.com/office/drawing/2014/main" id="{5912D7C5-180E-DFAF-68F7-E3FD4643980C}"/>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nvGrpSpPr>
          <p:cNvPr id="52" name="グループ化 51">
            <a:extLst>
              <a:ext uri="{FF2B5EF4-FFF2-40B4-BE49-F238E27FC236}">
                <a16:creationId xmlns:a16="http://schemas.microsoft.com/office/drawing/2014/main" id="{1094505C-7236-A32C-1626-2ED1CDCD9F4B}"/>
              </a:ext>
            </a:extLst>
          </p:cNvPr>
          <p:cNvGrpSpPr>
            <a:grpSpLocks noChangeAspect="1"/>
          </p:cNvGrpSpPr>
          <p:nvPr/>
        </p:nvGrpSpPr>
        <p:grpSpPr>
          <a:xfrm>
            <a:off x="7268088" y="2832666"/>
            <a:ext cx="540000" cy="370256"/>
            <a:chOff x="0" y="114300"/>
            <a:chExt cx="10691813" cy="7331075"/>
          </a:xfrm>
        </p:grpSpPr>
        <p:sp>
          <p:nvSpPr>
            <p:cNvPr id="53" name="Freeform 101">
              <a:extLst>
                <a:ext uri="{FF2B5EF4-FFF2-40B4-BE49-F238E27FC236}">
                  <a16:creationId xmlns:a16="http://schemas.microsoft.com/office/drawing/2014/main" id="{53D7B879-7993-DF88-30EA-B2F30564F0A8}"/>
                </a:ext>
              </a:extLst>
            </p:cNvPr>
            <p:cNvSpPr>
              <a:spLocks/>
            </p:cNvSpPr>
            <p:nvPr/>
          </p:nvSpPr>
          <p:spPr bwMode="auto">
            <a:xfrm>
              <a:off x="0" y="114300"/>
              <a:ext cx="10691813" cy="7331075"/>
            </a:xfrm>
            <a:custGeom>
              <a:avLst/>
              <a:gdLst>
                <a:gd name="T0" fmla="*/ 1337 w 1701"/>
                <a:gd name="T1" fmla="*/ 438 h 1166"/>
                <a:gd name="T2" fmla="*/ 1299 w 1701"/>
                <a:gd name="T3" fmla="*/ 440 h 1166"/>
                <a:gd name="T4" fmla="*/ 1305 w 1701"/>
                <a:gd name="T5" fmla="*/ 377 h 1166"/>
                <a:gd name="T6" fmla="*/ 927 w 1701"/>
                <a:gd name="T7" fmla="*/ 0 h 1166"/>
                <a:gd name="T8" fmla="*/ 554 w 1701"/>
                <a:gd name="T9" fmla="*/ 327 h 1166"/>
                <a:gd name="T10" fmla="*/ 459 w 1701"/>
                <a:gd name="T11" fmla="*/ 306 h 1166"/>
                <a:gd name="T12" fmla="*/ 235 w 1701"/>
                <a:gd name="T13" fmla="*/ 530 h 1166"/>
                <a:gd name="T14" fmla="*/ 253 w 1701"/>
                <a:gd name="T15" fmla="*/ 618 h 1166"/>
                <a:gd name="T16" fmla="*/ 0 w 1701"/>
                <a:gd name="T17" fmla="*/ 891 h 1166"/>
                <a:gd name="T18" fmla="*/ 275 w 1701"/>
                <a:gd name="T19" fmla="*/ 1166 h 1166"/>
                <a:gd name="T20" fmla="*/ 286 w 1701"/>
                <a:gd name="T21" fmla="*/ 1166 h 1166"/>
                <a:gd name="T22" fmla="*/ 286 w 1701"/>
                <a:gd name="T23" fmla="*/ 1166 h 1166"/>
                <a:gd name="T24" fmla="*/ 1337 w 1701"/>
                <a:gd name="T25" fmla="*/ 1166 h 1166"/>
                <a:gd name="T26" fmla="*/ 1701 w 1701"/>
                <a:gd name="T27" fmla="*/ 802 h 1166"/>
                <a:gd name="T28" fmla="*/ 1337 w 1701"/>
                <a:gd name="T29" fmla="*/ 438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1" h="1166">
                  <a:moveTo>
                    <a:pt x="1337" y="438"/>
                  </a:moveTo>
                  <a:cubicBezTo>
                    <a:pt x="1324" y="438"/>
                    <a:pt x="1312" y="439"/>
                    <a:pt x="1299" y="440"/>
                  </a:cubicBezTo>
                  <a:cubicBezTo>
                    <a:pt x="1302" y="420"/>
                    <a:pt x="1305" y="399"/>
                    <a:pt x="1305" y="377"/>
                  </a:cubicBezTo>
                  <a:cubicBezTo>
                    <a:pt x="1305" y="169"/>
                    <a:pt x="1136" y="0"/>
                    <a:pt x="927" y="0"/>
                  </a:cubicBezTo>
                  <a:cubicBezTo>
                    <a:pt x="736" y="0"/>
                    <a:pt x="578" y="143"/>
                    <a:pt x="554" y="327"/>
                  </a:cubicBezTo>
                  <a:cubicBezTo>
                    <a:pt x="525" y="314"/>
                    <a:pt x="493" y="306"/>
                    <a:pt x="459" y="306"/>
                  </a:cubicBezTo>
                  <a:cubicBezTo>
                    <a:pt x="335" y="306"/>
                    <a:pt x="235" y="406"/>
                    <a:pt x="235" y="530"/>
                  </a:cubicBezTo>
                  <a:cubicBezTo>
                    <a:pt x="235" y="561"/>
                    <a:pt x="241" y="591"/>
                    <a:pt x="253" y="618"/>
                  </a:cubicBezTo>
                  <a:cubicBezTo>
                    <a:pt x="111" y="629"/>
                    <a:pt x="0" y="747"/>
                    <a:pt x="0" y="891"/>
                  </a:cubicBezTo>
                  <a:cubicBezTo>
                    <a:pt x="0" y="1043"/>
                    <a:pt x="123" y="1166"/>
                    <a:pt x="275" y="1166"/>
                  </a:cubicBezTo>
                  <a:cubicBezTo>
                    <a:pt x="279" y="1166"/>
                    <a:pt x="282" y="1166"/>
                    <a:pt x="286" y="1166"/>
                  </a:cubicBezTo>
                  <a:cubicBezTo>
                    <a:pt x="286" y="1166"/>
                    <a:pt x="286" y="1166"/>
                    <a:pt x="286" y="1166"/>
                  </a:cubicBezTo>
                  <a:cubicBezTo>
                    <a:pt x="1337" y="1166"/>
                    <a:pt x="1337" y="1166"/>
                    <a:pt x="1337" y="1166"/>
                  </a:cubicBezTo>
                  <a:cubicBezTo>
                    <a:pt x="1538" y="1166"/>
                    <a:pt x="1701" y="1003"/>
                    <a:pt x="1701" y="802"/>
                  </a:cubicBezTo>
                  <a:cubicBezTo>
                    <a:pt x="1701" y="601"/>
                    <a:pt x="1538" y="438"/>
                    <a:pt x="1337" y="438"/>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4" name="Freeform 102">
              <a:extLst>
                <a:ext uri="{FF2B5EF4-FFF2-40B4-BE49-F238E27FC236}">
                  <a16:creationId xmlns:a16="http://schemas.microsoft.com/office/drawing/2014/main" id="{D9CA40AD-9924-95D9-7C8E-F31B75C8A563}"/>
                </a:ext>
              </a:extLst>
            </p:cNvPr>
            <p:cNvSpPr>
              <a:spLocks noEditPoints="1"/>
            </p:cNvSpPr>
            <p:nvPr/>
          </p:nvSpPr>
          <p:spPr bwMode="auto">
            <a:xfrm>
              <a:off x="3092450" y="2006600"/>
              <a:ext cx="4545013" cy="4954588"/>
            </a:xfrm>
            <a:custGeom>
              <a:avLst/>
              <a:gdLst>
                <a:gd name="T0" fmla="*/ 692 w 723"/>
                <a:gd name="T1" fmla="*/ 394 h 788"/>
                <a:gd name="T2" fmla="*/ 702 w 723"/>
                <a:gd name="T3" fmla="*/ 197 h 788"/>
                <a:gd name="T4" fmla="*/ 437 w 723"/>
                <a:gd name="T5" fmla="*/ 72 h 788"/>
                <a:gd name="T6" fmla="*/ 285 w 723"/>
                <a:gd name="T7" fmla="*/ 72 h 788"/>
                <a:gd name="T8" fmla="*/ 20 w 723"/>
                <a:gd name="T9" fmla="*/ 197 h 788"/>
                <a:gd name="T10" fmla="*/ 30 w 723"/>
                <a:gd name="T11" fmla="*/ 394 h 788"/>
                <a:gd name="T12" fmla="*/ 20 w 723"/>
                <a:gd name="T13" fmla="*/ 591 h 788"/>
                <a:gd name="T14" fmla="*/ 285 w 723"/>
                <a:gd name="T15" fmla="*/ 716 h 788"/>
                <a:gd name="T16" fmla="*/ 437 w 723"/>
                <a:gd name="T17" fmla="*/ 716 h 788"/>
                <a:gd name="T18" fmla="*/ 702 w 723"/>
                <a:gd name="T19" fmla="*/ 591 h 788"/>
                <a:gd name="T20" fmla="*/ 434 w 723"/>
                <a:gd name="T21" fmla="*/ 99 h 788"/>
                <a:gd name="T22" fmla="*/ 564 w 723"/>
                <a:gd name="T23" fmla="*/ 261 h 788"/>
                <a:gd name="T24" fmla="*/ 375 w 723"/>
                <a:gd name="T25" fmla="*/ 318 h 788"/>
                <a:gd name="T26" fmla="*/ 434 w 723"/>
                <a:gd name="T27" fmla="*/ 99 h 788"/>
                <a:gd name="T28" fmla="*/ 348 w 723"/>
                <a:gd name="T29" fmla="*/ 151 h 788"/>
                <a:gd name="T30" fmla="*/ 303 w 723"/>
                <a:gd name="T31" fmla="*/ 344 h 788"/>
                <a:gd name="T32" fmla="*/ 143 w 723"/>
                <a:gd name="T33" fmla="*/ 183 h 788"/>
                <a:gd name="T34" fmla="*/ 70 w 723"/>
                <a:gd name="T35" fmla="*/ 478 h 788"/>
                <a:gd name="T36" fmla="*/ 70 w 723"/>
                <a:gd name="T37" fmla="*/ 309 h 788"/>
                <a:gd name="T38" fmla="*/ 289 w 723"/>
                <a:gd name="T39" fmla="*/ 368 h 788"/>
                <a:gd name="T40" fmla="*/ 289 w 723"/>
                <a:gd name="T41" fmla="*/ 419 h 788"/>
                <a:gd name="T42" fmla="*/ 70 w 723"/>
                <a:gd name="T43" fmla="*/ 478 h 788"/>
                <a:gd name="T44" fmla="*/ 143 w 723"/>
                <a:gd name="T45" fmla="*/ 604 h 788"/>
                <a:gd name="T46" fmla="*/ 303 w 723"/>
                <a:gd name="T47" fmla="*/ 443 h 788"/>
                <a:gd name="T48" fmla="*/ 348 w 723"/>
                <a:gd name="T49" fmla="*/ 636 h 788"/>
                <a:gd name="T50" fmla="*/ 434 w 723"/>
                <a:gd name="T51" fmla="*/ 688 h 788"/>
                <a:gd name="T52" fmla="*/ 375 w 723"/>
                <a:gd name="T53" fmla="*/ 469 h 788"/>
                <a:gd name="T54" fmla="*/ 564 w 723"/>
                <a:gd name="T55" fmla="*/ 527 h 788"/>
                <a:gd name="T56" fmla="*/ 434 w 723"/>
                <a:gd name="T57" fmla="*/ 688 h 788"/>
                <a:gd name="T58" fmla="*/ 578 w 723"/>
                <a:gd name="T59" fmla="*/ 503 h 788"/>
                <a:gd name="T60" fmla="*/ 438 w 723"/>
                <a:gd name="T61" fmla="*/ 394 h 788"/>
                <a:gd name="T62" fmla="*/ 578 w 723"/>
                <a:gd name="T63" fmla="*/ 284 h 788"/>
                <a:gd name="T64" fmla="*/ 665 w 723"/>
                <a:gd name="T65" fmla="*/ 39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3" h="788">
                  <a:moveTo>
                    <a:pt x="678" y="489"/>
                  </a:moveTo>
                  <a:cubicBezTo>
                    <a:pt x="687" y="459"/>
                    <a:pt x="692" y="427"/>
                    <a:pt x="692" y="394"/>
                  </a:cubicBezTo>
                  <a:cubicBezTo>
                    <a:pt x="692" y="360"/>
                    <a:pt x="687" y="329"/>
                    <a:pt x="678" y="298"/>
                  </a:cubicBezTo>
                  <a:cubicBezTo>
                    <a:pt x="712" y="276"/>
                    <a:pt x="723" y="232"/>
                    <a:pt x="702" y="197"/>
                  </a:cubicBezTo>
                  <a:cubicBezTo>
                    <a:pt x="682" y="161"/>
                    <a:pt x="638" y="149"/>
                    <a:pt x="602" y="167"/>
                  </a:cubicBezTo>
                  <a:cubicBezTo>
                    <a:pt x="558" y="120"/>
                    <a:pt x="501" y="87"/>
                    <a:pt x="437" y="72"/>
                  </a:cubicBezTo>
                  <a:cubicBezTo>
                    <a:pt x="435" y="32"/>
                    <a:pt x="402" y="0"/>
                    <a:pt x="361" y="0"/>
                  </a:cubicBezTo>
                  <a:cubicBezTo>
                    <a:pt x="321" y="0"/>
                    <a:pt x="288" y="32"/>
                    <a:pt x="285" y="72"/>
                  </a:cubicBezTo>
                  <a:cubicBezTo>
                    <a:pt x="221" y="87"/>
                    <a:pt x="164" y="120"/>
                    <a:pt x="121" y="167"/>
                  </a:cubicBezTo>
                  <a:cubicBezTo>
                    <a:pt x="85" y="149"/>
                    <a:pt x="41" y="161"/>
                    <a:pt x="20" y="197"/>
                  </a:cubicBezTo>
                  <a:cubicBezTo>
                    <a:pt x="0" y="232"/>
                    <a:pt x="11" y="276"/>
                    <a:pt x="44" y="298"/>
                  </a:cubicBezTo>
                  <a:cubicBezTo>
                    <a:pt x="35" y="329"/>
                    <a:pt x="30" y="360"/>
                    <a:pt x="30" y="394"/>
                  </a:cubicBezTo>
                  <a:cubicBezTo>
                    <a:pt x="30" y="427"/>
                    <a:pt x="35" y="459"/>
                    <a:pt x="44" y="489"/>
                  </a:cubicBezTo>
                  <a:cubicBezTo>
                    <a:pt x="11" y="511"/>
                    <a:pt x="0" y="555"/>
                    <a:pt x="20" y="591"/>
                  </a:cubicBezTo>
                  <a:cubicBezTo>
                    <a:pt x="41" y="626"/>
                    <a:pt x="85" y="638"/>
                    <a:pt x="121" y="620"/>
                  </a:cubicBezTo>
                  <a:cubicBezTo>
                    <a:pt x="164" y="667"/>
                    <a:pt x="221" y="700"/>
                    <a:pt x="285" y="716"/>
                  </a:cubicBezTo>
                  <a:cubicBezTo>
                    <a:pt x="288" y="756"/>
                    <a:pt x="321" y="788"/>
                    <a:pt x="361" y="788"/>
                  </a:cubicBezTo>
                  <a:cubicBezTo>
                    <a:pt x="402" y="788"/>
                    <a:pt x="435" y="756"/>
                    <a:pt x="437" y="716"/>
                  </a:cubicBezTo>
                  <a:cubicBezTo>
                    <a:pt x="501" y="700"/>
                    <a:pt x="558" y="667"/>
                    <a:pt x="602" y="620"/>
                  </a:cubicBezTo>
                  <a:cubicBezTo>
                    <a:pt x="638" y="638"/>
                    <a:pt x="682" y="626"/>
                    <a:pt x="702" y="591"/>
                  </a:cubicBezTo>
                  <a:cubicBezTo>
                    <a:pt x="723" y="555"/>
                    <a:pt x="712" y="511"/>
                    <a:pt x="678" y="489"/>
                  </a:cubicBezTo>
                  <a:close/>
                  <a:moveTo>
                    <a:pt x="434" y="99"/>
                  </a:moveTo>
                  <a:cubicBezTo>
                    <a:pt x="491" y="113"/>
                    <a:pt x="541" y="143"/>
                    <a:pt x="580" y="183"/>
                  </a:cubicBezTo>
                  <a:cubicBezTo>
                    <a:pt x="561" y="204"/>
                    <a:pt x="555" y="234"/>
                    <a:pt x="564" y="261"/>
                  </a:cubicBezTo>
                  <a:cubicBezTo>
                    <a:pt x="419" y="344"/>
                    <a:pt x="419" y="344"/>
                    <a:pt x="419" y="344"/>
                  </a:cubicBezTo>
                  <a:cubicBezTo>
                    <a:pt x="408" y="331"/>
                    <a:pt x="393" y="322"/>
                    <a:pt x="375" y="318"/>
                  </a:cubicBezTo>
                  <a:cubicBezTo>
                    <a:pt x="375" y="151"/>
                    <a:pt x="375" y="151"/>
                    <a:pt x="375" y="151"/>
                  </a:cubicBezTo>
                  <a:cubicBezTo>
                    <a:pt x="403" y="146"/>
                    <a:pt x="426" y="126"/>
                    <a:pt x="434" y="99"/>
                  </a:cubicBezTo>
                  <a:close/>
                  <a:moveTo>
                    <a:pt x="289" y="99"/>
                  </a:moveTo>
                  <a:cubicBezTo>
                    <a:pt x="297" y="126"/>
                    <a:pt x="320" y="146"/>
                    <a:pt x="348" y="151"/>
                  </a:cubicBezTo>
                  <a:cubicBezTo>
                    <a:pt x="348" y="318"/>
                    <a:pt x="348" y="318"/>
                    <a:pt x="348" y="318"/>
                  </a:cubicBezTo>
                  <a:cubicBezTo>
                    <a:pt x="330" y="322"/>
                    <a:pt x="314" y="331"/>
                    <a:pt x="303" y="344"/>
                  </a:cubicBezTo>
                  <a:cubicBezTo>
                    <a:pt x="158" y="261"/>
                    <a:pt x="158" y="261"/>
                    <a:pt x="158" y="261"/>
                  </a:cubicBezTo>
                  <a:cubicBezTo>
                    <a:pt x="168" y="234"/>
                    <a:pt x="161" y="204"/>
                    <a:pt x="143" y="183"/>
                  </a:cubicBezTo>
                  <a:cubicBezTo>
                    <a:pt x="182" y="143"/>
                    <a:pt x="232" y="113"/>
                    <a:pt x="289" y="99"/>
                  </a:cubicBezTo>
                  <a:close/>
                  <a:moveTo>
                    <a:pt x="70" y="478"/>
                  </a:moveTo>
                  <a:cubicBezTo>
                    <a:pt x="62" y="451"/>
                    <a:pt x="58" y="423"/>
                    <a:pt x="58" y="394"/>
                  </a:cubicBezTo>
                  <a:cubicBezTo>
                    <a:pt x="58" y="364"/>
                    <a:pt x="62" y="336"/>
                    <a:pt x="70" y="309"/>
                  </a:cubicBezTo>
                  <a:cubicBezTo>
                    <a:pt x="97" y="315"/>
                    <a:pt x="126" y="306"/>
                    <a:pt x="145" y="284"/>
                  </a:cubicBezTo>
                  <a:cubicBezTo>
                    <a:pt x="289" y="368"/>
                    <a:pt x="289" y="368"/>
                    <a:pt x="289" y="368"/>
                  </a:cubicBezTo>
                  <a:cubicBezTo>
                    <a:pt x="287" y="376"/>
                    <a:pt x="285" y="385"/>
                    <a:pt x="285" y="394"/>
                  </a:cubicBezTo>
                  <a:cubicBezTo>
                    <a:pt x="285" y="403"/>
                    <a:pt x="287" y="411"/>
                    <a:pt x="289" y="419"/>
                  </a:cubicBezTo>
                  <a:cubicBezTo>
                    <a:pt x="145" y="503"/>
                    <a:pt x="145" y="503"/>
                    <a:pt x="145" y="503"/>
                  </a:cubicBezTo>
                  <a:cubicBezTo>
                    <a:pt x="126" y="481"/>
                    <a:pt x="97" y="472"/>
                    <a:pt x="70" y="478"/>
                  </a:cubicBezTo>
                  <a:close/>
                  <a:moveTo>
                    <a:pt x="289" y="688"/>
                  </a:moveTo>
                  <a:cubicBezTo>
                    <a:pt x="232" y="674"/>
                    <a:pt x="182" y="645"/>
                    <a:pt x="143" y="604"/>
                  </a:cubicBezTo>
                  <a:cubicBezTo>
                    <a:pt x="161" y="583"/>
                    <a:pt x="168" y="553"/>
                    <a:pt x="158" y="527"/>
                  </a:cubicBezTo>
                  <a:cubicBezTo>
                    <a:pt x="303" y="443"/>
                    <a:pt x="303" y="443"/>
                    <a:pt x="303" y="443"/>
                  </a:cubicBezTo>
                  <a:cubicBezTo>
                    <a:pt x="314" y="456"/>
                    <a:pt x="330" y="466"/>
                    <a:pt x="348" y="469"/>
                  </a:cubicBezTo>
                  <a:cubicBezTo>
                    <a:pt x="348" y="636"/>
                    <a:pt x="348" y="636"/>
                    <a:pt x="348" y="636"/>
                  </a:cubicBezTo>
                  <a:cubicBezTo>
                    <a:pt x="320" y="641"/>
                    <a:pt x="297" y="661"/>
                    <a:pt x="289" y="688"/>
                  </a:cubicBezTo>
                  <a:close/>
                  <a:moveTo>
                    <a:pt x="434" y="688"/>
                  </a:moveTo>
                  <a:cubicBezTo>
                    <a:pt x="426" y="661"/>
                    <a:pt x="403" y="641"/>
                    <a:pt x="375" y="636"/>
                  </a:cubicBezTo>
                  <a:cubicBezTo>
                    <a:pt x="375" y="469"/>
                    <a:pt x="375" y="469"/>
                    <a:pt x="375" y="469"/>
                  </a:cubicBezTo>
                  <a:cubicBezTo>
                    <a:pt x="393" y="466"/>
                    <a:pt x="408" y="456"/>
                    <a:pt x="419" y="443"/>
                  </a:cubicBezTo>
                  <a:cubicBezTo>
                    <a:pt x="564" y="527"/>
                    <a:pt x="564" y="527"/>
                    <a:pt x="564" y="527"/>
                  </a:cubicBezTo>
                  <a:cubicBezTo>
                    <a:pt x="555" y="553"/>
                    <a:pt x="561" y="583"/>
                    <a:pt x="580" y="604"/>
                  </a:cubicBezTo>
                  <a:cubicBezTo>
                    <a:pt x="541" y="645"/>
                    <a:pt x="491" y="674"/>
                    <a:pt x="434" y="688"/>
                  </a:cubicBezTo>
                  <a:close/>
                  <a:moveTo>
                    <a:pt x="653" y="478"/>
                  </a:moveTo>
                  <a:cubicBezTo>
                    <a:pt x="625" y="472"/>
                    <a:pt x="596" y="481"/>
                    <a:pt x="578" y="503"/>
                  </a:cubicBezTo>
                  <a:cubicBezTo>
                    <a:pt x="433" y="419"/>
                    <a:pt x="433" y="419"/>
                    <a:pt x="433" y="419"/>
                  </a:cubicBezTo>
                  <a:cubicBezTo>
                    <a:pt x="436" y="411"/>
                    <a:pt x="438" y="403"/>
                    <a:pt x="438" y="394"/>
                  </a:cubicBezTo>
                  <a:cubicBezTo>
                    <a:pt x="438" y="385"/>
                    <a:pt x="436" y="376"/>
                    <a:pt x="433" y="368"/>
                  </a:cubicBezTo>
                  <a:cubicBezTo>
                    <a:pt x="578" y="284"/>
                    <a:pt x="578" y="284"/>
                    <a:pt x="578" y="284"/>
                  </a:cubicBezTo>
                  <a:cubicBezTo>
                    <a:pt x="596" y="306"/>
                    <a:pt x="625" y="315"/>
                    <a:pt x="653" y="309"/>
                  </a:cubicBezTo>
                  <a:cubicBezTo>
                    <a:pt x="661" y="336"/>
                    <a:pt x="665" y="364"/>
                    <a:pt x="665" y="394"/>
                  </a:cubicBezTo>
                  <a:cubicBezTo>
                    <a:pt x="665" y="423"/>
                    <a:pt x="661" y="451"/>
                    <a:pt x="653" y="4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5" name="Oval 103">
              <a:extLst>
                <a:ext uri="{FF2B5EF4-FFF2-40B4-BE49-F238E27FC236}">
                  <a16:creationId xmlns:a16="http://schemas.microsoft.com/office/drawing/2014/main" id="{206B904C-C42E-6519-5256-BF595A4D7780}"/>
                </a:ext>
              </a:extLst>
            </p:cNvPr>
            <p:cNvSpPr>
              <a:spLocks noChangeArrowheads="1"/>
            </p:cNvSpPr>
            <p:nvPr/>
          </p:nvSpPr>
          <p:spPr bwMode="auto">
            <a:xfrm>
              <a:off x="5122863" y="2246313"/>
              <a:ext cx="484188" cy="477838"/>
            </a:xfrm>
            <a:prstGeom prst="ellipse">
              <a:avLst/>
            </a:pr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6" name="Oval 104">
              <a:extLst>
                <a:ext uri="{FF2B5EF4-FFF2-40B4-BE49-F238E27FC236}">
                  <a16:creationId xmlns:a16="http://schemas.microsoft.com/office/drawing/2014/main" id="{A99FD6A0-EFAC-8EB0-87C3-ACCE88A6421F}"/>
                </a:ext>
              </a:extLst>
            </p:cNvPr>
            <p:cNvSpPr>
              <a:spLocks noChangeArrowheads="1"/>
            </p:cNvSpPr>
            <p:nvPr/>
          </p:nvSpPr>
          <p:spPr bwMode="auto">
            <a:xfrm>
              <a:off x="5122863" y="4238625"/>
              <a:ext cx="484188" cy="484188"/>
            </a:xfrm>
            <a:prstGeom prst="ellipse">
              <a:avLst/>
            </a:pr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7" name="Freeform 105">
              <a:extLst>
                <a:ext uri="{FF2B5EF4-FFF2-40B4-BE49-F238E27FC236}">
                  <a16:creationId xmlns:a16="http://schemas.microsoft.com/office/drawing/2014/main" id="{3CF21531-21C3-0278-A89A-83DE8701522F}"/>
                </a:ext>
              </a:extLst>
            </p:cNvPr>
            <p:cNvSpPr>
              <a:spLocks/>
            </p:cNvSpPr>
            <p:nvPr/>
          </p:nvSpPr>
          <p:spPr bwMode="auto">
            <a:xfrm>
              <a:off x="3362325" y="3208338"/>
              <a:ext cx="547688" cy="552450"/>
            </a:xfrm>
            <a:custGeom>
              <a:avLst/>
              <a:gdLst>
                <a:gd name="T0" fmla="*/ 63 w 87"/>
                <a:gd name="T1" fmla="*/ 11 h 88"/>
                <a:gd name="T2" fmla="*/ 77 w 87"/>
                <a:gd name="T3" fmla="*/ 63 h 88"/>
                <a:gd name="T4" fmla="*/ 24 w 87"/>
                <a:gd name="T5" fmla="*/ 77 h 88"/>
                <a:gd name="T6" fmla="*/ 10 w 87"/>
                <a:gd name="T7" fmla="*/ 25 h 88"/>
                <a:gd name="T8" fmla="*/ 63 w 87"/>
                <a:gd name="T9" fmla="*/ 11 h 88"/>
              </a:gdLst>
              <a:ahLst/>
              <a:cxnLst>
                <a:cxn ang="0">
                  <a:pos x="T0" y="T1"/>
                </a:cxn>
                <a:cxn ang="0">
                  <a:pos x="T2" y="T3"/>
                </a:cxn>
                <a:cxn ang="0">
                  <a:pos x="T4" y="T5"/>
                </a:cxn>
                <a:cxn ang="0">
                  <a:pos x="T6" y="T7"/>
                </a:cxn>
                <a:cxn ang="0">
                  <a:pos x="T8" y="T9"/>
                </a:cxn>
              </a:cxnLst>
              <a:rect l="0" t="0" r="r" b="b"/>
              <a:pathLst>
                <a:path w="87" h="88">
                  <a:moveTo>
                    <a:pt x="63" y="11"/>
                  </a:moveTo>
                  <a:cubicBezTo>
                    <a:pt x="81" y="21"/>
                    <a:pt x="87" y="45"/>
                    <a:pt x="77" y="63"/>
                  </a:cubicBezTo>
                  <a:cubicBezTo>
                    <a:pt x="66" y="81"/>
                    <a:pt x="43" y="88"/>
                    <a:pt x="24" y="77"/>
                  </a:cubicBezTo>
                  <a:cubicBezTo>
                    <a:pt x="6" y="66"/>
                    <a:pt x="0" y="43"/>
                    <a:pt x="10" y="25"/>
                  </a:cubicBezTo>
                  <a:cubicBezTo>
                    <a:pt x="21" y="6"/>
                    <a:pt x="44" y="0"/>
                    <a:pt x="63" y="11"/>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8" name="Freeform 106">
              <a:extLst>
                <a:ext uri="{FF2B5EF4-FFF2-40B4-BE49-F238E27FC236}">
                  <a16:creationId xmlns:a16="http://schemas.microsoft.com/office/drawing/2014/main" id="{78760505-E99B-C35E-C7DB-92E961D823F3}"/>
                </a:ext>
              </a:extLst>
            </p:cNvPr>
            <p:cNvSpPr>
              <a:spLocks/>
            </p:cNvSpPr>
            <p:nvPr/>
          </p:nvSpPr>
          <p:spPr bwMode="auto">
            <a:xfrm>
              <a:off x="3362325" y="5207000"/>
              <a:ext cx="547688" cy="547688"/>
            </a:xfrm>
            <a:custGeom>
              <a:avLst/>
              <a:gdLst>
                <a:gd name="T0" fmla="*/ 24 w 87"/>
                <a:gd name="T1" fmla="*/ 10 h 87"/>
                <a:gd name="T2" fmla="*/ 77 w 87"/>
                <a:gd name="T3" fmla="*/ 24 h 87"/>
                <a:gd name="T4" fmla="*/ 63 w 87"/>
                <a:gd name="T5" fmla="*/ 76 h 87"/>
                <a:gd name="T6" fmla="*/ 10 w 87"/>
                <a:gd name="T7" fmla="*/ 62 h 87"/>
                <a:gd name="T8" fmla="*/ 24 w 87"/>
                <a:gd name="T9" fmla="*/ 10 h 87"/>
              </a:gdLst>
              <a:ahLst/>
              <a:cxnLst>
                <a:cxn ang="0">
                  <a:pos x="T0" y="T1"/>
                </a:cxn>
                <a:cxn ang="0">
                  <a:pos x="T2" y="T3"/>
                </a:cxn>
                <a:cxn ang="0">
                  <a:pos x="T4" y="T5"/>
                </a:cxn>
                <a:cxn ang="0">
                  <a:pos x="T6" y="T7"/>
                </a:cxn>
                <a:cxn ang="0">
                  <a:pos x="T8" y="T9"/>
                </a:cxn>
              </a:cxnLst>
              <a:rect l="0" t="0" r="r" b="b"/>
              <a:pathLst>
                <a:path w="87" h="87">
                  <a:moveTo>
                    <a:pt x="24" y="10"/>
                  </a:moveTo>
                  <a:cubicBezTo>
                    <a:pt x="43" y="0"/>
                    <a:pt x="66" y="6"/>
                    <a:pt x="77" y="24"/>
                  </a:cubicBezTo>
                  <a:cubicBezTo>
                    <a:pt x="87" y="42"/>
                    <a:pt x="81" y="66"/>
                    <a:pt x="63" y="76"/>
                  </a:cubicBezTo>
                  <a:cubicBezTo>
                    <a:pt x="44" y="87"/>
                    <a:pt x="21" y="81"/>
                    <a:pt x="10" y="62"/>
                  </a:cubicBezTo>
                  <a:cubicBezTo>
                    <a:pt x="0" y="44"/>
                    <a:pt x="6" y="21"/>
                    <a:pt x="24" y="10"/>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59" name="Oval 107">
              <a:extLst>
                <a:ext uri="{FF2B5EF4-FFF2-40B4-BE49-F238E27FC236}">
                  <a16:creationId xmlns:a16="http://schemas.microsoft.com/office/drawing/2014/main" id="{D43B87A9-AC04-8833-03D9-CE75B4644695}"/>
                </a:ext>
              </a:extLst>
            </p:cNvPr>
            <p:cNvSpPr>
              <a:spLocks noChangeArrowheads="1"/>
            </p:cNvSpPr>
            <p:nvPr/>
          </p:nvSpPr>
          <p:spPr bwMode="auto">
            <a:xfrm>
              <a:off x="5122863" y="6238875"/>
              <a:ext cx="484188" cy="477838"/>
            </a:xfrm>
            <a:prstGeom prst="ellipse">
              <a:avLst/>
            </a:pr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0" name="Freeform 108">
              <a:extLst>
                <a:ext uri="{FF2B5EF4-FFF2-40B4-BE49-F238E27FC236}">
                  <a16:creationId xmlns:a16="http://schemas.microsoft.com/office/drawing/2014/main" id="{C6F11335-F99E-A208-F9FB-685B18B5ABDE}"/>
                </a:ext>
              </a:extLst>
            </p:cNvPr>
            <p:cNvSpPr>
              <a:spLocks/>
            </p:cNvSpPr>
            <p:nvPr/>
          </p:nvSpPr>
          <p:spPr bwMode="auto">
            <a:xfrm>
              <a:off x="6813550" y="5207000"/>
              <a:ext cx="552450" cy="547688"/>
            </a:xfrm>
            <a:custGeom>
              <a:avLst/>
              <a:gdLst>
                <a:gd name="T0" fmla="*/ 25 w 88"/>
                <a:gd name="T1" fmla="*/ 76 h 87"/>
                <a:gd name="T2" fmla="*/ 11 w 88"/>
                <a:gd name="T3" fmla="*/ 24 h 87"/>
                <a:gd name="T4" fmla="*/ 63 w 88"/>
                <a:gd name="T5" fmla="*/ 10 h 87"/>
                <a:gd name="T6" fmla="*/ 77 w 88"/>
                <a:gd name="T7" fmla="*/ 62 h 87"/>
                <a:gd name="T8" fmla="*/ 25 w 88"/>
                <a:gd name="T9" fmla="*/ 76 h 87"/>
              </a:gdLst>
              <a:ahLst/>
              <a:cxnLst>
                <a:cxn ang="0">
                  <a:pos x="T0" y="T1"/>
                </a:cxn>
                <a:cxn ang="0">
                  <a:pos x="T2" y="T3"/>
                </a:cxn>
                <a:cxn ang="0">
                  <a:pos x="T4" y="T5"/>
                </a:cxn>
                <a:cxn ang="0">
                  <a:pos x="T6" y="T7"/>
                </a:cxn>
                <a:cxn ang="0">
                  <a:pos x="T8" y="T9"/>
                </a:cxn>
              </a:cxnLst>
              <a:rect l="0" t="0" r="r" b="b"/>
              <a:pathLst>
                <a:path w="88" h="87">
                  <a:moveTo>
                    <a:pt x="25" y="76"/>
                  </a:moveTo>
                  <a:cubicBezTo>
                    <a:pt x="7" y="66"/>
                    <a:pt x="0" y="42"/>
                    <a:pt x="11" y="24"/>
                  </a:cubicBezTo>
                  <a:cubicBezTo>
                    <a:pt x="22" y="6"/>
                    <a:pt x="45" y="0"/>
                    <a:pt x="63" y="10"/>
                  </a:cubicBezTo>
                  <a:cubicBezTo>
                    <a:pt x="82" y="21"/>
                    <a:pt x="88" y="44"/>
                    <a:pt x="77" y="62"/>
                  </a:cubicBezTo>
                  <a:cubicBezTo>
                    <a:pt x="67" y="81"/>
                    <a:pt x="43" y="87"/>
                    <a:pt x="25" y="76"/>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1" name="Freeform 109">
              <a:extLst>
                <a:ext uri="{FF2B5EF4-FFF2-40B4-BE49-F238E27FC236}">
                  <a16:creationId xmlns:a16="http://schemas.microsoft.com/office/drawing/2014/main" id="{5BA9002A-F8C5-F3A4-595C-3093D6C704CF}"/>
                </a:ext>
              </a:extLst>
            </p:cNvPr>
            <p:cNvSpPr>
              <a:spLocks/>
            </p:cNvSpPr>
            <p:nvPr/>
          </p:nvSpPr>
          <p:spPr bwMode="auto">
            <a:xfrm>
              <a:off x="6813550" y="3208338"/>
              <a:ext cx="552450" cy="552450"/>
            </a:xfrm>
            <a:custGeom>
              <a:avLst/>
              <a:gdLst>
                <a:gd name="T0" fmla="*/ 63 w 88"/>
                <a:gd name="T1" fmla="*/ 77 h 88"/>
                <a:gd name="T2" fmla="*/ 11 w 88"/>
                <a:gd name="T3" fmla="*/ 63 h 88"/>
                <a:gd name="T4" fmla="*/ 25 w 88"/>
                <a:gd name="T5" fmla="*/ 11 h 88"/>
                <a:gd name="T6" fmla="*/ 77 w 88"/>
                <a:gd name="T7" fmla="*/ 25 h 88"/>
                <a:gd name="T8" fmla="*/ 63 w 88"/>
                <a:gd name="T9" fmla="*/ 77 h 88"/>
              </a:gdLst>
              <a:ahLst/>
              <a:cxnLst>
                <a:cxn ang="0">
                  <a:pos x="T0" y="T1"/>
                </a:cxn>
                <a:cxn ang="0">
                  <a:pos x="T2" y="T3"/>
                </a:cxn>
                <a:cxn ang="0">
                  <a:pos x="T4" y="T5"/>
                </a:cxn>
                <a:cxn ang="0">
                  <a:pos x="T6" y="T7"/>
                </a:cxn>
                <a:cxn ang="0">
                  <a:pos x="T8" y="T9"/>
                </a:cxn>
              </a:cxnLst>
              <a:rect l="0" t="0" r="r" b="b"/>
              <a:pathLst>
                <a:path w="88" h="88">
                  <a:moveTo>
                    <a:pt x="63" y="77"/>
                  </a:moveTo>
                  <a:cubicBezTo>
                    <a:pt x="45" y="88"/>
                    <a:pt x="22" y="81"/>
                    <a:pt x="11" y="63"/>
                  </a:cubicBezTo>
                  <a:cubicBezTo>
                    <a:pt x="0" y="45"/>
                    <a:pt x="7" y="21"/>
                    <a:pt x="25" y="11"/>
                  </a:cubicBezTo>
                  <a:cubicBezTo>
                    <a:pt x="43" y="0"/>
                    <a:pt x="67" y="6"/>
                    <a:pt x="77" y="25"/>
                  </a:cubicBezTo>
                  <a:cubicBezTo>
                    <a:pt x="88" y="43"/>
                    <a:pt x="82" y="66"/>
                    <a:pt x="63" y="77"/>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grpSp>
        <p:nvGrpSpPr>
          <p:cNvPr id="62" name="グループ化 61">
            <a:extLst>
              <a:ext uri="{FF2B5EF4-FFF2-40B4-BE49-F238E27FC236}">
                <a16:creationId xmlns:a16="http://schemas.microsoft.com/office/drawing/2014/main" id="{9ACB0B2F-DC94-9DEC-B32B-153C3167173A}"/>
              </a:ext>
            </a:extLst>
          </p:cNvPr>
          <p:cNvGrpSpPr>
            <a:grpSpLocks noChangeAspect="1"/>
          </p:cNvGrpSpPr>
          <p:nvPr/>
        </p:nvGrpSpPr>
        <p:grpSpPr>
          <a:xfrm>
            <a:off x="6684175" y="2135552"/>
            <a:ext cx="335586" cy="335586"/>
            <a:chOff x="704850" y="2319338"/>
            <a:chExt cx="7559675" cy="7559675"/>
          </a:xfrm>
        </p:grpSpPr>
        <p:sp>
          <p:nvSpPr>
            <p:cNvPr id="63" name="Freeform 123">
              <a:extLst>
                <a:ext uri="{FF2B5EF4-FFF2-40B4-BE49-F238E27FC236}">
                  <a16:creationId xmlns:a16="http://schemas.microsoft.com/office/drawing/2014/main" id="{FE636BF5-9852-DD8A-EFF5-A2278D3FDA8C}"/>
                </a:ext>
              </a:extLst>
            </p:cNvPr>
            <p:cNvSpPr>
              <a:spLocks/>
            </p:cNvSpPr>
            <p:nvPr/>
          </p:nvSpPr>
          <p:spPr bwMode="auto">
            <a:xfrm>
              <a:off x="704850" y="2319338"/>
              <a:ext cx="7559675" cy="7559675"/>
            </a:xfrm>
            <a:custGeom>
              <a:avLst/>
              <a:gdLst>
                <a:gd name="T0" fmla="*/ 1198 w 1323"/>
                <a:gd name="T1" fmla="*/ 536 h 1323"/>
                <a:gd name="T2" fmla="*/ 1075 w 1323"/>
                <a:gd name="T3" fmla="*/ 637 h 1323"/>
                <a:gd name="T4" fmla="*/ 960 w 1323"/>
                <a:gd name="T5" fmla="*/ 637 h 1323"/>
                <a:gd name="T6" fmla="*/ 686 w 1323"/>
                <a:gd name="T7" fmla="*/ 363 h 1323"/>
                <a:gd name="T8" fmla="*/ 686 w 1323"/>
                <a:gd name="T9" fmla="*/ 248 h 1323"/>
                <a:gd name="T10" fmla="*/ 786 w 1323"/>
                <a:gd name="T11" fmla="*/ 125 h 1323"/>
                <a:gd name="T12" fmla="*/ 661 w 1323"/>
                <a:gd name="T13" fmla="*/ 0 h 1323"/>
                <a:gd name="T14" fmla="*/ 536 w 1323"/>
                <a:gd name="T15" fmla="*/ 125 h 1323"/>
                <a:gd name="T16" fmla="*/ 636 w 1323"/>
                <a:gd name="T17" fmla="*/ 248 h 1323"/>
                <a:gd name="T18" fmla="*/ 636 w 1323"/>
                <a:gd name="T19" fmla="*/ 363 h 1323"/>
                <a:gd name="T20" fmla="*/ 362 w 1323"/>
                <a:gd name="T21" fmla="*/ 637 h 1323"/>
                <a:gd name="T22" fmla="*/ 248 w 1323"/>
                <a:gd name="T23" fmla="*/ 637 h 1323"/>
                <a:gd name="T24" fmla="*/ 125 w 1323"/>
                <a:gd name="T25" fmla="*/ 536 h 1323"/>
                <a:gd name="T26" fmla="*/ 0 w 1323"/>
                <a:gd name="T27" fmla="*/ 662 h 1323"/>
                <a:gd name="T28" fmla="*/ 125 w 1323"/>
                <a:gd name="T29" fmla="*/ 787 h 1323"/>
                <a:gd name="T30" fmla="*/ 248 w 1323"/>
                <a:gd name="T31" fmla="*/ 687 h 1323"/>
                <a:gd name="T32" fmla="*/ 362 w 1323"/>
                <a:gd name="T33" fmla="*/ 687 h 1323"/>
                <a:gd name="T34" fmla="*/ 636 w 1323"/>
                <a:gd name="T35" fmla="*/ 961 h 1323"/>
                <a:gd name="T36" fmla="*/ 636 w 1323"/>
                <a:gd name="T37" fmla="*/ 1075 h 1323"/>
                <a:gd name="T38" fmla="*/ 536 w 1323"/>
                <a:gd name="T39" fmla="*/ 1198 h 1323"/>
                <a:gd name="T40" fmla="*/ 661 w 1323"/>
                <a:gd name="T41" fmla="*/ 1323 h 1323"/>
                <a:gd name="T42" fmla="*/ 786 w 1323"/>
                <a:gd name="T43" fmla="*/ 1198 h 1323"/>
                <a:gd name="T44" fmla="*/ 686 w 1323"/>
                <a:gd name="T45" fmla="*/ 1075 h 1323"/>
                <a:gd name="T46" fmla="*/ 686 w 1323"/>
                <a:gd name="T47" fmla="*/ 961 h 1323"/>
                <a:gd name="T48" fmla="*/ 960 w 1323"/>
                <a:gd name="T49" fmla="*/ 687 h 1323"/>
                <a:gd name="T50" fmla="*/ 1075 w 1323"/>
                <a:gd name="T51" fmla="*/ 687 h 1323"/>
                <a:gd name="T52" fmla="*/ 1198 w 1323"/>
                <a:gd name="T53" fmla="*/ 787 h 1323"/>
                <a:gd name="T54" fmla="*/ 1323 w 1323"/>
                <a:gd name="T55" fmla="*/ 662 h 1323"/>
                <a:gd name="T56" fmla="*/ 1198 w 1323"/>
                <a:gd name="T57" fmla="*/ 53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3" h="1323">
                  <a:moveTo>
                    <a:pt x="1198" y="536"/>
                  </a:moveTo>
                  <a:cubicBezTo>
                    <a:pt x="1137" y="536"/>
                    <a:pt x="1087" y="579"/>
                    <a:pt x="1075" y="637"/>
                  </a:cubicBezTo>
                  <a:cubicBezTo>
                    <a:pt x="960" y="637"/>
                    <a:pt x="960" y="637"/>
                    <a:pt x="960" y="637"/>
                  </a:cubicBezTo>
                  <a:cubicBezTo>
                    <a:pt x="948" y="491"/>
                    <a:pt x="832" y="375"/>
                    <a:pt x="686" y="363"/>
                  </a:cubicBezTo>
                  <a:cubicBezTo>
                    <a:pt x="686" y="248"/>
                    <a:pt x="686" y="248"/>
                    <a:pt x="686" y="248"/>
                  </a:cubicBezTo>
                  <a:cubicBezTo>
                    <a:pt x="743" y="236"/>
                    <a:pt x="786" y="186"/>
                    <a:pt x="786" y="125"/>
                  </a:cubicBezTo>
                  <a:cubicBezTo>
                    <a:pt x="786" y="56"/>
                    <a:pt x="730" y="0"/>
                    <a:pt x="661" y="0"/>
                  </a:cubicBezTo>
                  <a:cubicBezTo>
                    <a:pt x="592" y="0"/>
                    <a:pt x="536" y="56"/>
                    <a:pt x="536" y="125"/>
                  </a:cubicBezTo>
                  <a:cubicBezTo>
                    <a:pt x="536" y="186"/>
                    <a:pt x="579" y="236"/>
                    <a:pt x="636" y="248"/>
                  </a:cubicBezTo>
                  <a:cubicBezTo>
                    <a:pt x="636" y="363"/>
                    <a:pt x="636" y="363"/>
                    <a:pt x="636" y="363"/>
                  </a:cubicBezTo>
                  <a:cubicBezTo>
                    <a:pt x="490" y="375"/>
                    <a:pt x="374" y="491"/>
                    <a:pt x="362" y="637"/>
                  </a:cubicBezTo>
                  <a:cubicBezTo>
                    <a:pt x="248" y="637"/>
                    <a:pt x="248" y="637"/>
                    <a:pt x="248" y="637"/>
                  </a:cubicBezTo>
                  <a:cubicBezTo>
                    <a:pt x="236" y="579"/>
                    <a:pt x="186" y="536"/>
                    <a:pt x="125" y="536"/>
                  </a:cubicBezTo>
                  <a:cubicBezTo>
                    <a:pt x="56" y="536"/>
                    <a:pt x="0" y="592"/>
                    <a:pt x="0" y="662"/>
                  </a:cubicBezTo>
                  <a:cubicBezTo>
                    <a:pt x="0" y="731"/>
                    <a:pt x="56" y="787"/>
                    <a:pt x="125" y="787"/>
                  </a:cubicBezTo>
                  <a:cubicBezTo>
                    <a:pt x="185" y="787"/>
                    <a:pt x="236" y="744"/>
                    <a:pt x="248" y="687"/>
                  </a:cubicBezTo>
                  <a:cubicBezTo>
                    <a:pt x="362" y="687"/>
                    <a:pt x="362" y="687"/>
                    <a:pt x="362" y="687"/>
                  </a:cubicBezTo>
                  <a:cubicBezTo>
                    <a:pt x="374" y="832"/>
                    <a:pt x="490" y="949"/>
                    <a:pt x="636" y="961"/>
                  </a:cubicBezTo>
                  <a:cubicBezTo>
                    <a:pt x="636" y="1075"/>
                    <a:pt x="636" y="1075"/>
                    <a:pt x="636" y="1075"/>
                  </a:cubicBezTo>
                  <a:cubicBezTo>
                    <a:pt x="579" y="1087"/>
                    <a:pt x="536" y="1137"/>
                    <a:pt x="536" y="1198"/>
                  </a:cubicBezTo>
                  <a:cubicBezTo>
                    <a:pt x="536" y="1267"/>
                    <a:pt x="592" y="1323"/>
                    <a:pt x="661" y="1323"/>
                  </a:cubicBezTo>
                  <a:cubicBezTo>
                    <a:pt x="730" y="1323"/>
                    <a:pt x="786" y="1267"/>
                    <a:pt x="786" y="1198"/>
                  </a:cubicBezTo>
                  <a:cubicBezTo>
                    <a:pt x="786" y="1137"/>
                    <a:pt x="743" y="1087"/>
                    <a:pt x="686" y="1075"/>
                  </a:cubicBezTo>
                  <a:cubicBezTo>
                    <a:pt x="686" y="961"/>
                    <a:pt x="686" y="961"/>
                    <a:pt x="686" y="961"/>
                  </a:cubicBezTo>
                  <a:cubicBezTo>
                    <a:pt x="832" y="949"/>
                    <a:pt x="948" y="832"/>
                    <a:pt x="960" y="687"/>
                  </a:cubicBezTo>
                  <a:cubicBezTo>
                    <a:pt x="1075" y="687"/>
                    <a:pt x="1075" y="687"/>
                    <a:pt x="1075" y="687"/>
                  </a:cubicBezTo>
                  <a:cubicBezTo>
                    <a:pt x="1087" y="744"/>
                    <a:pt x="1137" y="787"/>
                    <a:pt x="1198" y="787"/>
                  </a:cubicBezTo>
                  <a:cubicBezTo>
                    <a:pt x="1267" y="787"/>
                    <a:pt x="1323" y="731"/>
                    <a:pt x="1323" y="662"/>
                  </a:cubicBezTo>
                  <a:cubicBezTo>
                    <a:pt x="1323" y="592"/>
                    <a:pt x="1267" y="536"/>
                    <a:pt x="1198" y="536"/>
                  </a:cubicBezTo>
                  <a:close/>
                </a:path>
              </a:pathLst>
            </a:cu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4" name="Oval 124">
              <a:extLst>
                <a:ext uri="{FF2B5EF4-FFF2-40B4-BE49-F238E27FC236}">
                  <a16:creationId xmlns:a16="http://schemas.microsoft.com/office/drawing/2014/main" id="{BF467425-92E6-D817-7085-A4BCF8CD643D}"/>
                </a:ext>
              </a:extLst>
            </p:cNvPr>
            <p:cNvSpPr>
              <a:spLocks noChangeArrowheads="1"/>
            </p:cNvSpPr>
            <p:nvPr/>
          </p:nvSpPr>
          <p:spPr bwMode="auto">
            <a:xfrm>
              <a:off x="4219575" y="2770188"/>
              <a:ext cx="530225" cy="53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5" name="Oval 125">
              <a:extLst>
                <a:ext uri="{FF2B5EF4-FFF2-40B4-BE49-F238E27FC236}">
                  <a16:creationId xmlns:a16="http://schemas.microsoft.com/office/drawing/2014/main" id="{26B7B6EC-9D32-2F64-F521-181B14603DA2}"/>
                </a:ext>
              </a:extLst>
            </p:cNvPr>
            <p:cNvSpPr>
              <a:spLocks noChangeArrowheads="1"/>
            </p:cNvSpPr>
            <p:nvPr/>
          </p:nvSpPr>
          <p:spPr bwMode="auto">
            <a:xfrm>
              <a:off x="1155700" y="5834063"/>
              <a:ext cx="52546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6" name="Oval 126">
              <a:extLst>
                <a:ext uri="{FF2B5EF4-FFF2-40B4-BE49-F238E27FC236}">
                  <a16:creationId xmlns:a16="http://schemas.microsoft.com/office/drawing/2014/main" id="{0C1E9ACF-AA25-E089-77B7-DBBA8CF8BE46}"/>
                </a:ext>
              </a:extLst>
            </p:cNvPr>
            <p:cNvSpPr>
              <a:spLocks noChangeArrowheads="1"/>
            </p:cNvSpPr>
            <p:nvPr/>
          </p:nvSpPr>
          <p:spPr bwMode="auto">
            <a:xfrm>
              <a:off x="4219575" y="8901113"/>
              <a:ext cx="530225" cy="527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7" name="Oval 127">
              <a:extLst>
                <a:ext uri="{FF2B5EF4-FFF2-40B4-BE49-F238E27FC236}">
                  <a16:creationId xmlns:a16="http://schemas.microsoft.com/office/drawing/2014/main" id="{909F0321-3343-259C-082B-8DA6A5B8423D}"/>
                </a:ext>
              </a:extLst>
            </p:cNvPr>
            <p:cNvSpPr>
              <a:spLocks noChangeArrowheads="1"/>
            </p:cNvSpPr>
            <p:nvPr/>
          </p:nvSpPr>
          <p:spPr bwMode="auto">
            <a:xfrm>
              <a:off x="7281863" y="5834063"/>
              <a:ext cx="53181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8" name="Oval 128">
              <a:extLst>
                <a:ext uri="{FF2B5EF4-FFF2-40B4-BE49-F238E27FC236}">
                  <a16:creationId xmlns:a16="http://schemas.microsoft.com/office/drawing/2014/main" id="{10ECEC4D-AF50-02FC-6A86-D1ADAE0EFC29}"/>
                </a:ext>
              </a:extLst>
            </p:cNvPr>
            <p:cNvSpPr>
              <a:spLocks noChangeArrowheads="1"/>
            </p:cNvSpPr>
            <p:nvPr/>
          </p:nvSpPr>
          <p:spPr bwMode="auto">
            <a:xfrm>
              <a:off x="3481388" y="5095876"/>
              <a:ext cx="2000250" cy="2006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69" name="Oval 129">
              <a:extLst>
                <a:ext uri="{FF2B5EF4-FFF2-40B4-BE49-F238E27FC236}">
                  <a16:creationId xmlns:a16="http://schemas.microsoft.com/office/drawing/2014/main" id="{E6CD5671-4652-E5D7-93BF-CDEF22F5A4D5}"/>
                </a:ext>
              </a:extLst>
            </p:cNvPr>
            <p:cNvSpPr>
              <a:spLocks noChangeArrowheads="1"/>
            </p:cNvSpPr>
            <p:nvPr/>
          </p:nvSpPr>
          <p:spPr bwMode="auto">
            <a:xfrm>
              <a:off x="3767138" y="5381626"/>
              <a:ext cx="1428750" cy="1435100"/>
            </a:xfrm>
            <a:prstGeom prst="ellipse">
              <a:avLst/>
            </a:pr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sp>
        <p:nvSpPr>
          <p:cNvPr id="70" name="楕円 69">
            <a:extLst>
              <a:ext uri="{FF2B5EF4-FFF2-40B4-BE49-F238E27FC236}">
                <a16:creationId xmlns:a16="http://schemas.microsoft.com/office/drawing/2014/main" id="{8336A4CC-6E5D-E730-6440-2F9C99CAFF10}"/>
              </a:ext>
            </a:extLst>
          </p:cNvPr>
          <p:cNvSpPr/>
          <p:nvPr/>
        </p:nvSpPr>
        <p:spPr>
          <a:xfrm>
            <a:off x="7308304" y="2103698"/>
            <a:ext cx="409590" cy="37025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grpSp>
        <p:nvGrpSpPr>
          <p:cNvPr id="71" name="グループ化 70">
            <a:extLst>
              <a:ext uri="{FF2B5EF4-FFF2-40B4-BE49-F238E27FC236}">
                <a16:creationId xmlns:a16="http://schemas.microsoft.com/office/drawing/2014/main" id="{25411424-7E0B-7D17-61DB-614E1F1BEB4C}"/>
              </a:ext>
            </a:extLst>
          </p:cNvPr>
          <p:cNvGrpSpPr>
            <a:grpSpLocks noChangeAspect="1"/>
          </p:cNvGrpSpPr>
          <p:nvPr/>
        </p:nvGrpSpPr>
        <p:grpSpPr>
          <a:xfrm>
            <a:off x="7338724" y="2103699"/>
            <a:ext cx="335586" cy="335586"/>
            <a:chOff x="704850" y="2319338"/>
            <a:chExt cx="7559675" cy="7559675"/>
          </a:xfrm>
        </p:grpSpPr>
        <p:sp>
          <p:nvSpPr>
            <p:cNvPr id="72" name="Freeform 123">
              <a:extLst>
                <a:ext uri="{FF2B5EF4-FFF2-40B4-BE49-F238E27FC236}">
                  <a16:creationId xmlns:a16="http://schemas.microsoft.com/office/drawing/2014/main" id="{44ADAA06-17EF-04F2-E013-588537B57123}"/>
                </a:ext>
              </a:extLst>
            </p:cNvPr>
            <p:cNvSpPr>
              <a:spLocks/>
            </p:cNvSpPr>
            <p:nvPr/>
          </p:nvSpPr>
          <p:spPr bwMode="auto">
            <a:xfrm>
              <a:off x="704850" y="2319338"/>
              <a:ext cx="7559675" cy="7559675"/>
            </a:xfrm>
            <a:custGeom>
              <a:avLst/>
              <a:gdLst>
                <a:gd name="T0" fmla="*/ 1198 w 1323"/>
                <a:gd name="T1" fmla="*/ 536 h 1323"/>
                <a:gd name="T2" fmla="*/ 1075 w 1323"/>
                <a:gd name="T3" fmla="*/ 637 h 1323"/>
                <a:gd name="T4" fmla="*/ 960 w 1323"/>
                <a:gd name="T5" fmla="*/ 637 h 1323"/>
                <a:gd name="T6" fmla="*/ 686 w 1323"/>
                <a:gd name="T7" fmla="*/ 363 h 1323"/>
                <a:gd name="T8" fmla="*/ 686 w 1323"/>
                <a:gd name="T9" fmla="*/ 248 h 1323"/>
                <a:gd name="T10" fmla="*/ 786 w 1323"/>
                <a:gd name="T11" fmla="*/ 125 h 1323"/>
                <a:gd name="T12" fmla="*/ 661 w 1323"/>
                <a:gd name="T13" fmla="*/ 0 h 1323"/>
                <a:gd name="T14" fmla="*/ 536 w 1323"/>
                <a:gd name="T15" fmla="*/ 125 h 1323"/>
                <a:gd name="T16" fmla="*/ 636 w 1323"/>
                <a:gd name="T17" fmla="*/ 248 h 1323"/>
                <a:gd name="T18" fmla="*/ 636 w 1323"/>
                <a:gd name="T19" fmla="*/ 363 h 1323"/>
                <a:gd name="T20" fmla="*/ 362 w 1323"/>
                <a:gd name="T21" fmla="*/ 637 h 1323"/>
                <a:gd name="T22" fmla="*/ 248 w 1323"/>
                <a:gd name="T23" fmla="*/ 637 h 1323"/>
                <a:gd name="T24" fmla="*/ 125 w 1323"/>
                <a:gd name="T25" fmla="*/ 536 h 1323"/>
                <a:gd name="T26" fmla="*/ 0 w 1323"/>
                <a:gd name="T27" fmla="*/ 662 h 1323"/>
                <a:gd name="T28" fmla="*/ 125 w 1323"/>
                <a:gd name="T29" fmla="*/ 787 h 1323"/>
                <a:gd name="T30" fmla="*/ 248 w 1323"/>
                <a:gd name="T31" fmla="*/ 687 h 1323"/>
                <a:gd name="T32" fmla="*/ 362 w 1323"/>
                <a:gd name="T33" fmla="*/ 687 h 1323"/>
                <a:gd name="T34" fmla="*/ 636 w 1323"/>
                <a:gd name="T35" fmla="*/ 961 h 1323"/>
                <a:gd name="T36" fmla="*/ 636 w 1323"/>
                <a:gd name="T37" fmla="*/ 1075 h 1323"/>
                <a:gd name="T38" fmla="*/ 536 w 1323"/>
                <a:gd name="T39" fmla="*/ 1198 h 1323"/>
                <a:gd name="T40" fmla="*/ 661 w 1323"/>
                <a:gd name="T41" fmla="*/ 1323 h 1323"/>
                <a:gd name="T42" fmla="*/ 786 w 1323"/>
                <a:gd name="T43" fmla="*/ 1198 h 1323"/>
                <a:gd name="T44" fmla="*/ 686 w 1323"/>
                <a:gd name="T45" fmla="*/ 1075 h 1323"/>
                <a:gd name="T46" fmla="*/ 686 w 1323"/>
                <a:gd name="T47" fmla="*/ 961 h 1323"/>
                <a:gd name="T48" fmla="*/ 960 w 1323"/>
                <a:gd name="T49" fmla="*/ 687 h 1323"/>
                <a:gd name="T50" fmla="*/ 1075 w 1323"/>
                <a:gd name="T51" fmla="*/ 687 h 1323"/>
                <a:gd name="T52" fmla="*/ 1198 w 1323"/>
                <a:gd name="T53" fmla="*/ 787 h 1323"/>
                <a:gd name="T54" fmla="*/ 1323 w 1323"/>
                <a:gd name="T55" fmla="*/ 662 h 1323"/>
                <a:gd name="T56" fmla="*/ 1198 w 1323"/>
                <a:gd name="T57" fmla="*/ 53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3" h="1323">
                  <a:moveTo>
                    <a:pt x="1198" y="536"/>
                  </a:moveTo>
                  <a:cubicBezTo>
                    <a:pt x="1137" y="536"/>
                    <a:pt x="1087" y="579"/>
                    <a:pt x="1075" y="637"/>
                  </a:cubicBezTo>
                  <a:cubicBezTo>
                    <a:pt x="960" y="637"/>
                    <a:pt x="960" y="637"/>
                    <a:pt x="960" y="637"/>
                  </a:cubicBezTo>
                  <a:cubicBezTo>
                    <a:pt x="948" y="491"/>
                    <a:pt x="832" y="375"/>
                    <a:pt x="686" y="363"/>
                  </a:cubicBezTo>
                  <a:cubicBezTo>
                    <a:pt x="686" y="248"/>
                    <a:pt x="686" y="248"/>
                    <a:pt x="686" y="248"/>
                  </a:cubicBezTo>
                  <a:cubicBezTo>
                    <a:pt x="743" y="236"/>
                    <a:pt x="786" y="186"/>
                    <a:pt x="786" y="125"/>
                  </a:cubicBezTo>
                  <a:cubicBezTo>
                    <a:pt x="786" y="56"/>
                    <a:pt x="730" y="0"/>
                    <a:pt x="661" y="0"/>
                  </a:cubicBezTo>
                  <a:cubicBezTo>
                    <a:pt x="592" y="0"/>
                    <a:pt x="536" y="56"/>
                    <a:pt x="536" y="125"/>
                  </a:cubicBezTo>
                  <a:cubicBezTo>
                    <a:pt x="536" y="186"/>
                    <a:pt x="579" y="236"/>
                    <a:pt x="636" y="248"/>
                  </a:cubicBezTo>
                  <a:cubicBezTo>
                    <a:pt x="636" y="363"/>
                    <a:pt x="636" y="363"/>
                    <a:pt x="636" y="363"/>
                  </a:cubicBezTo>
                  <a:cubicBezTo>
                    <a:pt x="490" y="375"/>
                    <a:pt x="374" y="491"/>
                    <a:pt x="362" y="637"/>
                  </a:cubicBezTo>
                  <a:cubicBezTo>
                    <a:pt x="248" y="637"/>
                    <a:pt x="248" y="637"/>
                    <a:pt x="248" y="637"/>
                  </a:cubicBezTo>
                  <a:cubicBezTo>
                    <a:pt x="236" y="579"/>
                    <a:pt x="186" y="536"/>
                    <a:pt x="125" y="536"/>
                  </a:cubicBezTo>
                  <a:cubicBezTo>
                    <a:pt x="56" y="536"/>
                    <a:pt x="0" y="592"/>
                    <a:pt x="0" y="662"/>
                  </a:cubicBezTo>
                  <a:cubicBezTo>
                    <a:pt x="0" y="731"/>
                    <a:pt x="56" y="787"/>
                    <a:pt x="125" y="787"/>
                  </a:cubicBezTo>
                  <a:cubicBezTo>
                    <a:pt x="185" y="787"/>
                    <a:pt x="236" y="744"/>
                    <a:pt x="248" y="687"/>
                  </a:cubicBezTo>
                  <a:cubicBezTo>
                    <a:pt x="362" y="687"/>
                    <a:pt x="362" y="687"/>
                    <a:pt x="362" y="687"/>
                  </a:cubicBezTo>
                  <a:cubicBezTo>
                    <a:pt x="374" y="832"/>
                    <a:pt x="490" y="949"/>
                    <a:pt x="636" y="961"/>
                  </a:cubicBezTo>
                  <a:cubicBezTo>
                    <a:pt x="636" y="1075"/>
                    <a:pt x="636" y="1075"/>
                    <a:pt x="636" y="1075"/>
                  </a:cubicBezTo>
                  <a:cubicBezTo>
                    <a:pt x="579" y="1087"/>
                    <a:pt x="536" y="1137"/>
                    <a:pt x="536" y="1198"/>
                  </a:cubicBezTo>
                  <a:cubicBezTo>
                    <a:pt x="536" y="1267"/>
                    <a:pt x="592" y="1323"/>
                    <a:pt x="661" y="1323"/>
                  </a:cubicBezTo>
                  <a:cubicBezTo>
                    <a:pt x="730" y="1323"/>
                    <a:pt x="786" y="1267"/>
                    <a:pt x="786" y="1198"/>
                  </a:cubicBezTo>
                  <a:cubicBezTo>
                    <a:pt x="786" y="1137"/>
                    <a:pt x="743" y="1087"/>
                    <a:pt x="686" y="1075"/>
                  </a:cubicBezTo>
                  <a:cubicBezTo>
                    <a:pt x="686" y="961"/>
                    <a:pt x="686" y="961"/>
                    <a:pt x="686" y="961"/>
                  </a:cubicBezTo>
                  <a:cubicBezTo>
                    <a:pt x="832" y="949"/>
                    <a:pt x="948" y="832"/>
                    <a:pt x="960" y="687"/>
                  </a:cubicBezTo>
                  <a:cubicBezTo>
                    <a:pt x="1075" y="687"/>
                    <a:pt x="1075" y="687"/>
                    <a:pt x="1075" y="687"/>
                  </a:cubicBezTo>
                  <a:cubicBezTo>
                    <a:pt x="1087" y="744"/>
                    <a:pt x="1137" y="787"/>
                    <a:pt x="1198" y="787"/>
                  </a:cubicBezTo>
                  <a:cubicBezTo>
                    <a:pt x="1267" y="787"/>
                    <a:pt x="1323" y="731"/>
                    <a:pt x="1323" y="662"/>
                  </a:cubicBezTo>
                  <a:cubicBezTo>
                    <a:pt x="1323" y="592"/>
                    <a:pt x="1267" y="536"/>
                    <a:pt x="1198" y="536"/>
                  </a:cubicBezTo>
                  <a:close/>
                </a:path>
              </a:pathLst>
            </a:cu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73" name="Oval 124">
              <a:extLst>
                <a:ext uri="{FF2B5EF4-FFF2-40B4-BE49-F238E27FC236}">
                  <a16:creationId xmlns:a16="http://schemas.microsoft.com/office/drawing/2014/main" id="{F4A47D3A-7742-29D2-F289-E05698D00AC1}"/>
                </a:ext>
              </a:extLst>
            </p:cNvPr>
            <p:cNvSpPr>
              <a:spLocks noChangeArrowheads="1"/>
            </p:cNvSpPr>
            <p:nvPr/>
          </p:nvSpPr>
          <p:spPr bwMode="auto">
            <a:xfrm>
              <a:off x="4219575" y="2770188"/>
              <a:ext cx="530225" cy="53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74" name="Oval 125">
              <a:extLst>
                <a:ext uri="{FF2B5EF4-FFF2-40B4-BE49-F238E27FC236}">
                  <a16:creationId xmlns:a16="http://schemas.microsoft.com/office/drawing/2014/main" id="{5AE8BE73-A8E0-F682-4278-25FE293BD9DB}"/>
                </a:ext>
              </a:extLst>
            </p:cNvPr>
            <p:cNvSpPr>
              <a:spLocks noChangeArrowheads="1"/>
            </p:cNvSpPr>
            <p:nvPr/>
          </p:nvSpPr>
          <p:spPr bwMode="auto">
            <a:xfrm>
              <a:off x="1155700" y="5834063"/>
              <a:ext cx="52546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75" name="Oval 126">
              <a:extLst>
                <a:ext uri="{FF2B5EF4-FFF2-40B4-BE49-F238E27FC236}">
                  <a16:creationId xmlns:a16="http://schemas.microsoft.com/office/drawing/2014/main" id="{EA7DE11E-BF8A-5BC4-0467-78A011A67ED5}"/>
                </a:ext>
              </a:extLst>
            </p:cNvPr>
            <p:cNvSpPr>
              <a:spLocks noChangeArrowheads="1"/>
            </p:cNvSpPr>
            <p:nvPr/>
          </p:nvSpPr>
          <p:spPr bwMode="auto">
            <a:xfrm>
              <a:off x="4219575" y="8901113"/>
              <a:ext cx="530225" cy="527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76" name="Oval 127">
              <a:extLst>
                <a:ext uri="{FF2B5EF4-FFF2-40B4-BE49-F238E27FC236}">
                  <a16:creationId xmlns:a16="http://schemas.microsoft.com/office/drawing/2014/main" id="{A946F276-CA56-53E6-2607-246571C798FA}"/>
                </a:ext>
              </a:extLst>
            </p:cNvPr>
            <p:cNvSpPr>
              <a:spLocks noChangeArrowheads="1"/>
            </p:cNvSpPr>
            <p:nvPr/>
          </p:nvSpPr>
          <p:spPr bwMode="auto">
            <a:xfrm>
              <a:off x="7281863" y="5834063"/>
              <a:ext cx="53181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77" name="Oval 128">
              <a:extLst>
                <a:ext uri="{FF2B5EF4-FFF2-40B4-BE49-F238E27FC236}">
                  <a16:creationId xmlns:a16="http://schemas.microsoft.com/office/drawing/2014/main" id="{11335FB3-452D-69D5-03B7-4BC84990939A}"/>
                </a:ext>
              </a:extLst>
            </p:cNvPr>
            <p:cNvSpPr>
              <a:spLocks noChangeArrowheads="1"/>
            </p:cNvSpPr>
            <p:nvPr/>
          </p:nvSpPr>
          <p:spPr bwMode="auto">
            <a:xfrm>
              <a:off x="3481388" y="5095876"/>
              <a:ext cx="2000250" cy="2006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78" name="Oval 129">
              <a:extLst>
                <a:ext uri="{FF2B5EF4-FFF2-40B4-BE49-F238E27FC236}">
                  <a16:creationId xmlns:a16="http://schemas.microsoft.com/office/drawing/2014/main" id="{E50DE779-7D8D-5BC2-C34A-789A8D818041}"/>
                </a:ext>
              </a:extLst>
            </p:cNvPr>
            <p:cNvSpPr>
              <a:spLocks noChangeArrowheads="1"/>
            </p:cNvSpPr>
            <p:nvPr/>
          </p:nvSpPr>
          <p:spPr bwMode="auto">
            <a:xfrm>
              <a:off x="3767138" y="5381626"/>
              <a:ext cx="1428750" cy="1435100"/>
            </a:xfrm>
            <a:prstGeom prst="ellipse">
              <a:avLst/>
            </a:pr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sp>
        <p:nvSpPr>
          <p:cNvPr id="79" name="楕円 78">
            <a:extLst>
              <a:ext uri="{FF2B5EF4-FFF2-40B4-BE49-F238E27FC236}">
                <a16:creationId xmlns:a16="http://schemas.microsoft.com/office/drawing/2014/main" id="{E78AB468-8D1C-A7EA-DCE4-2DDD50D96AE8}"/>
              </a:ext>
            </a:extLst>
          </p:cNvPr>
          <p:cNvSpPr/>
          <p:nvPr/>
        </p:nvSpPr>
        <p:spPr>
          <a:xfrm>
            <a:off x="7956376" y="2115467"/>
            <a:ext cx="409590" cy="37025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grpSp>
        <p:nvGrpSpPr>
          <p:cNvPr id="80" name="グループ化 79">
            <a:extLst>
              <a:ext uri="{FF2B5EF4-FFF2-40B4-BE49-F238E27FC236}">
                <a16:creationId xmlns:a16="http://schemas.microsoft.com/office/drawing/2014/main" id="{DF3FCABB-FA72-61E8-BCC1-B32DF428A64D}"/>
              </a:ext>
            </a:extLst>
          </p:cNvPr>
          <p:cNvGrpSpPr>
            <a:grpSpLocks noChangeAspect="1"/>
          </p:cNvGrpSpPr>
          <p:nvPr/>
        </p:nvGrpSpPr>
        <p:grpSpPr>
          <a:xfrm>
            <a:off x="7986796" y="2115468"/>
            <a:ext cx="335586" cy="335586"/>
            <a:chOff x="704850" y="2319338"/>
            <a:chExt cx="7559675" cy="7559675"/>
          </a:xfrm>
        </p:grpSpPr>
        <p:sp>
          <p:nvSpPr>
            <p:cNvPr id="81" name="Freeform 123">
              <a:extLst>
                <a:ext uri="{FF2B5EF4-FFF2-40B4-BE49-F238E27FC236}">
                  <a16:creationId xmlns:a16="http://schemas.microsoft.com/office/drawing/2014/main" id="{C88A7666-BF47-2FC7-9C93-BBA27A5E9D1F}"/>
                </a:ext>
              </a:extLst>
            </p:cNvPr>
            <p:cNvSpPr>
              <a:spLocks/>
            </p:cNvSpPr>
            <p:nvPr/>
          </p:nvSpPr>
          <p:spPr bwMode="auto">
            <a:xfrm>
              <a:off x="704850" y="2319338"/>
              <a:ext cx="7559675" cy="7559675"/>
            </a:xfrm>
            <a:custGeom>
              <a:avLst/>
              <a:gdLst>
                <a:gd name="T0" fmla="*/ 1198 w 1323"/>
                <a:gd name="T1" fmla="*/ 536 h 1323"/>
                <a:gd name="T2" fmla="*/ 1075 w 1323"/>
                <a:gd name="T3" fmla="*/ 637 h 1323"/>
                <a:gd name="T4" fmla="*/ 960 w 1323"/>
                <a:gd name="T5" fmla="*/ 637 h 1323"/>
                <a:gd name="T6" fmla="*/ 686 w 1323"/>
                <a:gd name="T7" fmla="*/ 363 h 1323"/>
                <a:gd name="T8" fmla="*/ 686 w 1323"/>
                <a:gd name="T9" fmla="*/ 248 h 1323"/>
                <a:gd name="T10" fmla="*/ 786 w 1323"/>
                <a:gd name="T11" fmla="*/ 125 h 1323"/>
                <a:gd name="T12" fmla="*/ 661 w 1323"/>
                <a:gd name="T13" fmla="*/ 0 h 1323"/>
                <a:gd name="T14" fmla="*/ 536 w 1323"/>
                <a:gd name="T15" fmla="*/ 125 h 1323"/>
                <a:gd name="T16" fmla="*/ 636 w 1323"/>
                <a:gd name="T17" fmla="*/ 248 h 1323"/>
                <a:gd name="T18" fmla="*/ 636 w 1323"/>
                <a:gd name="T19" fmla="*/ 363 h 1323"/>
                <a:gd name="T20" fmla="*/ 362 w 1323"/>
                <a:gd name="T21" fmla="*/ 637 h 1323"/>
                <a:gd name="T22" fmla="*/ 248 w 1323"/>
                <a:gd name="T23" fmla="*/ 637 h 1323"/>
                <a:gd name="T24" fmla="*/ 125 w 1323"/>
                <a:gd name="T25" fmla="*/ 536 h 1323"/>
                <a:gd name="T26" fmla="*/ 0 w 1323"/>
                <a:gd name="T27" fmla="*/ 662 h 1323"/>
                <a:gd name="T28" fmla="*/ 125 w 1323"/>
                <a:gd name="T29" fmla="*/ 787 h 1323"/>
                <a:gd name="T30" fmla="*/ 248 w 1323"/>
                <a:gd name="T31" fmla="*/ 687 h 1323"/>
                <a:gd name="T32" fmla="*/ 362 w 1323"/>
                <a:gd name="T33" fmla="*/ 687 h 1323"/>
                <a:gd name="T34" fmla="*/ 636 w 1323"/>
                <a:gd name="T35" fmla="*/ 961 h 1323"/>
                <a:gd name="T36" fmla="*/ 636 w 1323"/>
                <a:gd name="T37" fmla="*/ 1075 h 1323"/>
                <a:gd name="T38" fmla="*/ 536 w 1323"/>
                <a:gd name="T39" fmla="*/ 1198 h 1323"/>
                <a:gd name="T40" fmla="*/ 661 w 1323"/>
                <a:gd name="T41" fmla="*/ 1323 h 1323"/>
                <a:gd name="T42" fmla="*/ 786 w 1323"/>
                <a:gd name="T43" fmla="*/ 1198 h 1323"/>
                <a:gd name="T44" fmla="*/ 686 w 1323"/>
                <a:gd name="T45" fmla="*/ 1075 h 1323"/>
                <a:gd name="T46" fmla="*/ 686 w 1323"/>
                <a:gd name="T47" fmla="*/ 961 h 1323"/>
                <a:gd name="T48" fmla="*/ 960 w 1323"/>
                <a:gd name="T49" fmla="*/ 687 h 1323"/>
                <a:gd name="T50" fmla="*/ 1075 w 1323"/>
                <a:gd name="T51" fmla="*/ 687 h 1323"/>
                <a:gd name="T52" fmla="*/ 1198 w 1323"/>
                <a:gd name="T53" fmla="*/ 787 h 1323"/>
                <a:gd name="T54" fmla="*/ 1323 w 1323"/>
                <a:gd name="T55" fmla="*/ 662 h 1323"/>
                <a:gd name="T56" fmla="*/ 1198 w 1323"/>
                <a:gd name="T57" fmla="*/ 53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3" h="1323">
                  <a:moveTo>
                    <a:pt x="1198" y="536"/>
                  </a:moveTo>
                  <a:cubicBezTo>
                    <a:pt x="1137" y="536"/>
                    <a:pt x="1087" y="579"/>
                    <a:pt x="1075" y="637"/>
                  </a:cubicBezTo>
                  <a:cubicBezTo>
                    <a:pt x="960" y="637"/>
                    <a:pt x="960" y="637"/>
                    <a:pt x="960" y="637"/>
                  </a:cubicBezTo>
                  <a:cubicBezTo>
                    <a:pt x="948" y="491"/>
                    <a:pt x="832" y="375"/>
                    <a:pt x="686" y="363"/>
                  </a:cubicBezTo>
                  <a:cubicBezTo>
                    <a:pt x="686" y="248"/>
                    <a:pt x="686" y="248"/>
                    <a:pt x="686" y="248"/>
                  </a:cubicBezTo>
                  <a:cubicBezTo>
                    <a:pt x="743" y="236"/>
                    <a:pt x="786" y="186"/>
                    <a:pt x="786" y="125"/>
                  </a:cubicBezTo>
                  <a:cubicBezTo>
                    <a:pt x="786" y="56"/>
                    <a:pt x="730" y="0"/>
                    <a:pt x="661" y="0"/>
                  </a:cubicBezTo>
                  <a:cubicBezTo>
                    <a:pt x="592" y="0"/>
                    <a:pt x="536" y="56"/>
                    <a:pt x="536" y="125"/>
                  </a:cubicBezTo>
                  <a:cubicBezTo>
                    <a:pt x="536" y="186"/>
                    <a:pt x="579" y="236"/>
                    <a:pt x="636" y="248"/>
                  </a:cubicBezTo>
                  <a:cubicBezTo>
                    <a:pt x="636" y="363"/>
                    <a:pt x="636" y="363"/>
                    <a:pt x="636" y="363"/>
                  </a:cubicBezTo>
                  <a:cubicBezTo>
                    <a:pt x="490" y="375"/>
                    <a:pt x="374" y="491"/>
                    <a:pt x="362" y="637"/>
                  </a:cubicBezTo>
                  <a:cubicBezTo>
                    <a:pt x="248" y="637"/>
                    <a:pt x="248" y="637"/>
                    <a:pt x="248" y="637"/>
                  </a:cubicBezTo>
                  <a:cubicBezTo>
                    <a:pt x="236" y="579"/>
                    <a:pt x="186" y="536"/>
                    <a:pt x="125" y="536"/>
                  </a:cubicBezTo>
                  <a:cubicBezTo>
                    <a:pt x="56" y="536"/>
                    <a:pt x="0" y="592"/>
                    <a:pt x="0" y="662"/>
                  </a:cubicBezTo>
                  <a:cubicBezTo>
                    <a:pt x="0" y="731"/>
                    <a:pt x="56" y="787"/>
                    <a:pt x="125" y="787"/>
                  </a:cubicBezTo>
                  <a:cubicBezTo>
                    <a:pt x="185" y="787"/>
                    <a:pt x="236" y="744"/>
                    <a:pt x="248" y="687"/>
                  </a:cubicBezTo>
                  <a:cubicBezTo>
                    <a:pt x="362" y="687"/>
                    <a:pt x="362" y="687"/>
                    <a:pt x="362" y="687"/>
                  </a:cubicBezTo>
                  <a:cubicBezTo>
                    <a:pt x="374" y="832"/>
                    <a:pt x="490" y="949"/>
                    <a:pt x="636" y="961"/>
                  </a:cubicBezTo>
                  <a:cubicBezTo>
                    <a:pt x="636" y="1075"/>
                    <a:pt x="636" y="1075"/>
                    <a:pt x="636" y="1075"/>
                  </a:cubicBezTo>
                  <a:cubicBezTo>
                    <a:pt x="579" y="1087"/>
                    <a:pt x="536" y="1137"/>
                    <a:pt x="536" y="1198"/>
                  </a:cubicBezTo>
                  <a:cubicBezTo>
                    <a:pt x="536" y="1267"/>
                    <a:pt x="592" y="1323"/>
                    <a:pt x="661" y="1323"/>
                  </a:cubicBezTo>
                  <a:cubicBezTo>
                    <a:pt x="730" y="1323"/>
                    <a:pt x="786" y="1267"/>
                    <a:pt x="786" y="1198"/>
                  </a:cubicBezTo>
                  <a:cubicBezTo>
                    <a:pt x="786" y="1137"/>
                    <a:pt x="743" y="1087"/>
                    <a:pt x="686" y="1075"/>
                  </a:cubicBezTo>
                  <a:cubicBezTo>
                    <a:pt x="686" y="961"/>
                    <a:pt x="686" y="961"/>
                    <a:pt x="686" y="961"/>
                  </a:cubicBezTo>
                  <a:cubicBezTo>
                    <a:pt x="832" y="949"/>
                    <a:pt x="948" y="832"/>
                    <a:pt x="960" y="687"/>
                  </a:cubicBezTo>
                  <a:cubicBezTo>
                    <a:pt x="1075" y="687"/>
                    <a:pt x="1075" y="687"/>
                    <a:pt x="1075" y="687"/>
                  </a:cubicBezTo>
                  <a:cubicBezTo>
                    <a:pt x="1087" y="744"/>
                    <a:pt x="1137" y="787"/>
                    <a:pt x="1198" y="787"/>
                  </a:cubicBezTo>
                  <a:cubicBezTo>
                    <a:pt x="1267" y="787"/>
                    <a:pt x="1323" y="731"/>
                    <a:pt x="1323" y="662"/>
                  </a:cubicBezTo>
                  <a:cubicBezTo>
                    <a:pt x="1323" y="592"/>
                    <a:pt x="1267" y="536"/>
                    <a:pt x="1198" y="536"/>
                  </a:cubicBezTo>
                  <a:close/>
                </a:path>
              </a:pathLst>
            </a:cu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82" name="Oval 124">
              <a:extLst>
                <a:ext uri="{FF2B5EF4-FFF2-40B4-BE49-F238E27FC236}">
                  <a16:creationId xmlns:a16="http://schemas.microsoft.com/office/drawing/2014/main" id="{C1A2114C-6722-4FFF-5B48-22FF1190AFBC}"/>
                </a:ext>
              </a:extLst>
            </p:cNvPr>
            <p:cNvSpPr>
              <a:spLocks noChangeArrowheads="1"/>
            </p:cNvSpPr>
            <p:nvPr/>
          </p:nvSpPr>
          <p:spPr bwMode="auto">
            <a:xfrm>
              <a:off x="4219575" y="2770188"/>
              <a:ext cx="530225" cy="53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83" name="Oval 125">
              <a:extLst>
                <a:ext uri="{FF2B5EF4-FFF2-40B4-BE49-F238E27FC236}">
                  <a16:creationId xmlns:a16="http://schemas.microsoft.com/office/drawing/2014/main" id="{D6E44861-6837-8F4F-27BA-0EB196DA1128}"/>
                </a:ext>
              </a:extLst>
            </p:cNvPr>
            <p:cNvSpPr>
              <a:spLocks noChangeArrowheads="1"/>
            </p:cNvSpPr>
            <p:nvPr/>
          </p:nvSpPr>
          <p:spPr bwMode="auto">
            <a:xfrm>
              <a:off x="1155700" y="5834063"/>
              <a:ext cx="52546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84" name="Oval 126">
              <a:extLst>
                <a:ext uri="{FF2B5EF4-FFF2-40B4-BE49-F238E27FC236}">
                  <a16:creationId xmlns:a16="http://schemas.microsoft.com/office/drawing/2014/main" id="{C1C3F7ED-2684-DA7F-ECCA-C529BBC73F67}"/>
                </a:ext>
              </a:extLst>
            </p:cNvPr>
            <p:cNvSpPr>
              <a:spLocks noChangeArrowheads="1"/>
            </p:cNvSpPr>
            <p:nvPr/>
          </p:nvSpPr>
          <p:spPr bwMode="auto">
            <a:xfrm>
              <a:off x="4219575" y="8901113"/>
              <a:ext cx="530225" cy="527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85" name="Oval 127">
              <a:extLst>
                <a:ext uri="{FF2B5EF4-FFF2-40B4-BE49-F238E27FC236}">
                  <a16:creationId xmlns:a16="http://schemas.microsoft.com/office/drawing/2014/main" id="{67619C1B-64D3-0AFD-6BCF-481BDCDC627E}"/>
                </a:ext>
              </a:extLst>
            </p:cNvPr>
            <p:cNvSpPr>
              <a:spLocks noChangeArrowheads="1"/>
            </p:cNvSpPr>
            <p:nvPr/>
          </p:nvSpPr>
          <p:spPr bwMode="auto">
            <a:xfrm>
              <a:off x="7281863" y="5834063"/>
              <a:ext cx="53181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86" name="Oval 128">
              <a:extLst>
                <a:ext uri="{FF2B5EF4-FFF2-40B4-BE49-F238E27FC236}">
                  <a16:creationId xmlns:a16="http://schemas.microsoft.com/office/drawing/2014/main" id="{9700788F-394B-2346-EDD4-F84FCF8E1223}"/>
                </a:ext>
              </a:extLst>
            </p:cNvPr>
            <p:cNvSpPr>
              <a:spLocks noChangeArrowheads="1"/>
            </p:cNvSpPr>
            <p:nvPr/>
          </p:nvSpPr>
          <p:spPr bwMode="auto">
            <a:xfrm>
              <a:off x="3481388" y="5095876"/>
              <a:ext cx="2000250" cy="2006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87" name="Oval 129">
              <a:extLst>
                <a:ext uri="{FF2B5EF4-FFF2-40B4-BE49-F238E27FC236}">
                  <a16:creationId xmlns:a16="http://schemas.microsoft.com/office/drawing/2014/main" id="{C9919F69-875A-F71D-7949-61D8AB409DB3}"/>
                </a:ext>
              </a:extLst>
            </p:cNvPr>
            <p:cNvSpPr>
              <a:spLocks noChangeArrowheads="1"/>
            </p:cNvSpPr>
            <p:nvPr/>
          </p:nvSpPr>
          <p:spPr bwMode="auto">
            <a:xfrm>
              <a:off x="3767138" y="5381626"/>
              <a:ext cx="1428750" cy="1435100"/>
            </a:xfrm>
            <a:prstGeom prst="ellipse">
              <a:avLst/>
            </a:pr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pic>
        <p:nvPicPr>
          <p:cNvPr id="88" name="図 87">
            <a:extLst>
              <a:ext uri="{FF2B5EF4-FFF2-40B4-BE49-F238E27FC236}">
                <a16:creationId xmlns:a16="http://schemas.microsoft.com/office/drawing/2014/main" id="{DD0CD3C8-C5D6-6080-E36D-7EAE20D00F64}"/>
              </a:ext>
            </a:extLst>
          </p:cNvPr>
          <p:cNvPicPr>
            <a:picLocks noChangeAspect="1"/>
          </p:cNvPicPr>
          <p:nvPr/>
        </p:nvPicPr>
        <p:blipFill>
          <a:blip r:embed="rId3"/>
          <a:stretch>
            <a:fillRect/>
          </a:stretch>
        </p:blipFill>
        <p:spPr>
          <a:xfrm>
            <a:off x="6948264" y="3252192"/>
            <a:ext cx="1193704" cy="713735"/>
          </a:xfrm>
          <a:prstGeom prst="rect">
            <a:avLst/>
          </a:prstGeom>
        </p:spPr>
      </p:pic>
      <p:pic>
        <p:nvPicPr>
          <p:cNvPr id="89" name="図 88">
            <a:extLst>
              <a:ext uri="{FF2B5EF4-FFF2-40B4-BE49-F238E27FC236}">
                <a16:creationId xmlns:a16="http://schemas.microsoft.com/office/drawing/2014/main" id="{70916F78-7C60-329F-F545-06E81DD8004A}"/>
              </a:ext>
            </a:extLst>
          </p:cNvPr>
          <p:cNvPicPr>
            <a:picLocks noChangeAspect="1"/>
          </p:cNvPicPr>
          <p:nvPr/>
        </p:nvPicPr>
        <p:blipFill>
          <a:blip r:embed="rId4"/>
          <a:stretch>
            <a:fillRect/>
          </a:stretch>
        </p:blipFill>
        <p:spPr>
          <a:xfrm>
            <a:off x="7224403" y="3475579"/>
            <a:ext cx="543303" cy="411510"/>
          </a:xfrm>
          <a:prstGeom prst="rect">
            <a:avLst/>
          </a:prstGeom>
        </p:spPr>
      </p:pic>
      <p:sp>
        <p:nvSpPr>
          <p:cNvPr id="90" name="正方形/長方形 89">
            <a:extLst>
              <a:ext uri="{FF2B5EF4-FFF2-40B4-BE49-F238E27FC236}">
                <a16:creationId xmlns:a16="http://schemas.microsoft.com/office/drawing/2014/main" id="{55428000-3508-E7E9-CCCF-BB58FA40A6BE}"/>
              </a:ext>
            </a:extLst>
          </p:cNvPr>
          <p:cNvSpPr/>
          <p:nvPr/>
        </p:nvSpPr>
        <p:spPr>
          <a:xfrm>
            <a:off x="6149278" y="4065653"/>
            <a:ext cx="847169" cy="3038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メイリオ"/>
                <a:ea typeface="メイリオ"/>
                <a:cs typeface="+mn-cs"/>
              </a:rPr>
              <a:t>仕訳作成</a:t>
            </a:r>
          </a:p>
        </p:txBody>
      </p:sp>
      <p:sp>
        <p:nvSpPr>
          <p:cNvPr id="91" name="正方形/長方形 90">
            <a:extLst>
              <a:ext uri="{FF2B5EF4-FFF2-40B4-BE49-F238E27FC236}">
                <a16:creationId xmlns:a16="http://schemas.microsoft.com/office/drawing/2014/main" id="{095810E2-4EF3-9127-2457-552875D4F3F8}"/>
              </a:ext>
            </a:extLst>
          </p:cNvPr>
          <p:cNvSpPr/>
          <p:nvPr/>
        </p:nvSpPr>
        <p:spPr>
          <a:xfrm>
            <a:off x="7082893" y="4077913"/>
            <a:ext cx="847169" cy="3038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メイリオ"/>
                <a:ea typeface="メイリオ"/>
                <a:cs typeface="+mn-cs"/>
              </a:rPr>
              <a:t>承認</a:t>
            </a:r>
          </a:p>
        </p:txBody>
      </p:sp>
      <p:sp>
        <p:nvSpPr>
          <p:cNvPr id="92" name="正方形/長方形 91">
            <a:extLst>
              <a:ext uri="{FF2B5EF4-FFF2-40B4-BE49-F238E27FC236}">
                <a16:creationId xmlns:a16="http://schemas.microsoft.com/office/drawing/2014/main" id="{91B5833A-926E-3A55-5F61-F33538C58FBA}"/>
              </a:ext>
            </a:extLst>
          </p:cNvPr>
          <p:cNvSpPr/>
          <p:nvPr/>
        </p:nvSpPr>
        <p:spPr>
          <a:xfrm>
            <a:off x="8000415" y="4077913"/>
            <a:ext cx="847169" cy="3038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white"/>
                </a:solidFill>
                <a:effectLst/>
                <a:uLnTx/>
                <a:uFillTx/>
                <a:latin typeface="メイリオ"/>
                <a:ea typeface="メイリオ"/>
                <a:cs typeface="+mn-cs"/>
              </a:rPr>
              <a:t>FB</a:t>
            </a:r>
            <a:r>
              <a:rPr kumimoji="1" lang="ja-JP" altLang="en-US" sz="1200" b="0" i="0" u="none" strike="noStrike" kern="1200" cap="none" spc="0" normalizeH="0" baseline="0" noProof="0" dirty="0">
                <a:ln>
                  <a:noFill/>
                </a:ln>
                <a:solidFill>
                  <a:prstClr val="white"/>
                </a:solidFill>
                <a:effectLst/>
                <a:uLnTx/>
                <a:uFillTx/>
                <a:latin typeface="メイリオ"/>
                <a:ea typeface="メイリオ"/>
                <a:cs typeface="+mn-cs"/>
              </a:rPr>
              <a:t>データ</a:t>
            </a:r>
          </a:p>
        </p:txBody>
      </p:sp>
      <p:sp>
        <p:nvSpPr>
          <p:cNvPr id="93" name="矢印: 下 92">
            <a:extLst>
              <a:ext uri="{FF2B5EF4-FFF2-40B4-BE49-F238E27FC236}">
                <a16:creationId xmlns:a16="http://schemas.microsoft.com/office/drawing/2014/main" id="{2956C1FD-66F1-4553-5066-C1DE3F1D5DAB}"/>
              </a:ext>
            </a:extLst>
          </p:cNvPr>
          <p:cNvSpPr/>
          <p:nvPr/>
        </p:nvSpPr>
        <p:spPr>
          <a:xfrm rot="19570521">
            <a:off x="6994678" y="2518050"/>
            <a:ext cx="194339" cy="257828"/>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94" name="矢印: 下 93">
            <a:extLst>
              <a:ext uri="{FF2B5EF4-FFF2-40B4-BE49-F238E27FC236}">
                <a16:creationId xmlns:a16="http://schemas.microsoft.com/office/drawing/2014/main" id="{467513C0-3C9B-63AD-7602-426CFDB60FF5}"/>
              </a:ext>
            </a:extLst>
          </p:cNvPr>
          <p:cNvSpPr/>
          <p:nvPr/>
        </p:nvSpPr>
        <p:spPr>
          <a:xfrm rot="2244298">
            <a:off x="7946179" y="2550565"/>
            <a:ext cx="194339" cy="257828"/>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95" name="矢印: 下 94">
            <a:extLst>
              <a:ext uri="{FF2B5EF4-FFF2-40B4-BE49-F238E27FC236}">
                <a16:creationId xmlns:a16="http://schemas.microsoft.com/office/drawing/2014/main" id="{F36D1FD4-4DCF-3288-F6F4-5B8DA3AE6478}"/>
              </a:ext>
            </a:extLst>
          </p:cNvPr>
          <p:cNvSpPr/>
          <p:nvPr/>
        </p:nvSpPr>
        <p:spPr>
          <a:xfrm>
            <a:off x="7448037" y="2518050"/>
            <a:ext cx="194339" cy="257828"/>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96" name="テキスト ボックス 95">
            <a:extLst>
              <a:ext uri="{FF2B5EF4-FFF2-40B4-BE49-F238E27FC236}">
                <a16:creationId xmlns:a16="http://schemas.microsoft.com/office/drawing/2014/main" id="{56DD9353-675D-FFAA-1FA5-6FCE7264F76F}"/>
              </a:ext>
            </a:extLst>
          </p:cNvPr>
          <p:cNvSpPr txBox="1"/>
          <p:nvPr/>
        </p:nvSpPr>
        <p:spPr>
          <a:xfrm>
            <a:off x="5969379" y="4468371"/>
            <a:ext cx="299510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a:ea typeface="メイリオ"/>
                <a:cs typeface="+mn-cs"/>
              </a:rPr>
              <a:t>支払業務のデジタル化を支援</a:t>
            </a:r>
          </a:p>
        </p:txBody>
      </p:sp>
      <p:sp>
        <p:nvSpPr>
          <p:cNvPr id="97" name="Freeform 52">
            <a:extLst>
              <a:ext uri="{FF2B5EF4-FFF2-40B4-BE49-F238E27FC236}">
                <a16:creationId xmlns:a16="http://schemas.microsoft.com/office/drawing/2014/main" id="{3A9308ED-47D6-1670-F64E-1933242A259C}"/>
              </a:ext>
            </a:extLst>
          </p:cNvPr>
          <p:cNvSpPr>
            <a:spLocks noEditPoints="1"/>
          </p:cNvSpPr>
          <p:nvPr/>
        </p:nvSpPr>
        <p:spPr bwMode="auto">
          <a:xfrm>
            <a:off x="6442115" y="3771500"/>
            <a:ext cx="171450" cy="107950"/>
          </a:xfrm>
          <a:custGeom>
            <a:avLst/>
            <a:gdLst>
              <a:gd name="T0" fmla="*/ 141 w 359"/>
              <a:gd name="T1" fmla="*/ 147 h 227"/>
              <a:gd name="T2" fmla="*/ 49 w 359"/>
              <a:gd name="T3" fmla="*/ 147 h 227"/>
              <a:gd name="T4" fmla="*/ 17 w 359"/>
              <a:gd name="T5" fmla="*/ 227 h 227"/>
              <a:gd name="T6" fmla="*/ 0 w 359"/>
              <a:gd name="T7" fmla="*/ 227 h 227"/>
              <a:gd name="T8" fmla="*/ 91 w 359"/>
              <a:gd name="T9" fmla="*/ 0 h 227"/>
              <a:gd name="T10" fmla="*/ 101 w 359"/>
              <a:gd name="T11" fmla="*/ 0 h 227"/>
              <a:gd name="T12" fmla="*/ 190 w 359"/>
              <a:gd name="T13" fmla="*/ 227 h 227"/>
              <a:gd name="T14" fmla="*/ 172 w 359"/>
              <a:gd name="T15" fmla="*/ 227 h 227"/>
              <a:gd name="T16" fmla="*/ 141 w 359"/>
              <a:gd name="T17" fmla="*/ 147 h 227"/>
              <a:gd name="T18" fmla="*/ 54 w 359"/>
              <a:gd name="T19" fmla="*/ 133 h 227"/>
              <a:gd name="T20" fmla="*/ 135 w 359"/>
              <a:gd name="T21" fmla="*/ 133 h 227"/>
              <a:gd name="T22" fmla="*/ 105 w 359"/>
              <a:gd name="T23" fmla="*/ 51 h 227"/>
              <a:gd name="T24" fmla="*/ 95 w 359"/>
              <a:gd name="T25" fmla="*/ 25 h 227"/>
              <a:gd name="T26" fmla="*/ 86 w 359"/>
              <a:gd name="T27" fmla="*/ 52 h 227"/>
              <a:gd name="T28" fmla="*/ 54 w 359"/>
              <a:gd name="T29" fmla="*/ 133 h 227"/>
              <a:gd name="T30" fmla="*/ 359 w 359"/>
              <a:gd name="T31" fmla="*/ 66 h 227"/>
              <a:gd name="T32" fmla="*/ 336 w 359"/>
              <a:gd name="T33" fmla="*/ 116 h 227"/>
              <a:gd name="T34" fmla="*/ 273 w 359"/>
              <a:gd name="T35" fmla="*/ 134 h 227"/>
              <a:gd name="T36" fmla="*/ 238 w 359"/>
              <a:gd name="T37" fmla="*/ 134 h 227"/>
              <a:gd name="T38" fmla="*/ 238 w 359"/>
              <a:gd name="T39" fmla="*/ 227 h 227"/>
              <a:gd name="T40" fmla="*/ 222 w 359"/>
              <a:gd name="T41" fmla="*/ 227 h 227"/>
              <a:gd name="T42" fmla="*/ 222 w 359"/>
              <a:gd name="T43" fmla="*/ 1 h 227"/>
              <a:gd name="T44" fmla="*/ 278 w 359"/>
              <a:gd name="T45" fmla="*/ 1 h 227"/>
              <a:gd name="T46" fmla="*/ 359 w 359"/>
              <a:gd name="T47" fmla="*/ 66 h 227"/>
              <a:gd name="T48" fmla="*/ 238 w 359"/>
              <a:gd name="T49" fmla="*/ 120 h 227"/>
              <a:gd name="T50" fmla="*/ 269 w 359"/>
              <a:gd name="T51" fmla="*/ 120 h 227"/>
              <a:gd name="T52" fmla="*/ 324 w 359"/>
              <a:gd name="T53" fmla="*/ 107 h 227"/>
              <a:gd name="T54" fmla="*/ 342 w 359"/>
              <a:gd name="T55" fmla="*/ 66 h 227"/>
              <a:gd name="T56" fmla="*/ 325 w 359"/>
              <a:gd name="T57" fmla="*/ 28 h 227"/>
              <a:gd name="T58" fmla="*/ 275 w 359"/>
              <a:gd name="T59" fmla="*/ 15 h 227"/>
              <a:gd name="T60" fmla="*/ 238 w 359"/>
              <a:gd name="T61" fmla="*/ 15 h 227"/>
              <a:gd name="T62" fmla="*/ 238 w 359"/>
              <a:gd name="T63" fmla="*/ 1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227">
                <a:moveTo>
                  <a:pt x="141" y="147"/>
                </a:moveTo>
                <a:cubicBezTo>
                  <a:pt x="49" y="147"/>
                  <a:pt x="49" y="147"/>
                  <a:pt x="49" y="147"/>
                </a:cubicBezTo>
                <a:cubicBezTo>
                  <a:pt x="17" y="227"/>
                  <a:pt x="17" y="227"/>
                  <a:pt x="17" y="227"/>
                </a:cubicBezTo>
                <a:cubicBezTo>
                  <a:pt x="0" y="227"/>
                  <a:pt x="0" y="227"/>
                  <a:pt x="0" y="227"/>
                </a:cubicBezTo>
                <a:cubicBezTo>
                  <a:pt x="91" y="0"/>
                  <a:pt x="91" y="0"/>
                  <a:pt x="91" y="0"/>
                </a:cubicBezTo>
                <a:cubicBezTo>
                  <a:pt x="101" y="0"/>
                  <a:pt x="101" y="0"/>
                  <a:pt x="101" y="0"/>
                </a:cubicBezTo>
                <a:cubicBezTo>
                  <a:pt x="190" y="227"/>
                  <a:pt x="190" y="227"/>
                  <a:pt x="190" y="227"/>
                </a:cubicBezTo>
                <a:cubicBezTo>
                  <a:pt x="172" y="227"/>
                  <a:pt x="172" y="227"/>
                  <a:pt x="172" y="227"/>
                </a:cubicBezTo>
                <a:lnTo>
                  <a:pt x="141" y="147"/>
                </a:lnTo>
                <a:close/>
                <a:moveTo>
                  <a:pt x="54" y="133"/>
                </a:moveTo>
                <a:cubicBezTo>
                  <a:pt x="135" y="133"/>
                  <a:pt x="135" y="133"/>
                  <a:pt x="135" y="133"/>
                </a:cubicBezTo>
                <a:cubicBezTo>
                  <a:pt x="105" y="51"/>
                  <a:pt x="105" y="51"/>
                  <a:pt x="105" y="51"/>
                </a:cubicBezTo>
                <a:cubicBezTo>
                  <a:pt x="102" y="45"/>
                  <a:pt x="99" y="36"/>
                  <a:pt x="95" y="25"/>
                </a:cubicBezTo>
                <a:cubicBezTo>
                  <a:pt x="93" y="35"/>
                  <a:pt x="90" y="44"/>
                  <a:pt x="86" y="52"/>
                </a:cubicBezTo>
                <a:lnTo>
                  <a:pt x="54" y="133"/>
                </a:lnTo>
                <a:close/>
                <a:moveTo>
                  <a:pt x="359" y="66"/>
                </a:moveTo>
                <a:cubicBezTo>
                  <a:pt x="359" y="88"/>
                  <a:pt x="351" y="104"/>
                  <a:pt x="336" y="116"/>
                </a:cubicBezTo>
                <a:cubicBezTo>
                  <a:pt x="321" y="128"/>
                  <a:pt x="300" y="134"/>
                  <a:pt x="273" y="134"/>
                </a:cubicBezTo>
                <a:cubicBezTo>
                  <a:pt x="238" y="134"/>
                  <a:pt x="238" y="134"/>
                  <a:pt x="238" y="134"/>
                </a:cubicBezTo>
                <a:cubicBezTo>
                  <a:pt x="238" y="227"/>
                  <a:pt x="238" y="227"/>
                  <a:pt x="238" y="227"/>
                </a:cubicBezTo>
                <a:cubicBezTo>
                  <a:pt x="222" y="227"/>
                  <a:pt x="222" y="227"/>
                  <a:pt x="222" y="227"/>
                </a:cubicBezTo>
                <a:cubicBezTo>
                  <a:pt x="222" y="1"/>
                  <a:pt x="222" y="1"/>
                  <a:pt x="222" y="1"/>
                </a:cubicBezTo>
                <a:cubicBezTo>
                  <a:pt x="278" y="1"/>
                  <a:pt x="278" y="1"/>
                  <a:pt x="278" y="1"/>
                </a:cubicBezTo>
                <a:cubicBezTo>
                  <a:pt x="332" y="1"/>
                  <a:pt x="359" y="22"/>
                  <a:pt x="359" y="66"/>
                </a:cubicBezTo>
                <a:close/>
                <a:moveTo>
                  <a:pt x="238" y="120"/>
                </a:moveTo>
                <a:cubicBezTo>
                  <a:pt x="269" y="120"/>
                  <a:pt x="269" y="120"/>
                  <a:pt x="269" y="120"/>
                </a:cubicBezTo>
                <a:cubicBezTo>
                  <a:pt x="295" y="120"/>
                  <a:pt x="313" y="116"/>
                  <a:pt x="324" y="107"/>
                </a:cubicBezTo>
                <a:cubicBezTo>
                  <a:pt x="336" y="99"/>
                  <a:pt x="342" y="85"/>
                  <a:pt x="342" y="66"/>
                </a:cubicBezTo>
                <a:cubicBezTo>
                  <a:pt x="342" y="49"/>
                  <a:pt x="336" y="36"/>
                  <a:pt x="325" y="28"/>
                </a:cubicBezTo>
                <a:cubicBezTo>
                  <a:pt x="315" y="19"/>
                  <a:pt x="298" y="15"/>
                  <a:pt x="275" y="15"/>
                </a:cubicBezTo>
                <a:cubicBezTo>
                  <a:pt x="238" y="15"/>
                  <a:pt x="238" y="15"/>
                  <a:pt x="238" y="15"/>
                </a:cubicBezTo>
                <a:lnTo>
                  <a:pt x="238" y="12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98" name="Freeform 53">
            <a:extLst>
              <a:ext uri="{FF2B5EF4-FFF2-40B4-BE49-F238E27FC236}">
                <a16:creationId xmlns:a16="http://schemas.microsoft.com/office/drawing/2014/main" id="{3D0EE2A7-E3C6-BEAC-BC0A-E7256A74A4BA}"/>
              </a:ext>
            </a:extLst>
          </p:cNvPr>
          <p:cNvSpPr>
            <a:spLocks noEditPoints="1"/>
          </p:cNvSpPr>
          <p:nvPr/>
        </p:nvSpPr>
        <p:spPr bwMode="auto">
          <a:xfrm>
            <a:off x="6323052" y="3915962"/>
            <a:ext cx="417513" cy="76200"/>
          </a:xfrm>
          <a:custGeom>
            <a:avLst/>
            <a:gdLst>
              <a:gd name="T0" fmla="*/ 11 w 878"/>
              <a:gd name="T1" fmla="*/ 10 h 160"/>
              <a:gd name="T2" fmla="*/ 0 w 878"/>
              <a:gd name="T3" fmla="*/ 160 h 160"/>
              <a:gd name="T4" fmla="*/ 257 w 878"/>
              <a:gd name="T5" fmla="*/ 140 h 160"/>
              <a:gd name="T6" fmla="*/ 97 w 878"/>
              <a:gd name="T7" fmla="*/ 140 h 160"/>
              <a:gd name="T8" fmla="*/ 112 w 878"/>
              <a:gd name="T9" fmla="*/ 83 h 160"/>
              <a:gd name="T10" fmla="*/ 104 w 878"/>
              <a:gd name="T11" fmla="*/ 43 h 160"/>
              <a:gd name="T12" fmla="*/ 187 w 878"/>
              <a:gd name="T13" fmla="*/ 1 h 160"/>
              <a:gd name="T14" fmla="*/ 187 w 878"/>
              <a:gd name="T15" fmla="*/ 43 h 160"/>
              <a:gd name="T16" fmla="*/ 236 w 878"/>
              <a:gd name="T17" fmla="*/ 70 h 160"/>
              <a:gd name="T18" fmla="*/ 149 w 878"/>
              <a:gd name="T19" fmla="*/ 83 h 160"/>
              <a:gd name="T20" fmla="*/ 277 w 878"/>
              <a:gd name="T21" fmla="*/ 160 h 160"/>
              <a:gd name="T22" fmla="*/ 293 w 878"/>
              <a:gd name="T23" fmla="*/ 101 h 160"/>
              <a:gd name="T24" fmla="*/ 293 w 878"/>
              <a:gd name="T25" fmla="*/ 52 h 160"/>
              <a:gd name="T26" fmla="*/ 293 w 878"/>
              <a:gd name="T27" fmla="*/ 1 h 160"/>
              <a:gd name="T28" fmla="*/ 335 w 878"/>
              <a:gd name="T29" fmla="*/ 52 h 160"/>
              <a:gd name="T30" fmla="*/ 337 w 878"/>
              <a:gd name="T31" fmla="*/ 91 h 160"/>
              <a:gd name="T32" fmla="*/ 322 w 878"/>
              <a:gd name="T33" fmla="*/ 156 h 160"/>
              <a:gd name="T34" fmla="*/ 382 w 878"/>
              <a:gd name="T35" fmla="*/ 9 h 160"/>
              <a:gd name="T36" fmla="*/ 397 w 878"/>
              <a:gd name="T37" fmla="*/ 77 h 160"/>
              <a:gd name="T38" fmla="*/ 567 w 878"/>
              <a:gd name="T39" fmla="*/ 29 h 160"/>
              <a:gd name="T40" fmla="*/ 535 w 878"/>
              <a:gd name="T41" fmla="*/ 29 h 160"/>
              <a:gd name="T42" fmla="*/ 591 w 878"/>
              <a:gd name="T43" fmla="*/ 82 h 160"/>
              <a:gd name="T44" fmla="*/ 463 w 878"/>
              <a:gd name="T45" fmla="*/ 82 h 160"/>
              <a:gd name="T46" fmla="*/ 507 w 878"/>
              <a:gd name="T47" fmla="*/ 36 h 160"/>
              <a:gd name="T48" fmla="*/ 490 w 878"/>
              <a:gd name="T49" fmla="*/ 29 h 160"/>
              <a:gd name="T50" fmla="*/ 467 w 878"/>
              <a:gd name="T51" fmla="*/ 29 h 160"/>
              <a:gd name="T52" fmla="*/ 481 w 878"/>
              <a:gd name="T53" fmla="*/ 5 h 160"/>
              <a:gd name="T54" fmla="*/ 531 w 878"/>
              <a:gd name="T55" fmla="*/ 0 h 160"/>
              <a:gd name="T56" fmla="*/ 595 w 878"/>
              <a:gd name="T57" fmla="*/ 29 h 160"/>
              <a:gd name="T58" fmla="*/ 557 w 878"/>
              <a:gd name="T59" fmla="*/ 160 h 160"/>
              <a:gd name="T60" fmla="*/ 470 w 878"/>
              <a:gd name="T61" fmla="*/ 160 h 160"/>
              <a:gd name="T62" fmla="*/ 490 w 878"/>
              <a:gd name="T63" fmla="*/ 108 h 160"/>
              <a:gd name="T64" fmla="*/ 544 w 878"/>
              <a:gd name="T65" fmla="*/ 94 h 160"/>
              <a:gd name="T66" fmla="*/ 490 w 878"/>
              <a:gd name="T67" fmla="*/ 140 h 160"/>
              <a:gd name="T68" fmla="*/ 666 w 878"/>
              <a:gd name="T69" fmla="*/ 126 h 160"/>
              <a:gd name="T70" fmla="*/ 627 w 878"/>
              <a:gd name="T71" fmla="*/ 78 h 160"/>
              <a:gd name="T72" fmla="*/ 627 w 878"/>
              <a:gd name="T73" fmla="*/ 29 h 160"/>
              <a:gd name="T74" fmla="*/ 665 w 878"/>
              <a:gd name="T75" fmla="*/ 29 h 160"/>
              <a:gd name="T76" fmla="*/ 662 w 878"/>
              <a:gd name="T77" fmla="*/ 78 h 160"/>
              <a:gd name="T78" fmla="*/ 666 w 878"/>
              <a:gd name="T79" fmla="*/ 126 h 160"/>
              <a:gd name="T80" fmla="*/ 658 w 878"/>
              <a:gd name="T81" fmla="*/ 136 h 160"/>
              <a:gd name="T82" fmla="*/ 670 w 878"/>
              <a:gd name="T83" fmla="*/ 102 h 160"/>
              <a:gd name="T84" fmla="*/ 671 w 878"/>
              <a:gd name="T85" fmla="*/ 8 h 160"/>
              <a:gd name="T86" fmla="*/ 726 w 878"/>
              <a:gd name="T87" fmla="*/ 102 h 160"/>
              <a:gd name="T88" fmla="*/ 726 w 878"/>
              <a:gd name="T89" fmla="*/ 136 h 160"/>
              <a:gd name="T90" fmla="*/ 707 w 878"/>
              <a:gd name="T91" fmla="*/ 25 h 160"/>
              <a:gd name="T92" fmla="*/ 707 w 878"/>
              <a:gd name="T93" fmla="*/ 70 h 160"/>
              <a:gd name="T94" fmla="*/ 741 w 878"/>
              <a:gd name="T95" fmla="*/ 25 h 160"/>
              <a:gd name="T96" fmla="*/ 741 w 878"/>
              <a:gd name="T97" fmla="*/ 25 h 160"/>
              <a:gd name="T98" fmla="*/ 741 w 878"/>
              <a:gd name="T99" fmla="*/ 70 h 160"/>
              <a:gd name="T100" fmla="*/ 835 w 878"/>
              <a:gd name="T101" fmla="*/ 151 h 160"/>
              <a:gd name="T102" fmla="*/ 835 w 878"/>
              <a:gd name="T103"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8" h="160">
                <a:moveTo>
                  <a:pt x="0" y="1"/>
                </a:moveTo>
                <a:cubicBezTo>
                  <a:pt x="43" y="1"/>
                  <a:pt x="43" y="1"/>
                  <a:pt x="43" y="1"/>
                </a:cubicBezTo>
                <a:cubicBezTo>
                  <a:pt x="43" y="10"/>
                  <a:pt x="43" y="10"/>
                  <a:pt x="43" y="10"/>
                </a:cubicBezTo>
                <a:cubicBezTo>
                  <a:pt x="11" y="10"/>
                  <a:pt x="11" y="10"/>
                  <a:pt x="11" y="10"/>
                </a:cubicBezTo>
                <a:cubicBezTo>
                  <a:pt x="11" y="151"/>
                  <a:pt x="11" y="151"/>
                  <a:pt x="11" y="151"/>
                </a:cubicBezTo>
                <a:cubicBezTo>
                  <a:pt x="43" y="151"/>
                  <a:pt x="43" y="151"/>
                  <a:pt x="43" y="151"/>
                </a:cubicBezTo>
                <a:cubicBezTo>
                  <a:pt x="43" y="160"/>
                  <a:pt x="43" y="160"/>
                  <a:pt x="43" y="160"/>
                </a:cubicBezTo>
                <a:cubicBezTo>
                  <a:pt x="0" y="160"/>
                  <a:pt x="0" y="160"/>
                  <a:pt x="0" y="160"/>
                </a:cubicBezTo>
                <a:lnTo>
                  <a:pt x="0" y="1"/>
                </a:lnTo>
                <a:close/>
                <a:moveTo>
                  <a:pt x="236" y="70"/>
                </a:moveTo>
                <a:cubicBezTo>
                  <a:pt x="228" y="94"/>
                  <a:pt x="214" y="111"/>
                  <a:pt x="196" y="125"/>
                </a:cubicBezTo>
                <a:cubicBezTo>
                  <a:pt x="213" y="133"/>
                  <a:pt x="233" y="138"/>
                  <a:pt x="257" y="140"/>
                </a:cubicBezTo>
                <a:cubicBezTo>
                  <a:pt x="252" y="145"/>
                  <a:pt x="246" y="154"/>
                  <a:pt x="244" y="160"/>
                </a:cubicBezTo>
                <a:cubicBezTo>
                  <a:pt x="217" y="156"/>
                  <a:pt x="194" y="149"/>
                  <a:pt x="176" y="138"/>
                </a:cubicBezTo>
                <a:cubicBezTo>
                  <a:pt x="156" y="149"/>
                  <a:pt x="133" y="155"/>
                  <a:pt x="108" y="160"/>
                </a:cubicBezTo>
                <a:cubicBezTo>
                  <a:pt x="106" y="154"/>
                  <a:pt x="101" y="145"/>
                  <a:pt x="97" y="140"/>
                </a:cubicBezTo>
                <a:cubicBezTo>
                  <a:pt x="119" y="137"/>
                  <a:pt x="140" y="132"/>
                  <a:pt x="157" y="125"/>
                </a:cubicBezTo>
                <a:cubicBezTo>
                  <a:pt x="146" y="115"/>
                  <a:pt x="137" y="102"/>
                  <a:pt x="129" y="88"/>
                </a:cubicBezTo>
                <a:cubicBezTo>
                  <a:pt x="144" y="83"/>
                  <a:pt x="144" y="83"/>
                  <a:pt x="144" y="83"/>
                </a:cubicBezTo>
                <a:cubicBezTo>
                  <a:pt x="112" y="83"/>
                  <a:pt x="112" y="83"/>
                  <a:pt x="112" y="83"/>
                </a:cubicBezTo>
                <a:cubicBezTo>
                  <a:pt x="112" y="63"/>
                  <a:pt x="112" y="63"/>
                  <a:pt x="112" y="63"/>
                </a:cubicBezTo>
                <a:cubicBezTo>
                  <a:pt x="166" y="63"/>
                  <a:pt x="166" y="63"/>
                  <a:pt x="166" y="63"/>
                </a:cubicBezTo>
                <a:cubicBezTo>
                  <a:pt x="166" y="43"/>
                  <a:pt x="166" y="43"/>
                  <a:pt x="166" y="43"/>
                </a:cubicBezTo>
                <a:cubicBezTo>
                  <a:pt x="104" y="43"/>
                  <a:pt x="104" y="43"/>
                  <a:pt x="104" y="43"/>
                </a:cubicBezTo>
                <a:cubicBezTo>
                  <a:pt x="104" y="23"/>
                  <a:pt x="104" y="23"/>
                  <a:pt x="104" y="23"/>
                </a:cubicBezTo>
                <a:cubicBezTo>
                  <a:pt x="166" y="23"/>
                  <a:pt x="166" y="23"/>
                  <a:pt x="166" y="23"/>
                </a:cubicBezTo>
                <a:cubicBezTo>
                  <a:pt x="166" y="1"/>
                  <a:pt x="166" y="1"/>
                  <a:pt x="166" y="1"/>
                </a:cubicBezTo>
                <a:cubicBezTo>
                  <a:pt x="187" y="1"/>
                  <a:pt x="187" y="1"/>
                  <a:pt x="187" y="1"/>
                </a:cubicBezTo>
                <a:cubicBezTo>
                  <a:pt x="187" y="23"/>
                  <a:pt x="187" y="23"/>
                  <a:pt x="187" y="23"/>
                </a:cubicBezTo>
                <a:cubicBezTo>
                  <a:pt x="249" y="23"/>
                  <a:pt x="249" y="23"/>
                  <a:pt x="249" y="23"/>
                </a:cubicBezTo>
                <a:cubicBezTo>
                  <a:pt x="249" y="43"/>
                  <a:pt x="249" y="43"/>
                  <a:pt x="249" y="43"/>
                </a:cubicBezTo>
                <a:cubicBezTo>
                  <a:pt x="187" y="43"/>
                  <a:pt x="187" y="43"/>
                  <a:pt x="187" y="43"/>
                </a:cubicBezTo>
                <a:cubicBezTo>
                  <a:pt x="187" y="63"/>
                  <a:pt x="187" y="63"/>
                  <a:pt x="187" y="63"/>
                </a:cubicBezTo>
                <a:cubicBezTo>
                  <a:pt x="218" y="63"/>
                  <a:pt x="218" y="63"/>
                  <a:pt x="218" y="63"/>
                </a:cubicBezTo>
                <a:cubicBezTo>
                  <a:pt x="222" y="62"/>
                  <a:pt x="222" y="62"/>
                  <a:pt x="222" y="62"/>
                </a:cubicBezTo>
                <a:lnTo>
                  <a:pt x="236" y="70"/>
                </a:lnTo>
                <a:close/>
                <a:moveTo>
                  <a:pt x="149" y="83"/>
                </a:moveTo>
                <a:cubicBezTo>
                  <a:pt x="155" y="95"/>
                  <a:pt x="165" y="106"/>
                  <a:pt x="177" y="114"/>
                </a:cubicBezTo>
                <a:cubicBezTo>
                  <a:pt x="190" y="106"/>
                  <a:pt x="200" y="96"/>
                  <a:pt x="207" y="83"/>
                </a:cubicBezTo>
                <a:lnTo>
                  <a:pt x="149" y="83"/>
                </a:lnTo>
                <a:close/>
                <a:moveTo>
                  <a:pt x="313" y="97"/>
                </a:moveTo>
                <a:cubicBezTo>
                  <a:pt x="313" y="137"/>
                  <a:pt x="313" y="137"/>
                  <a:pt x="313" y="137"/>
                </a:cubicBezTo>
                <a:cubicBezTo>
                  <a:pt x="313" y="148"/>
                  <a:pt x="311" y="153"/>
                  <a:pt x="305" y="156"/>
                </a:cubicBezTo>
                <a:cubicBezTo>
                  <a:pt x="299" y="159"/>
                  <a:pt x="290" y="160"/>
                  <a:pt x="277" y="160"/>
                </a:cubicBezTo>
                <a:cubicBezTo>
                  <a:pt x="276" y="154"/>
                  <a:pt x="274" y="146"/>
                  <a:pt x="271" y="141"/>
                </a:cubicBezTo>
                <a:cubicBezTo>
                  <a:pt x="279" y="141"/>
                  <a:pt x="287" y="141"/>
                  <a:pt x="290" y="141"/>
                </a:cubicBezTo>
                <a:cubicBezTo>
                  <a:pt x="292" y="141"/>
                  <a:pt x="293" y="140"/>
                  <a:pt x="293" y="137"/>
                </a:cubicBezTo>
                <a:cubicBezTo>
                  <a:pt x="293" y="101"/>
                  <a:pt x="293" y="101"/>
                  <a:pt x="293" y="101"/>
                </a:cubicBezTo>
                <a:cubicBezTo>
                  <a:pt x="285" y="103"/>
                  <a:pt x="278" y="105"/>
                  <a:pt x="271" y="106"/>
                </a:cubicBezTo>
                <a:cubicBezTo>
                  <a:pt x="267" y="86"/>
                  <a:pt x="267" y="86"/>
                  <a:pt x="267" y="86"/>
                </a:cubicBezTo>
                <a:cubicBezTo>
                  <a:pt x="274" y="85"/>
                  <a:pt x="283" y="83"/>
                  <a:pt x="293" y="82"/>
                </a:cubicBezTo>
                <a:cubicBezTo>
                  <a:pt x="293" y="52"/>
                  <a:pt x="293" y="52"/>
                  <a:pt x="293" y="52"/>
                </a:cubicBezTo>
                <a:cubicBezTo>
                  <a:pt x="269" y="52"/>
                  <a:pt x="269" y="52"/>
                  <a:pt x="269" y="52"/>
                </a:cubicBezTo>
                <a:cubicBezTo>
                  <a:pt x="269" y="33"/>
                  <a:pt x="269" y="33"/>
                  <a:pt x="269" y="33"/>
                </a:cubicBezTo>
                <a:cubicBezTo>
                  <a:pt x="293" y="33"/>
                  <a:pt x="293" y="33"/>
                  <a:pt x="293" y="33"/>
                </a:cubicBezTo>
                <a:cubicBezTo>
                  <a:pt x="293" y="1"/>
                  <a:pt x="293" y="1"/>
                  <a:pt x="293" y="1"/>
                </a:cubicBezTo>
                <a:cubicBezTo>
                  <a:pt x="313" y="1"/>
                  <a:pt x="313" y="1"/>
                  <a:pt x="313" y="1"/>
                </a:cubicBezTo>
                <a:cubicBezTo>
                  <a:pt x="313" y="33"/>
                  <a:pt x="313" y="33"/>
                  <a:pt x="313" y="33"/>
                </a:cubicBezTo>
                <a:cubicBezTo>
                  <a:pt x="335" y="33"/>
                  <a:pt x="335" y="33"/>
                  <a:pt x="335" y="33"/>
                </a:cubicBezTo>
                <a:cubicBezTo>
                  <a:pt x="335" y="52"/>
                  <a:pt x="335" y="52"/>
                  <a:pt x="335" y="52"/>
                </a:cubicBezTo>
                <a:cubicBezTo>
                  <a:pt x="313" y="52"/>
                  <a:pt x="313" y="52"/>
                  <a:pt x="313" y="52"/>
                </a:cubicBezTo>
                <a:cubicBezTo>
                  <a:pt x="313" y="78"/>
                  <a:pt x="313" y="78"/>
                  <a:pt x="313" y="78"/>
                </a:cubicBezTo>
                <a:cubicBezTo>
                  <a:pt x="320" y="76"/>
                  <a:pt x="328" y="75"/>
                  <a:pt x="335" y="74"/>
                </a:cubicBezTo>
                <a:cubicBezTo>
                  <a:pt x="337" y="91"/>
                  <a:pt x="337" y="91"/>
                  <a:pt x="337" y="91"/>
                </a:cubicBezTo>
                <a:lnTo>
                  <a:pt x="313" y="97"/>
                </a:lnTo>
                <a:close/>
                <a:moveTo>
                  <a:pt x="408" y="160"/>
                </a:moveTo>
                <a:cubicBezTo>
                  <a:pt x="407" y="155"/>
                  <a:pt x="406" y="150"/>
                  <a:pt x="404" y="145"/>
                </a:cubicBezTo>
                <a:cubicBezTo>
                  <a:pt x="375" y="149"/>
                  <a:pt x="344" y="153"/>
                  <a:pt x="322" y="156"/>
                </a:cubicBezTo>
                <a:cubicBezTo>
                  <a:pt x="317" y="135"/>
                  <a:pt x="317" y="135"/>
                  <a:pt x="317" y="135"/>
                </a:cubicBezTo>
                <a:cubicBezTo>
                  <a:pt x="323" y="135"/>
                  <a:pt x="329" y="134"/>
                  <a:pt x="335" y="133"/>
                </a:cubicBezTo>
                <a:cubicBezTo>
                  <a:pt x="345" y="98"/>
                  <a:pt x="356" y="46"/>
                  <a:pt x="360" y="5"/>
                </a:cubicBezTo>
                <a:cubicBezTo>
                  <a:pt x="382" y="9"/>
                  <a:pt x="382" y="9"/>
                  <a:pt x="382" y="9"/>
                </a:cubicBezTo>
                <a:cubicBezTo>
                  <a:pt x="376" y="50"/>
                  <a:pt x="366" y="97"/>
                  <a:pt x="356" y="131"/>
                </a:cubicBezTo>
                <a:cubicBezTo>
                  <a:pt x="369" y="130"/>
                  <a:pt x="384" y="128"/>
                  <a:pt x="398" y="126"/>
                </a:cubicBezTo>
                <a:cubicBezTo>
                  <a:pt x="393" y="112"/>
                  <a:pt x="386" y="97"/>
                  <a:pt x="379" y="84"/>
                </a:cubicBezTo>
                <a:cubicBezTo>
                  <a:pt x="397" y="77"/>
                  <a:pt x="397" y="77"/>
                  <a:pt x="397" y="77"/>
                </a:cubicBezTo>
                <a:cubicBezTo>
                  <a:pt x="410" y="101"/>
                  <a:pt x="423" y="132"/>
                  <a:pt x="428" y="152"/>
                </a:cubicBezTo>
                <a:lnTo>
                  <a:pt x="408" y="160"/>
                </a:lnTo>
                <a:close/>
                <a:moveTo>
                  <a:pt x="595" y="29"/>
                </a:moveTo>
                <a:cubicBezTo>
                  <a:pt x="567" y="29"/>
                  <a:pt x="567" y="29"/>
                  <a:pt x="567" y="29"/>
                </a:cubicBezTo>
                <a:cubicBezTo>
                  <a:pt x="570" y="33"/>
                  <a:pt x="573" y="37"/>
                  <a:pt x="574" y="40"/>
                </a:cubicBezTo>
                <a:cubicBezTo>
                  <a:pt x="556" y="45"/>
                  <a:pt x="556" y="45"/>
                  <a:pt x="556" y="45"/>
                </a:cubicBezTo>
                <a:cubicBezTo>
                  <a:pt x="554" y="41"/>
                  <a:pt x="549" y="34"/>
                  <a:pt x="545" y="29"/>
                </a:cubicBezTo>
                <a:cubicBezTo>
                  <a:pt x="535" y="29"/>
                  <a:pt x="535" y="29"/>
                  <a:pt x="535" y="29"/>
                </a:cubicBezTo>
                <a:cubicBezTo>
                  <a:pt x="532" y="33"/>
                  <a:pt x="529" y="36"/>
                  <a:pt x="526" y="39"/>
                </a:cubicBezTo>
                <a:cubicBezTo>
                  <a:pt x="526" y="48"/>
                  <a:pt x="526" y="48"/>
                  <a:pt x="526" y="48"/>
                </a:cubicBezTo>
                <a:cubicBezTo>
                  <a:pt x="591" y="48"/>
                  <a:pt x="591" y="48"/>
                  <a:pt x="591" y="48"/>
                </a:cubicBezTo>
                <a:cubicBezTo>
                  <a:pt x="591" y="82"/>
                  <a:pt x="591" y="82"/>
                  <a:pt x="591" y="82"/>
                </a:cubicBezTo>
                <a:cubicBezTo>
                  <a:pt x="572" y="82"/>
                  <a:pt x="572" y="82"/>
                  <a:pt x="572" y="82"/>
                </a:cubicBezTo>
                <a:cubicBezTo>
                  <a:pt x="572" y="63"/>
                  <a:pt x="572" y="63"/>
                  <a:pt x="572" y="63"/>
                </a:cubicBezTo>
                <a:cubicBezTo>
                  <a:pt x="463" y="63"/>
                  <a:pt x="463" y="63"/>
                  <a:pt x="463" y="63"/>
                </a:cubicBezTo>
                <a:cubicBezTo>
                  <a:pt x="463" y="82"/>
                  <a:pt x="463" y="82"/>
                  <a:pt x="463" y="82"/>
                </a:cubicBezTo>
                <a:cubicBezTo>
                  <a:pt x="444" y="82"/>
                  <a:pt x="444" y="82"/>
                  <a:pt x="444" y="82"/>
                </a:cubicBezTo>
                <a:cubicBezTo>
                  <a:pt x="444" y="48"/>
                  <a:pt x="444" y="48"/>
                  <a:pt x="444" y="48"/>
                </a:cubicBezTo>
                <a:cubicBezTo>
                  <a:pt x="507" y="48"/>
                  <a:pt x="507" y="48"/>
                  <a:pt x="507" y="48"/>
                </a:cubicBezTo>
                <a:cubicBezTo>
                  <a:pt x="507" y="36"/>
                  <a:pt x="507" y="36"/>
                  <a:pt x="507" y="36"/>
                </a:cubicBezTo>
                <a:cubicBezTo>
                  <a:pt x="514" y="36"/>
                  <a:pt x="514" y="36"/>
                  <a:pt x="514" y="36"/>
                </a:cubicBezTo>
                <a:cubicBezTo>
                  <a:pt x="511" y="35"/>
                  <a:pt x="508" y="33"/>
                  <a:pt x="506" y="32"/>
                </a:cubicBezTo>
                <a:cubicBezTo>
                  <a:pt x="507" y="31"/>
                  <a:pt x="509" y="30"/>
                  <a:pt x="510" y="29"/>
                </a:cubicBezTo>
                <a:cubicBezTo>
                  <a:pt x="490" y="29"/>
                  <a:pt x="490" y="29"/>
                  <a:pt x="490" y="29"/>
                </a:cubicBezTo>
                <a:cubicBezTo>
                  <a:pt x="492" y="33"/>
                  <a:pt x="494" y="37"/>
                  <a:pt x="496" y="40"/>
                </a:cubicBezTo>
                <a:cubicBezTo>
                  <a:pt x="477" y="45"/>
                  <a:pt x="477" y="45"/>
                  <a:pt x="477" y="45"/>
                </a:cubicBezTo>
                <a:cubicBezTo>
                  <a:pt x="476" y="41"/>
                  <a:pt x="473" y="34"/>
                  <a:pt x="470" y="29"/>
                </a:cubicBezTo>
                <a:cubicBezTo>
                  <a:pt x="467" y="29"/>
                  <a:pt x="467" y="29"/>
                  <a:pt x="467" y="29"/>
                </a:cubicBezTo>
                <a:cubicBezTo>
                  <a:pt x="462" y="35"/>
                  <a:pt x="458" y="41"/>
                  <a:pt x="453" y="45"/>
                </a:cubicBezTo>
                <a:cubicBezTo>
                  <a:pt x="449" y="42"/>
                  <a:pt x="441" y="36"/>
                  <a:pt x="437" y="34"/>
                </a:cubicBezTo>
                <a:cubicBezTo>
                  <a:pt x="447" y="26"/>
                  <a:pt x="457" y="12"/>
                  <a:pt x="462" y="0"/>
                </a:cubicBezTo>
                <a:cubicBezTo>
                  <a:pt x="481" y="5"/>
                  <a:pt x="481" y="5"/>
                  <a:pt x="481" y="5"/>
                </a:cubicBezTo>
                <a:cubicBezTo>
                  <a:pt x="480" y="7"/>
                  <a:pt x="478" y="10"/>
                  <a:pt x="477" y="13"/>
                </a:cubicBezTo>
                <a:cubicBezTo>
                  <a:pt x="515" y="13"/>
                  <a:pt x="515" y="13"/>
                  <a:pt x="515" y="13"/>
                </a:cubicBezTo>
                <a:cubicBezTo>
                  <a:pt x="515" y="24"/>
                  <a:pt x="515" y="24"/>
                  <a:pt x="515" y="24"/>
                </a:cubicBezTo>
                <a:cubicBezTo>
                  <a:pt x="521" y="17"/>
                  <a:pt x="527" y="8"/>
                  <a:pt x="531" y="0"/>
                </a:cubicBezTo>
                <a:cubicBezTo>
                  <a:pt x="550" y="4"/>
                  <a:pt x="550" y="4"/>
                  <a:pt x="550" y="4"/>
                </a:cubicBezTo>
                <a:cubicBezTo>
                  <a:pt x="549" y="7"/>
                  <a:pt x="547" y="10"/>
                  <a:pt x="546" y="13"/>
                </a:cubicBezTo>
                <a:cubicBezTo>
                  <a:pt x="595" y="13"/>
                  <a:pt x="595" y="13"/>
                  <a:pt x="595" y="13"/>
                </a:cubicBezTo>
                <a:lnTo>
                  <a:pt x="595" y="29"/>
                </a:lnTo>
                <a:close/>
                <a:moveTo>
                  <a:pt x="490" y="116"/>
                </a:moveTo>
                <a:cubicBezTo>
                  <a:pt x="577" y="116"/>
                  <a:pt x="577" y="116"/>
                  <a:pt x="577" y="116"/>
                </a:cubicBezTo>
                <a:cubicBezTo>
                  <a:pt x="577" y="160"/>
                  <a:pt x="577" y="160"/>
                  <a:pt x="577" y="160"/>
                </a:cubicBezTo>
                <a:cubicBezTo>
                  <a:pt x="557" y="160"/>
                  <a:pt x="557" y="160"/>
                  <a:pt x="557" y="160"/>
                </a:cubicBezTo>
                <a:cubicBezTo>
                  <a:pt x="557" y="155"/>
                  <a:pt x="557" y="155"/>
                  <a:pt x="557" y="155"/>
                </a:cubicBezTo>
                <a:cubicBezTo>
                  <a:pt x="490" y="155"/>
                  <a:pt x="490" y="155"/>
                  <a:pt x="490" y="155"/>
                </a:cubicBezTo>
                <a:cubicBezTo>
                  <a:pt x="490" y="160"/>
                  <a:pt x="490" y="160"/>
                  <a:pt x="490" y="160"/>
                </a:cubicBezTo>
                <a:cubicBezTo>
                  <a:pt x="470" y="160"/>
                  <a:pt x="470" y="160"/>
                  <a:pt x="470" y="160"/>
                </a:cubicBezTo>
                <a:cubicBezTo>
                  <a:pt x="470" y="70"/>
                  <a:pt x="470" y="70"/>
                  <a:pt x="470" y="70"/>
                </a:cubicBezTo>
                <a:cubicBezTo>
                  <a:pt x="564" y="70"/>
                  <a:pt x="564" y="70"/>
                  <a:pt x="564" y="70"/>
                </a:cubicBezTo>
                <a:cubicBezTo>
                  <a:pt x="564" y="108"/>
                  <a:pt x="564" y="108"/>
                  <a:pt x="564" y="108"/>
                </a:cubicBezTo>
                <a:cubicBezTo>
                  <a:pt x="490" y="108"/>
                  <a:pt x="490" y="108"/>
                  <a:pt x="490" y="108"/>
                </a:cubicBezTo>
                <a:lnTo>
                  <a:pt x="490" y="116"/>
                </a:lnTo>
                <a:close/>
                <a:moveTo>
                  <a:pt x="490" y="85"/>
                </a:moveTo>
                <a:cubicBezTo>
                  <a:pt x="490" y="94"/>
                  <a:pt x="490" y="94"/>
                  <a:pt x="490" y="94"/>
                </a:cubicBezTo>
                <a:cubicBezTo>
                  <a:pt x="544" y="94"/>
                  <a:pt x="544" y="94"/>
                  <a:pt x="544" y="94"/>
                </a:cubicBezTo>
                <a:cubicBezTo>
                  <a:pt x="544" y="85"/>
                  <a:pt x="544" y="85"/>
                  <a:pt x="544" y="85"/>
                </a:cubicBezTo>
                <a:lnTo>
                  <a:pt x="490" y="85"/>
                </a:lnTo>
                <a:close/>
                <a:moveTo>
                  <a:pt x="490" y="131"/>
                </a:moveTo>
                <a:cubicBezTo>
                  <a:pt x="490" y="140"/>
                  <a:pt x="490" y="140"/>
                  <a:pt x="490" y="140"/>
                </a:cubicBezTo>
                <a:cubicBezTo>
                  <a:pt x="557" y="140"/>
                  <a:pt x="557" y="140"/>
                  <a:pt x="557" y="140"/>
                </a:cubicBezTo>
                <a:cubicBezTo>
                  <a:pt x="557" y="131"/>
                  <a:pt x="557" y="131"/>
                  <a:pt x="557" y="131"/>
                </a:cubicBezTo>
                <a:lnTo>
                  <a:pt x="490" y="131"/>
                </a:lnTo>
                <a:close/>
                <a:moveTo>
                  <a:pt x="666" y="126"/>
                </a:moveTo>
                <a:cubicBezTo>
                  <a:pt x="648" y="132"/>
                  <a:pt x="627" y="139"/>
                  <a:pt x="611" y="144"/>
                </a:cubicBezTo>
                <a:cubicBezTo>
                  <a:pt x="606" y="124"/>
                  <a:pt x="606" y="124"/>
                  <a:pt x="606" y="124"/>
                </a:cubicBezTo>
                <a:cubicBezTo>
                  <a:pt x="612" y="122"/>
                  <a:pt x="619" y="120"/>
                  <a:pt x="627" y="118"/>
                </a:cubicBezTo>
                <a:cubicBezTo>
                  <a:pt x="627" y="78"/>
                  <a:pt x="627" y="78"/>
                  <a:pt x="627" y="78"/>
                </a:cubicBezTo>
                <a:cubicBezTo>
                  <a:pt x="610" y="78"/>
                  <a:pt x="610" y="78"/>
                  <a:pt x="610" y="78"/>
                </a:cubicBezTo>
                <a:cubicBezTo>
                  <a:pt x="610" y="59"/>
                  <a:pt x="610" y="59"/>
                  <a:pt x="610" y="59"/>
                </a:cubicBezTo>
                <a:cubicBezTo>
                  <a:pt x="627" y="59"/>
                  <a:pt x="627" y="59"/>
                  <a:pt x="627" y="59"/>
                </a:cubicBezTo>
                <a:cubicBezTo>
                  <a:pt x="627" y="29"/>
                  <a:pt x="627" y="29"/>
                  <a:pt x="627" y="29"/>
                </a:cubicBezTo>
                <a:cubicBezTo>
                  <a:pt x="608" y="29"/>
                  <a:pt x="608" y="29"/>
                  <a:pt x="608" y="29"/>
                </a:cubicBezTo>
                <a:cubicBezTo>
                  <a:pt x="608" y="11"/>
                  <a:pt x="608" y="11"/>
                  <a:pt x="608" y="11"/>
                </a:cubicBezTo>
                <a:cubicBezTo>
                  <a:pt x="665" y="11"/>
                  <a:pt x="665" y="11"/>
                  <a:pt x="665" y="11"/>
                </a:cubicBezTo>
                <a:cubicBezTo>
                  <a:pt x="665" y="29"/>
                  <a:pt x="665" y="29"/>
                  <a:pt x="665" y="29"/>
                </a:cubicBezTo>
                <a:cubicBezTo>
                  <a:pt x="646" y="29"/>
                  <a:pt x="646" y="29"/>
                  <a:pt x="646" y="29"/>
                </a:cubicBezTo>
                <a:cubicBezTo>
                  <a:pt x="646" y="59"/>
                  <a:pt x="646" y="59"/>
                  <a:pt x="646" y="59"/>
                </a:cubicBezTo>
                <a:cubicBezTo>
                  <a:pt x="662" y="59"/>
                  <a:pt x="662" y="59"/>
                  <a:pt x="662" y="59"/>
                </a:cubicBezTo>
                <a:cubicBezTo>
                  <a:pt x="662" y="78"/>
                  <a:pt x="662" y="78"/>
                  <a:pt x="662" y="78"/>
                </a:cubicBezTo>
                <a:cubicBezTo>
                  <a:pt x="646" y="78"/>
                  <a:pt x="646" y="78"/>
                  <a:pt x="646" y="78"/>
                </a:cubicBezTo>
                <a:cubicBezTo>
                  <a:pt x="646" y="112"/>
                  <a:pt x="646" y="112"/>
                  <a:pt x="646" y="112"/>
                </a:cubicBezTo>
                <a:cubicBezTo>
                  <a:pt x="652" y="110"/>
                  <a:pt x="658" y="109"/>
                  <a:pt x="663" y="107"/>
                </a:cubicBezTo>
                <a:lnTo>
                  <a:pt x="666" y="126"/>
                </a:lnTo>
                <a:close/>
                <a:moveTo>
                  <a:pt x="767" y="136"/>
                </a:moveTo>
                <a:cubicBezTo>
                  <a:pt x="767" y="154"/>
                  <a:pt x="767" y="154"/>
                  <a:pt x="767" y="154"/>
                </a:cubicBezTo>
                <a:cubicBezTo>
                  <a:pt x="658" y="154"/>
                  <a:pt x="658" y="154"/>
                  <a:pt x="658" y="154"/>
                </a:cubicBezTo>
                <a:cubicBezTo>
                  <a:pt x="658" y="136"/>
                  <a:pt x="658" y="136"/>
                  <a:pt x="658" y="136"/>
                </a:cubicBezTo>
                <a:cubicBezTo>
                  <a:pt x="705" y="136"/>
                  <a:pt x="705" y="136"/>
                  <a:pt x="705" y="136"/>
                </a:cubicBezTo>
                <a:cubicBezTo>
                  <a:pt x="705" y="120"/>
                  <a:pt x="705" y="120"/>
                  <a:pt x="705" y="120"/>
                </a:cubicBezTo>
                <a:cubicBezTo>
                  <a:pt x="670" y="120"/>
                  <a:pt x="670" y="120"/>
                  <a:pt x="670" y="120"/>
                </a:cubicBezTo>
                <a:cubicBezTo>
                  <a:pt x="670" y="102"/>
                  <a:pt x="670" y="102"/>
                  <a:pt x="670" y="102"/>
                </a:cubicBezTo>
                <a:cubicBezTo>
                  <a:pt x="705" y="102"/>
                  <a:pt x="705" y="102"/>
                  <a:pt x="705" y="102"/>
                </a:cubicBezTo>
                <a:cubicBezTo>
                  <a:pt x="705" y="87"/>
                  <a:pt x="705" y="87"/>
                  <a:pt x="705" y="87"/>
                </a:cubicBezTo>
                <a:cubicBezTo>
                  <a:pt x="671" y="87"/>
                  <a:pt x="671" y="87"/>
                  <a:pt x="671" y="87"/>
                </a:cubicBezTo>
                <a:cubicBezTo>
                  <a:pt x="671" y="8"/>
                  <a:pt x="671" y="8"/>
                  <a:pt x="671" y="8"/>
                </a:cubicBezTo>
                <a:cubicBezTo>
                  <a:pt x="760" y="8"/>
                  <a:pt x="760" y="8"/>
                  <a:pt x="760" y="8"/>
                </a:cubicBezTo>
                <a:cubicBezTo>
                  <a:pt x="760" y="87"/>
                  <a:pt x="760" y="87"/>
                  <a:pt x="760" y="87"/>
                </a:cubicBezTo>
                <a:cubicBezTo>
                  <a:pt x="726" y="87"/>
                  <a:pt x="726" y="87"/>
                  <a:pt x="726" y="87"/>
                </a:cubicBezTo>
                <a:cubicBezTo>
                  <a:pt x="726" y="102"/>
                  <a:pt x="726" y="102"/>
                  <a:pt x="726" y="102"/>
                </a:cubicBezTo>
                <a:cubicBezTo>
                  <a:pt x="762" y="102"/>
                  <a:pt x="762" y="102"/>
                  <a:pt x="762" y="102"/>
                </a:cubicBezTo>
                <a:cubicBezTo>
                  <a:pt x="762" y="120"/>
                  <a:pt x="762" y="120"/>
                  <a:pt x="762" y="120"/>
                </a:cubicBezTo>
                <a:cubicBezTo>
                  <a:pt x="726" y="120"/>
                  <a:pt x="726" y="120"/>
                  <a:pt x="726" y="120"/>
                </a:cubicBezTo>
                <a:cubicBezTo>
                  <a:pt x="726" y="136"/>
                  <a:pt x="726" y="136"/>
                  <a:pt x="726" y="136"/>
                </a:cubicBezTo>
                <a:lnTo>
                  <a:pt x="767" y="136"/>
                </a:lnTo>
                <a:close/>
                <a:moveTo>
                  <a:pt x="689" y="39"/>
                </a:moveTo>
                <a:cubicBezTo>
                  <a:pt x="707" y="39"/>
                  <a:pt x="707" y="39"/>
                  <a:pt x="707" y="39"/>
                </a:cubicBezTo>
                <a:cubicBezTo>
                  <a:pt x="707" y="25"/>
                  <a:pt x="707" y="25"/>
                  <a:pt x="707" y="25"/>
                </a:cubicBezTo>
                <a:cubicBezTo>
                  <a:pt x="689" y="25"/>
                  <a:pt x="689" y="25"/>
                  <a:pt x="689" y="25"/>
                </a:cubicBezTo>
                <a:lnTo>
                  <a:pt x="689" y="39"/>
                </a:lnTo>
                <a:close/>
                <a:moveTo>
                  <a:pt x="689" y="70"/>
                </a:moveTo>
                <a:cubicBezTo>
                  <a:pt x="707" y="70"/>
                  <a:pt x="707" y="70"/>
                  <a:pt x="707" y="70"/>
                </a:cubicBezTo>
                <a:cubicBezTo>
                  <a:pt x="707" y="55"/>
                  <a:pt x="707" y="55"/>
                  <a:pt x="707" y="55"/>
                </a:cubicBezTo>
                <a:cubicBezTo>
                  <a:pt x="689" y="55"/>
                  <a:pt x="689" y="55"/>
                  <a:pt x="689" y="55"/>
                </a:cubicBezTo>
                <a:lnTo>
                  <a:pt x="689" y="70"/>
                </a:lnTo>
                <a:close/>
                <a:moveTo>
                  <a:pt x="741" y="25"/>
                </a:moveTo>
                <a:cubicBezTo>
                  <a:pt x="724" y="25"/>
                  <a:pt x="724" y="25"/>
                  <a:pt x="724" y="25"/>
                </a:cubicBezTo>
                <a:cubicBezTo>
                  <a:pt x="724" y="39"/>
                  <a:pt x="724" y="39"/>
                  <a:pt x="724" y="39"/>
                </a:cubicBezTo>
                <a:cubicBezTo>
                  <a:pt x="741" y="39"/>
                  <a:pt x="741" y="39"/>
                  <a:pt x="741" y="39"/>
                </a:cubicBezTo>
                <a:lnTo>
                  <a:pt x="741" y="25"/>
                </a:lnTo>
                <a:close/>
                <a:moveTo>
                  <a:pt x="741" y="55"/>
                </a:moveTo>
                <a:cubicBezTo>
                  <a:pt x="724" y="55"/>
                  <a:pt x="724" y="55"/>
                  <a:pt x="724" y="55"/>
                </a:cubicBezTo>
                <a:cubicBezTo>
                  <a:pt x="724" y="70"/>
                  <a:pt x="724" y="70"/>
                  <a:pt x="724" y="70"/>
                </a:cubicBezTo>
                <a:cubicBezTo>
                  <a:pt x="741" y="70"/>
                  <a:pt x="741" y="70"/>
                  <a:pt x="741" y="70"/>
                </a:cubicBezTo>
                <a:lnTo>
                  <a:pt x="741" y="55"/>
                </a:lnTo>
                <a:close/>
                <a:moveTo>
                  <a:pt x="878" y="160"/>
                </a:moveTo>
                <a:cubicBezTo>
                  <a:pt x="835" y="160"/>
                  <a:pt x="835" y="160"/>
                  <a:pt x="835" y="160"/>
                </a:cubicBezTo>
                <a:cubicBezTo>
                  <a:pt x="835" y="151"/>
                  <a:pt x="835" y="151"/>
                  <a:pt x="835" y="151"/>
                </a:cubicBezTo>
                <a:cubicBezTo>
                  <a:pt x="866" y="151"/>
                  <a:pt x="866" y="151"/>
                  <a:pt x="866" y="151"/>
                </a:cubicBezTo>
                <a:cubicBezTo>
                  <a:pt x="866" y="10"/>
                  <a:pt x="866" y="10"/>
                  <a:pt x="866" y="10"/>
                </a:cubicBezTo>
                <a:cubicBezTo>
                  <a:pt x="835" y="10"/>
                  <a:pt x="835" y="10"/>
                  <a:pt x="835" y="10"/>
                </a:cubicBezTo>
                <a:cubicBezTo>
                  <a:pt x="835" y="1"/>
                  <a:pt x="835" y="1"/>
                  <a:pt x="835" y="1"/>
                </a:cubicBezTo>
                <a:cubicBezTo>
                  <a:pt x="878" y="1"/>
                  <a:pt x="878" y="1"/>
                  <a:pt x="878" y="1"/>
                </a:cubicBezTo>
                <a:lnTo>
                  <a:pt x="878" y="16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99" name="Freeform 54">
            <a:extLst>
              <a:ext uri="{FF2B5EF4-FFF2-40B4-BE49-F238E27FC236}">
                <a16:creationId xmlns:a16="http://schemas.microsoft.com/office/drawing/2014/main" id="{EA916AB0-A711-28F7-5DB0-D71A989104C0}"/>
              </a:ext>
            </a:extLst>
          </p:cNvPr>
          <p:cNvSpPr>
            <a:spLocks noEditPoints="1"/>
          </p:cNvSpPr>
          <p:nvPr/>
        </p:nvSpPr>
        <p:spPr bwMode="auto">
          <a:xfrm>
            <a:off x="6251615" y="3261912"/>
            <a:ext cx="558800" cy="395288"/>
          </a:xfrm>
          <a:custGeom>
            <a:avLst/>
            <a:gdLst>
              <a:gd name="T0" fmla="*/ 904 w 1172"/>
              <a:gd name="T1" fmla="*/ 423 h 832"/>
              <a:gd name="T2" fmla="*/ 875 w 1172"/>
              <a:gd name="T3" fmla="*/ 308 h 832"/>
              <a:gd name="T4" fmla="*/ 996 w 1172"/>
              <a:gd name="T5" fmla="*/ 308 h 832"/>
              <a:gd name="T6" fmla="*/ 965 w 1172"/>
              <a:gd name="T7" fmla="*/ 423 h 832"/>
              <a:gd name="T8" fmla="*/ 1018 w 1172"/>
              <a:gd name="T9" fmla="*/ 453 h 832"/>
              <a:gd name="T10" fmla="*/ 954 w 1172"/>
              <a:gd name="T11" fmla="*/ 477 h 832"/>
              <a:gd name="T12" fmla="*/ 1018 w 1172"/>
              <a:gd name="T13" fmla="*/ 506 h 832"/>
              <a:gd name="T14" fmla="*/ 954 w 1172"/>
              <a:gd name="T15" fmla="*/ 540 h 832"/>
              <a:gd name="T16" fmla="*/ 915 w 1172"/>
              <a:gd name="T17" fmla="*/ 506 h 832"/>
              <a:gd name="T18" fmla="*/ 852 w 1172"/>
              <a:gd name="T19" fmla="*/ 477 h 832"/>
              <a:gd name="T20" fmla="*/ 915 w 1172"/>
              <a:gd name="T21" fmla="*/ 453 h 832"/>
              <a:gd name="T22" fmla="*/ 852 w 1172"/>
              <a:gd name="T23" fmla="*/ 423 h 832"/>
              <a:gd name="T24" fmla="*/ 751 w 1172"/>
              <a:gd name="T25" fmla="*/ 416 h 832"/>
              <a:gd name="T26" fmla="*/ 1119 w 1172"/>
              <a:gd name="T27" fmla="*/ 416 h 832"/>
              <a:gd name="T28" fmla="*/ 935 w 1172"/>
              <a:gd name="T29" fmla="*/ 617 h 832"/>
              <a:gd name="T30" fmla="*/ 935 w 1172"/>
              <a:gd name="T31" fmla="*/ 215 h 832"/>
              <a:gd name="T32" fmla="*/ 935 w 1172"/>
              <a:gd name="T33" fmla="*/ 617 h 832"/>
              <a:gd name="T34" fmla="*/ 699 w 1172"/>
              <a:gd name="T35" fmla="*/ 416 h 832"/>
              <a:gd name="T36" fmla="*/ 1172 w 1172"/>
              <a:gd name="T37" fmla="*/ 416 h 832"/>
              <a:gd name="T38" fmla="*/ 599 w 1172"/>
              <a:gd name="T39" fmla="*/ 330 h 832"/>
              <a:gd name="T40" fmla="*/ 605 w 1172"/>
              <a:gd name="T41" fmla="*/ 396 h 832"/>
              <a:gd name="T42" fmla="*/ 472 w 1172"/>
              <a:gd name="T43" fmla="*/ 0 h 832"/>
              <a:gd name="T44" fmla="*/ 0 w 1172"/>
              <a:gd name="T45" fmla="*/ 832 h 832"/>
              <a:gd name="T46" fmla="*/ 145 w 1172"/>
              <a:gd name="T47" fmla="*/ 692 h 832"/>
              <a:gd name="T48" fmla="*/ 327 w 1172"/>
              <a:gd name="T49" fmla="*/ 832 h 832"/>
              <a:gd name="T50" fmla="*/ 472 w 1172"/>
              <a:gd name="T51" fmla="*/ 436 h 832"/>
              <a:gd name="T52" fmla="*/ 540 w 1172"/>
              <a:gd name="T53" fmla="*/ 501 h 832"/>
              <a:gd name="T54" fmla="*/ 684 w 1172"/>
              <a:gd name="T55" fmla="*/ 416 h 832"/>
              <a:gd name="T56" fmla="*/ 149 w 1172"/>
              <a:gd name="T57" fmla="*/ 632 h 832"/>
              <a:gd name="T58" fmla="*/ 66 w 1172"/>
              <a:gd name="T59" fmla="*/ 526 h 832"/>
              <a:gd name="T60" fmla="*/ 149 w 1172"/>
              <a:gd name="T61" fmla="*/ 632 h 832"/>
              <a:gd name="T62" fmla="*/ 66 w 1172"/>
              <a:gd name="T63" fmla="*/ 480 h 832"/>
              <a:gd name="T64" fmla="*/ 149 w 1172"/>
              <a:gd name="T65" fmla="*/ 375 h 832"/>
              <a:gd name="T66" fmla="*/ 149 w 1172"/>
              <a:gd name="T67" fmla="*/ 329 h 832"/>
              <a:gd name="T68" fmla="*/ 66 w 1172"/>
              <a:gd name="T69" fmla="*/ 223 h 832"/>
              <a:gd name="T70" fmla="*/ 149 w 1172"/>
              <a:gd name="T71" fmla="*/ 329 h 832"/>
              <a:gd name="T72" fmla="*/ 66 w 1172"/>
              <a:gd name="T73" fmla="*/ 178 h 832"/>
              <a:gd name="T74" fmla="*/ 149 w 1172"/>
              <a:gd name="T75" fmla="*/ 72 h 832"/>
              <a:gd name="T76" fmla="*/ 278 w 1172"/>
              <a:gd name="T77" fmla="*/ 632 h 832"/>
              <a:gd name="T78" fmla="*/ 194 w 1172"/>
              <a:gd name="T79" fmla="*/ 526 h 832"/>
              <a:gd name="T80" fmla="*/ 278 w 1172"/>
              <a:gd name="T81" fmla="*/ 632 h 832"/>
              <a:gd name="T82" fmla="*/ 194 w 1172"/>
              <a:gd name="T83" fmla="*/ 480 h 832"/>
              <a:gd name="T84" fmla="*/ 278 w 1172"/>
              <a:gd name="T85" fmla="*/ 375 h 832"/>
              <a:gd name="T86" fmla="*/ 278 w 1172"/>
              <a:gd name="T87" fmla="*/ 329 h 832"/>
              <a:gd name="T88" fmla="*/ 194 w 1172"/>
              <a:gd name="T89" fmla="*/ 223 h 832"/>
              <a:gd name="T90" fmla="*/ 278 w 1172"/>
              <a:gd name="T91" fmla="*/ 329 h 832"/>
              <a:gd name="T92" fmla="*/ 194 w 1172"/>
              <a:gd name="T93" fmla="*/ 178 h 832"/>
              <a:gd name="T94" fmla="*/ 278 w 1172"/>
              <a:gd name="T95" fmla="*/ 72 h 832"/>
              <a:gd name="T96" fmla="*/ 406 w 1172"/>
              <a:gd name="T97" fmla="*/ 632 h 832"/>
              <a:gd name="T98" fmla="*/ 323 w 1172"/>
              <a:gd name="T99" fmla="*/ 526 h 832"/>
              <a:gd name="T100" fmla="*/ 406 w 1172"/>
              <a:gd name="T101" fmla="*/ 632 h 832"/>
              <a:gd name="T102" fmla="*/ 323 w 1172"/>
              <a:gd name="T103" fmla="*/ 480 h 832"/>
              <a:gd name="T104" fmla="*/ 406 w 1172"/>
              <a:gd name="T105" fmla="*/ 375 h 832"/>
              <a:gd name="T106" fmla="*/ 406 w 1172"/>
              <a:gd name="T107" fmla="*/ 329 h 832"/>
              <a:gd name="T108" fmla="*/ 323 w 1172"/>
              <a:gd name="T109" fmla="*/ 223 h 832"/>
              <a:gd name="T110" fmla="*/ 406 w 1172"/>
              <a:gd name="T111" fmla="*/ 329 h 832"/>
              <a:gd name="T112" fmla="*/ 323 w 1172"/>
              <a:gd name="T113" fmla="*/ 178 h 832"/>
              <a:gd name="T114" fmla="*/ 406 w 1172"/>
              <a:gd name="T115" fmla="*/ 7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2" h="832">
                <a:moveTo>
                  <a:pt x="852" y="423"/>
                </a:moveTo>
                <a:cubicBezTo>
                  <a:pt x="904" y="423"/>
                  <a:pt x="904" y="423"/>
                  <a:pt x="904" y="423"/>
                </a:cubicBezTo>
                <a:cubicBezTo>
                  <a:pt x="828" y="308"/>
                  <a:pt x="828" y="308"/>
                  <a:pt x="828" y="308"/>
                </a:cubicBezTo>
                <a:cubicBezTo>
                  <a:pt x="875" y="308"/>
                  <a:pt x="875" y="308"/>
                  <a:pt x="875" y="308"/>
                </a:cubicBezTo>
                <a:cubicBezTo>
                  <a:pt x="935" y="405"/>
                  <a:pt x="935" y="405"/>
                  <a:pt x="935" y="405"/>
                </a:cubicBezTo>
                <a:cubicBezTo>
                  <a:pt x="996" y="308"/>
                  <a:pt x="996" y="308"/>
                  <a:pt x="996" y="308"/>
                </a:cubicBezTo>
                <a:cubicBezTo>
                  <a:pt x="1042" y="308"/>
                  <a:pt x="1042" y="308"/>
                  <a:pt x="1042" y="308"/>
                </a:cubicBezTo>
                <a:cubicBezTo>
                  <a:pt x="965" y="423"/>
                  <a:pt x="965" y="423"/>
                  <a:pt x="965" y="423"/>
                </a:cubicBezTo>
                <a:cubicBezTo>
                  <a:pt x="1018" y="423"/>
                  <a:pt x="1018" y="423"/>
                  <a:pt x="1018" y="423"/>
                </a:cubicBezTo>
                <a:cubicBezTo>
                  <a:pt x="1018" y="453"/>
                  <a:pt x="1018" y="453"/>
                  <a:pt x="1018" y="453"/>
                </a:cubicBezTo>
                <a:cubicBezTo>
                  <a:pt x="954" y="453"/>
                  <a:pt x="954" y="453"/>
                  <a:pt x="954" y="453"/>
                </a:cubicBezTo>
                <a:cubicBezTo>
                  <a:pt x="954" y="477"/>
                  <a:pt x="954" y="477"/>
                  <a:pt x="954" y="477"/>
                </a:cubicBezTo>
                <a:cubicBezTo>
                  <a:pt x="1018" y="477"/>
                  <a:pt x="1018" y="477"/>
                  <a:pt x="1018" y="477"/>
                </a:cubicBezTo>
                <a:cubicBezTo>
                  <a:pt x="1018" y="506"/>
                  <a:pt x="1018" y="506"/>
                  <a:pt x="1018" y="506"/>
                </a:cubicBezTo>
                <a:cubicBezTo>
                  <a:pt x="954" y="506"/>
                  <a:pt x="954" y="506"/>
                  <a:pt x="954" y="506"/>
                </a:cubicBezTo>
                <a:cubicBezTo>
                  <a:pt x="954" y="540"/>
                  <a:pt x="954" y="540"/>
                  <a:pt x="954" y="540"/>
                </a:cubicBezTo>
                <a:cubicBezTo>
                  <a:pt x="915" y="540"/>
                  <a:pt x="915" y="540"/>
                  <a:pt x="915" y="540"/>
                </a:cubicBezTo>
                <a:cubicBezTo>
                  <a:pt x="915" y="506"/>
                  <a:pt x="915" y="506"/>
                  <a:pt x="915" y="506"/>
                </a:cubicBezTo>
                <a:cubicBezTo>
                  <a:pt x="852" y="506"/>
                  <a:pt x="852" y="506"/>
                  <a:pt x="852" y="506"/>
                </a:cubicBezTo>
                <a:cubicBezTo>
                  <a:pt x="852" y="477"/>
                  <a:pt x="852" y="477"/>
                  <a:pt x="852" y="477"/>
                </a:cubicBezTo>
                <a:cubicBezTo>
                  <a:pt x="915" y="477"/>
                  <a:pt x="915" y="477"/>
                  <a:pt x="915" y="477"/>
                </a:cubicBezTo>
                <a:cubicBezTo>
                  <a:pt x="915" y="453"/>
                  <a:pt x="915" y="453"/>
                  <a:pt x="915" y="453"/>
                </a:cubicBezTo>
                <a:cubicBezTo>
                  <a:pt x="852" y="453"/>
                  <a:pt x="852" y="453"/>
                  <a:pt x="852" y="453"/>
                </a:cubicBezTo>
                <a:lnTo>
                  <a:pt x="852" y="423"/>
                </a:lnTo>
                <a:close/>
                <a:moveTo>
                  <a:pt x="935" y="232"/>
                </a:moveTo>
                <a:cubicBezTo>
                  <a:pt x="834" y="232"/>
                  <a:pt x="751" y="314"/>
                  <a:pt x="751" y="416"/>
                </a:cubicBezTo>
                <a:cubicBezTo>
                  <a:pt x="751" y="517"/>
                  <a:pt x="834" y="600"/>
                  <a:pt x="935" y="600"/>
                </a:cubicBezTo>
                <a:cubicBezTo>
                  <a:pt x="1037" y="600"/>
                  <a:pt x="1119" y="517"/>
                  <a:pt x="1119" y="416"/>
                </a:cubicBezTo>
                <a:cubicBezTo>
                  <a:pt x="1119" y="314"/>
                  <a:pt x="1037" y="232"/>
                  <a:pt x="935" y="232"/>
                </a:cubicBezTo>
                <a:moveTo>
                  <a:pt x="935" y="617"/>
                </a:moveTo>
                <a:cubicBezTo>
                  <a:pt x="825" y="617"/>
                  <a:pt x="734" y="526"/>
                  <a:pt x="734" y="416"/>
                </a:cubicBezTo>
                <a:cubicBezTo>
                  <a:pt x="734" y="305"/>
                  <a:pt x="825" y="215"/>
                  <a:pt x="935" y="215"/>
                </a:cubicBezTo>
                <a:cubicBezTo>
                  <a:pt x="1046" y="215"/>
                  <a:pt x="1136" y="305"/>
                  <a:pt x="1136" y="416"/>
                </a:cubicBezTo>
                <a:cubicBezTo>
                  <a:pt x="1136" y="526"/>
                  <a:pt x="1046" y="617"/>
                  <a:pt x="935" y="617"/>
                </a:cubicBezTo>
                <a:moveTo>
                  <a:pt x="935" y="180"/>
                </a:moveTo>
                <a:cubicBezTo>
                  <a:pt x="805" y="180"/>
                  <a:pt x="699" y="285"/>
                  <a:pt x="699" y="416"/>
                </a:cubicBezTo>
                <a:cubicBezTo>
                  <a:pt x="699" y="546"/>
                  <a:pt x="805" y="652"/>
                  <a:pt x="935" y="652"/>
                </a:cubicBezTo>
                <a:cubicBezTo>
                  <a:pt x="1066" y="652"/>
                  <a:pt x="1172" y="546"/>
                  <a:pt x="1172" y="416"/>
                </a:cubicBezTo>
                <a:cubicBezTo>
                  <a:pt x="1172" y="285"/>
                  <a:pt x="1066" y="180"/>
                  <a:pt x="935" y="180"/>
                </a:cubicBezTo>
                <a:moveTo>
                  <a:pt x="599" y="330"/>
                </a:moveTo>
                <a:cubicBezTo>
                  <a:pt x="540" y="330"/>
                  <a:pt x="540" y="330"/>
                  <a:pt x="540" y="330"/>
                </a:cubicBezTo>
                <a:cubicBezTo>
                  <a:pt x="605" y="396"/>
                  <a:pt x="605" y="396"/>
                  <a:pt x="605" y="396"/>
                </a:cubicBezTo>
                <a:cubicBezTo>
                  <a:pt x="472" y="396"/>
                  <a:pt x="472" y="396"/>
                  <a:pt x="472" y="396"/>
                </a:cubicBezTo>
                <a:cubicBezTo>
                  <a:pt x="472" y="0"/>
                  <a:pt x="472" y="0"/>
                  <a:pt x="472" y="0"/>
                </a:cubicBezTo>
                <a:cubicBezTo>
                  <a:pt x="0" y="0"/>
                  <a:pt x="0" y="0"/>
                  <a:pt x="0" y="0"/>
                </a:cubicBezTo>
                <a:cubicBezTo>
                  <a:pt x="0" y="832"/>
                  <a:pt x="0" y="832"/>
                  <a:pt x="0" y="832"/>
                </a:cubicBezTo>
                <a:cubicBezTo>
                  <a:pt x="145" y="832"/>
                  <a:pt x="145" y="832"/>
                  <a:pt x="145" y="832"/>
                </a:cubicBezTo>
                <a:cubicBezTo>
                  <a:pt x="145" y="692"/>
                  <a:pt x="145" y="692"/>
                  <a:pt x="145" y="692"/>
                </a:cubicBezTo>
                <a:cubicBezTo>
                  <a:pt x="327" y="692"/>
                  <a:pt x="327" y="692"/>
                  <a:pt x="327" y="692"/>
                </a:cubicBezTo>
                <a:cubicBezTo>
                  <a:pt x="327" y="832"/>
                  <a:pt x="327" y="832"/>
                  <a:pt x="327" y="832"/>
                </a:cubicBezTo>
                <a:cubicBezTo>
                  <a:pt x="472" y="832"/>
                  <a:pt x="472" y="832"/>
                  <a:pt x="472" y="832"/>
                </a:cubicBezTo>
                <a:cubicBezTo>
                  <a:pt x="472" y="436"/>
                  <a:pt x="472" y="436"/>
                  <a:pt x="472" y="436"/>
                </a:cubicBezTo>
                <a:cubicBezTo>
                  <a:pt x="605" y="436"/>
                  <a:pt x="605" y="436"/>
                  <a:pt x="605" y="436"/>
                </a:cubicBezTo>
                <a:cubicBezTo>
                  <a:pt x="540" y="501"/>
                  <a:pt x="540" y="501"/>
                  <a:pt x="540" y="501"/>
                </a:cubicBezTo>
                <a:cubicBezTo>
                  <a:pt x="599" y="501"/>
                  <a:pt x="599" y="501"/>
                  <a:pt x="599" y="501"/>
                </a:cubicBezTo>
                <a:cubicBezTo>
                  <a:pt x="684" y="416"/>
                  <a:pt x="684" y="416"/>
                  <a:pt x="684" y="416"/>
                </a:cubicBezTo>
                <a:lnTo>
                  <a:pt x="599" y="330"/>
                </a:lnTo>
                <a:close/>
                <a:moveTo>
                  <a:pt x="149" y="632"/>
                </a:moveTo>
                <a:cubicBezTo>
                  <a:pt x="66" y="632"/>
                  <a:pt x="66" y="632"/>
                  <a:pt x="66" y="632"/>
                </a:cubicBezTo>
                <a:cubicBezTo>
                  <a:pt x="66" y="526"/>
                  <a:pt x="66" y="526"/>
                  <a:pt x="66" y="526"/>
                </a:cubicBezTo>
                <a:cubicBezTo>
                  <a:pt x="149" y="526"/>
                  <a:pt x="149" y="526"/>
                  <a:pt x="149" y="526"/>
                </a:cubicBezTo>
                <a:lnTo>
                  <a:pt x="149" y="632"/>
                </a:lnTo>
                <a:close/>
                <a:moveTo>
                  <a:pt x="149" y="480"/>
                </a:moveTo>
                <a:cubicBezTo>
                  <a:pt x="66" y="480"/>
                  <a:pt x="66" y="480"/>
                  <a:pt x="66" y="480"/>
                </a:cubicBezTo>
                <a:cubicBezTo>
                  <a:pt x="66" y="375"/>
                  <a:pt x="66" y="375"/>
                  <a:pt x="66" y="375"/>
                </a:cubicBezTo>
                <a:cubicBezTo>
                  <a:pt x="149" y="375"/>
                  <a:pt x="149" y="375"/>
                  <a:pt x="149" y="375"/>
                </a:cubicBezTo>
                <a:lnTo>
                  <a:pt x="149" y="480"/>
                </a:lnTo>
                <a:close/>
                <a:moveTo>
                  <a:pt x="149" y="329"/>
                </a:moveTo>
                <a:cubicBezTo>
                  <a:pt x="66" y="329"/>
                  <a:pt x="66" y="329"/>
                  <a:pt x="66" y="329"/>
                </a:cubicBezTo>
                <a:cubicBezTo>
                  <a:pt x="66" y="223"/>
                  <a:pt x="66" y="223"/>
                  <a:pt x="66" y="223"/>
                </a:cubicBezTo>
                <a:cubicBezTo>
                  <a:pt x="149" y="223"/>
                  <a:pt x="149" y="223"/>
                  <a:pt x="149" y="223"/>
                </a:cubicBezTo>
                <a:lnTo>
                  <a:pt x="149" y="329"/>
                </a:lnTo>
                <a:close/>
                <a:moveTo>
                  <a:pt x="149" y="178"/>
                </a:moveTo>
                <a:cubicBezTo>
                  <a:pt x="66" y="178"/>
                  <a:pt x="66" y="178"/>
                  <a:pt x="66" y="178"/>
                </a:cubicBezTo>
                <a:cubicBezTo>
                  <a:pt x="66" y="72"/>
                  <a:pt x="66" y="72"/>
                  <a:pt x="66" y="72"/>
                </a:cubicBezTo>
                <a:cubicBezTo>
                  <a:pt x="149" y="72"/>
                  <a:pt x="149" y="72"/>
                  <a:pt x="149" y="72"/>
                </a:cubicBezTo>
                <a:lnTo>
                  <a:pt x="149" y="178"/>
                </a:lnTo>
                <a:close/>
                <a:moveTo>
                  <a:pt x="278" y="632"/>
                </a:moveTo>
                <a:cubicBezTo>
                  <a:pt x="194" y="632"/>
                  <a:pt x="194" y="632"/>
                  <a:pt x="194" y="632"/>
                </a:cubicBezTo>
                <a:cubicBezTo>
                  <a:pt x="194" y="526"/>
                  <a:pt x="194" y="526"/>
                  <a:pt x="194" y="526"/>
                </a:cubicBezTo>
                <a:cubicBezTo>
                  <a:pt x="278" y="526"/>
                  <a:pt x="278" y="526"/>
                  <a:pt x="278" y="526"/>
                </a:cubicBezTo>
                <a:lnTo>
                  <a:pt x="278" y="632"/>
                </a:lnTo>
                <a:close/>
                <a:moveTo>
                  <a:pt x="278" y="480"/>
                </a:moveTo>
                <a:cubicBezTo>
                  <a:pt x="194" y="480"/>
                  <a:pt x="194" y="480"/>
                  <a:pt x="194" y="480"/>
                </a:cubicBezTo>
                <a:cubicBezTo>
                  <a:pt x="194" y="375"/>
                  <a:pt x="194" y="375"/>
                  <a:pt x="194" y="375"/>
                </a:cubicBezTo>
                <a:cubicBezTo>
                  <a:pt x="278" y="375"/>
                  <a:pt x="278" y="375"/>
                  <a:pt x="278" y="375"/>
                </a:cubicBezTo>
                <a:lnTo>
                  <a:pt x="278" y="480"/>
                </a:lnTo>
                <a:close/>
                <a:moveTo>
                  <a:pt x="278" y="329"/>
                </a:moveTo>
                <a:cubicBezTo>
                  <a:pt x="194" y="329"/>
                  <a:pt x="194" y="329"/>
                  <a:pt x="194" y="329"/>
                </a:cubicBezTo>
                <a:cubicBezTo>
                  <a:pt x="194" y="223"/>
                  <a:pt x="194" y="223"/>
                  <a:pt x="194" y="223"/>
                </a:cubicBezTo>
                <a:cubicBezTo>
                  <a:pt x="278" y="223"/>
                  <a:pt x="278" y="223"/>
                  <a:pt x="278" y="223"/>
                </a:cubicBezTo>
                <a:lnTo>
                  <a:pt x="278" y="329"/>
                </a:lnTo>
                <a:close/>
                <a:moveTo>
                  <a:pt x="278" y="178"/>
                </a:moveTo>
                <a:cubicBezTo>
                  <a:pt x="194" y="178"/>
                  <a:pt x="194" y="178"/>
                  <a:pt x="194" y="178"/>
                </a:cubicBezTo>
                <a:cubicBezTo>
                  <a:pt x="194" y="72"/>
                  <a:pt x="194" y="72"/>
                  <a:pt x="194" y="72"/>
                </a:cubicBezTo>
                <a:cubicBezTo>
                  <a:pt x="278" y="72"/>
                  <a:pt x="278" y="72"/>
                  <a:pt x="278" y="72"/>
                </a:cubicBezTo>
                <a:lnTo>
                  <a:pt x="278" y="178"/>
                </a:lnTo>
                <a:close/>
                <a:moveTo>
                  <a:pt x="406" y="632"/>
                </a:moveTo>
                <a:cubicBezTo>
                  <a:pt x="323" y="632"/>
                  <a:pt x="323" y="632"/>
                  <a:pt x="323" y="632"/>
                </a:cubicBezTo>
                <a:cubicBezTo>
                  <a:pt x="323" y="526"/>
                  <a:pt x="323" y="526"/>
                  <a:pt x="323" y="526"/>
                </a:cubicBezTo>
                <a:cubicBezTo>
                  <a:pt x="406" y="526"/>
                  <a:pt x="406" y="526"/>
                  <a:pt x="406" y="526"/>
                </a:cubicBezTo>
                <a:lnTo>
                  <a:pt x="406" y="632"/>
                </a:lnTo>
                <a:close/>
                <a:moveTo>
                  <a:pt x="406" y="480"/>
                </a:moveTo>
                <a:cubicBezTo>
                  <a:pt x="323" y="480"/>
                  <a:pt x="323" y="480"/>
                  <a:pt x="323" y="480"/>
                </a:cubicBezTo>
                <a:cubicBezTo>
                  <a:pt x="323" y="375"/>
                  <a:pt x="323" y="375"/>
                  <a:pt x="323" y="375"/>
                </a:cubicBezTo>
                <a:cubicBezTo>
                  <a:pt x="406" y="375"/>
                  <a:pt x="406" y="375"/>
                  <a:pt x="406" y="375"/>
                </a:cubicBezTo>
                <a:lnTo>
                  <a:pt x="406" y="480"/>
                </a:lnTo>
                <a:close/>
                <a:moveTo>
                  <a:pt x="406" y="329"/>
                </a:moveTo>
                <a:cubicBezTo>
                  <a:pt x="323" y="329"/>
                  <a:pt x="323" y="329"/>
                  <a:pt x="323" y="329"/>
                </a:cubicBezTo>
                <a:cubicBezTo>
                  <a:pt x="323" y="223"/>
                  <a:pt x="323" y="223"/>
                  <a:pt x="323" y="223"/>
                </a:cubicBezTo>
                <a:cubicBezTo>
                  <a:pt x="406" y="223"/>
                  <a:pt x="406" y="223"/>
                  <a:pt x="406" y="223"/>
                </a:cubicBezTo>
                <a:lnTo>
                  <a:pt x="406" y="329"/>
                </a:lnTo>
                <a:close/>
                <a:moveTo>
                  <a:pt x="406" y="178"/>
                </a:moveTo>
                <a:cubicBezTo>
                  <a:pt x="323" y="178"/>
                  <a:pt x="323" y="178"/>
                  <a:pt x="323" y="178"/>
                </a:cubicBezTo>
                <a:cubicBezTo>
                  <a:pt x="323" y="72"/>
                  <a:pt x="323" y="72"/>
                  <a:pt x="323" y="72"/>
                </a:cubicBezTo>
                <a:cubicBezTo>
                  <a:pt x="406" y="72"/>
                  <a:pt x="406" y="72"/>
                  <a:pt x="406" y="72"/>
                </a:cubicBezTo>
                <a:lnTo>
                  <a:pt x="406" y="178"/>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sp>
        <p:nvSpPr>
          <p:cNvPr id="100" name="四角形: 角を丸くする 99">
            <a:extLst>
              <a:ext uri="{FF2B5EF4-FFF2-40B4-BE49-F238E27FC236}">
                <a16:creationId xmlns:a16="http://schemas.microsoft.com/office/drawing/2014/main" id="{53C76691-FF2E-636D-FE23-F26BDA5ACC22}"/>
              </a:ext>
            </a:extLst>
          </p:cNvPr>
          <p:cNvSpPr/>
          <p:nvPr/>
        </p:nvSpPr>
        <p:spPr>
          <a:xfrm>
            <a:off x="6653755" y="244154"/>
            <a:ext cx="2425518" cy="56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prstClr val="white"/>
                </a:solidFill>
                <a:effectLst/>
                <a:uLnTx/>
                <a:uFillTx/>
                <a:latin typeface="メイリオ" pitchFamily="50" charset="-128"/>
                <a:ea typeface="メイリオ" pitchFamily="50" charset="-128"/>
                <a:cs typeface="メイリオ" pitchFamily="50" charset="-128"/>
              </a:rPr>
              <a:t>Phase.2 </a:t>
            </a:r>
            <a:r>
              <a:rPr kumimoji="1" lang="ja-JP" altLang="en-US" sz="1600" b="0" i="0" u="none" strike="noStrike" kern="1200" cap="none" spc="0" normalizeH="0" baseline="0" noProof="0" dirty="0">
                <a:ln>
                  <a:noFill/>
                </a:ln>
                <a:solidFill>
                  <a:prstClr val="white"/>
                </a:solidFill>
                <a:effectLst/>
                <a:uLnTx/>
                <a:uFillTx/>
                <a:latin typeface="メイリオ" pitchFamily="50" charset="-128"/>
                <a:ea typeface="メイリオ" pitchFamily="50" charset="-128"/>
                <a:cs typeface="メイリオ" pitchFamily="50" charset="-128"/>
              </a:rPr>
              <a:t> </a:t>
            </a:r>
            <a:r>
              <a:rPr kumimoji="1" lang="en-US" altLang="ja-JP" sz="1600" b="0" i="0" u="none" strike="noStrike" kern="1200" cap="none" spc="0" normalizeH="0" baseline="0" noProof="0" dirty="0">
                <a:ln>
                  <a:noFill/>
                </a:ln>
                <a:solidFill>
                  <a:prstClr val="white"/>
                </a:solidFill>
                <a:effectLst/>
                <a:uLnTx/>
                <a:uFillTx/>
                <a:latin typeface="メイリオ"/>
                <a:ea typeface="メイリオ"/>
                <a:cs typeface="+mn-cs"/>
              </a:rPr>
              <a:t>2025</a:t>
            </a:r>
            <a:r>
              <a:rPr kumimoji="1" lang="ja-JP" altLang="en-US" sz="1600" b="0" i="0" u="none" strike="noStrike" kern="1200" cap="none" spc="0" normalizeH="0" baseline="0" noProof="0" dirty="0">
                <a:ln>
                  <a:noFill/>
                </a:ln>
                <a:solidFill>
                  <a:prstClr val="white"/>
                </a:solidFill>
                <a:effectLst/>
                <a:uLnTx/>
                <a:uFillTx/>
                <a:latin typeface="メイリオ"/>
                <a:ea typeface="メイリオ"/>
                <a:cs typeface="+mn-cs"/>
              </a:rPr>
              <a:t>年</a:t>
            </a:r>
            <a:r>
              <a:rPr kumimoji="1" lang="en-US" altLang="ja-JP" sz="1600" b="0" i="0" u="none" strike="noStrike" kern="1200" cap="none" spc="0" normalizeH="0" baseline="0" noProof="0" dirty="0">
                <a:ln>
                  <a:noFill/>
                </a:ln>
                <a:solidFill>
                  <a:prstClr val="white"/>
                </a:solidFill>
                <a:effectLst/>
                <a:uLnTx/>
                <a:uFillTx/>
                <a:latin typeface="メイリオ"/>
                <a:ea typeface="メイリオ"/>
                <a:cs typeface="+mn-cs"/>
              </a:rPr>
              <a:t>6</a:t>
            </a:r>
            <a:r>
              <a:rPr kumimoji="1" lang="ja-JP" altLang="en-US" sz="1600" b="0" i="0" u="none" strike="noStrike" kern="1200" cap="none" spc="0" normalizeH="0" baseline="0" noProof="0" dirty="0">
                <a:ln>
                  <a:noFill/>
                </a:ln>
                <a:solidFill>
                  <a:prstClr val="white"/>
                </a:solidFill>
                <a:effectLst/>
                <a:uLnTx/>
                <a:uFillTx/>
                <a:latin typeface="メイリオ"/>
                <a:ea typeface="メイリオ"/>
                <a:cs typeface="+mn-cs"/>
              </a:rPr>
              <a:t>月</a:t>
            </a:r>
            <a:endParaRPr kumimoji="1" lang="en-US" altLang="ja-JP" sz="1600" b="0" i="0" u="none" strike="noStrike" kern="1200" cap="none" spc="0" normalizeH="0" baseline="0" noProof="0" dirty="0">
              <a:ln>
                <a:noFill/>
              </a:ln>
              <a:solidFill>
                <a:prstClr val="white"/>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メイリオ"/>
                <a:ea typeface="メイリオ"/>
                <a:cs typeface="+mn-cs"/>
              </a:rPr>
              <a:t>対応予定機能</a:t>
            </a:r>
          </a:p>
        </p:txBody>
      </p:sp>
    </p:spTree>
    <p:extLst>
      <p:ext uri="{BB962C8B-B14F-4D97-AF65-F5344CB8AC3E}">
        <p14:creationId xmlns:p14="http://schemas.microsoft.com/office/powerpoint/2010/main" val="2422973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DB7FB92-464E-B2B1-7CB9-355752C9CD5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white"/>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white"/>
              </a:solidFill>
              <a:effectLst/>
              <a:uLnTx/>
              <a:uFillTx/>
              <a:latin typeface="メイリオ"/>
              <a:ea typeface="メイリオ"/>
              <a:cs typeface="+mn-cs"/>
            </a:endParaRPr>
          </a:p>
        </p:txBody>
      </p:sp>
      <p:sp>
        <p:nvSpPr>
          <p:cNvPr id="3" name="スライド番号プレースホルダー 2">
            <a:extLst>
              <a:ext uri="{FF2B5EF4-FFF2-40B4-BE49-F238E27FC236}">
                <a16:creationId xmlns:a16="http://schemas.microsoft.com/office/drawing/2014/main" id="{D8A174B5-A11B-34EE-199B-83D93D74FFE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角丸四角形 6">
            <a:extLst>
              <a:ext uri="{FF2B5EF4-FFF2-40B4-BE49-F238E27FC236}">
                <a16:creationId xmlns:a16="http://schemas.microsoft.com/office/drawing/2014/main" id="{B8CE2EB0-7856-6008-C86A-5E091E214131}"/>
              </a:ext>
            </a:extLst>
          </p:cNvPr>
          <p:cNvSpPr/>
          <p:nvPr/>
        </p:nvSpPr>
        <p:spPr>
          <a:xfrm>
            <a:off x="9340" y="1203598"/>
            <a:ext cx="9144000" cy="2052228"/>
          </a:xfrm>
          <a:prstGeom prst="roundRect">
            <a:avLst>
              <a:gd name="adj" fmla="val 0"/>
            </a:avLst>
          </a:prstGeom>
          <a:solidFill>
            <a:schemeClr val="bg1">
              <a:lumMod val="95000"/>
            </a:schemeClr>
          </a:solidFill>
          <a:ln>
            <a:solidFill>
              <a:schemeClr val="bg1">
                <a:lumMod val="8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0" noProof="0" dirty="0">
                <a:ln>
                  <a:noFill/>
                </a:ln>
                <a:solidFill>
                  <a:srgbClr val="2E7DC2"/>
                </a:solidFill>
                <a:effectLst/>
                <a:uLnTx/>
                <a:uFillTx/>
                <a:latin typeface="メイリオ"/>
                <a:ea typeface="メイリオ"/>
                <a:cs typeface="+mn-cs"/>
              </a:rPr>
              <a:t>SuperStream-NX </a:t>
            </a:r>
            <a:r>
              <a:rPr kumimoji="1" lang="ja-JP" altLang="en-US" sz="3600" b="1" i="0" u="none" strike="noStrike" kern="1200" cap="none" spc="0" normalizeH="0" baseline="0" noProof="0" dirty="0">
                <a:ln>
                  <a:noFill/>
                </a:ln>
                <a:solidFill>
                  <a:srgbClr val="2E7DC2"/>
                </a:solidFill>
                <a:effectLst/>
                <a:uLnTx/>
                <a:uFillTx/>
                <a:latin typeface="メイリオ"/>
                <a:ea typeface="メイリオ"/>
                <a:cs typeface="+mn-cs"/>
              </a:rPr>
              <a:t>デジタルインボイス</a:t>
            </a:r>
            <a:r>
              <a:rPr kumimoji="1" lang="en-US" altLang="ja-JP" sz="5400" b="1" i="0" u="none" strike="noStrike" kern="1200" cap="none" spc="0" normalizeH="0" baseline="0" noProof="0" dirty="0">
                <a:ln>
                  <a:noFill/>
                </a:ln>
                <a:solidFill>
                  <a:srgbClr val="008CCF"/>
                </a:solidFill>
                <a:effectLst/>
                <a:uLnTx/>
                <a:uFillTx/>
                <a:latin typeface="メイリオ"/>
                <a:ea typeface="メイリオ"/>
                <a:cs typeface="+mn-cs"/>
              </a:rPr>
              <a:t/>
            </a:r>
            <a:br>
              <a:rPr kumimoji="1" lang="en-US" altLang="ja-JP" sz="5400" b="1" i="0" u="none" strike="noStrike" kern="1200" cap="none" spc="0" normalizeH="0" baseline="0" noProof="0" dirty="0">
                <a:ln>
                  <a:noFill/>
                </a:ln>
                <a:solidFill>
                  <a:srgbClr val="008CCF"/>
                </a:solidFill>
                <a:effectLst/>
                <a:uLnTx/>
                <a:uFillTx/>
                <a:latin typeface="メイリオ"/>
                <a:ea typeface="メイリオ"/>
                <a:cs typeface="+mn-cs"/>
              </a:rPr>
            </a:br>
            <a:r>
              <a:rPr kumimoji="1" lang="en-US" altLang="ja-JP" sz="5400" b="1" i="0" u="none" strike="noStrike" kern="1200" cap="none" spc="0" normalizeH="0" baseline="0" noProof="0" dirty="0">
                <a:ln>
                  <a:noFill/>
                </a:ln>
                <a:solidFill>
                  <a:srgbClr val="008CCF"/>
                </a:solidFill>
                <a:effectLst/>
                <a:uLnTx/>
                <a:uFillTx/>
                <a:latin typeface="メイリオ"/>
                <a:ea typeface="メイリオ"/>
                <a:cs typeface="+mn-cs"/>
              </a:rPr>
              <a:t>DEMO</a:t>
            </a:r>
            <a:endParaRPr kumimoji="1" lang="ja-JP" altLang="en-US" sz="5400" b="1" i="0" u="none" strike="noStrike" kern="1200" cap="none" spc="0" normalizeH="0" baseline="0" noProof="0" dirty="0">
              <a:ln>
                <a:noFill/>
              </a:ln>
              <a:solidFill>
                <a:srgbClr val="008CCF"/>
              </a:solidFill>
              <a:effectLst/>
              <a:uLnTx/>
              <a:uFillTx/>
              <a:latin typeface="メイリオ"/>
              <a:ea typeface="メイリオ"/>
              <a:cs typeface="+mn-cs"/>
            </a:endParaRPr>
          </a:p>
        </p:txBody>
      </p:sp>
    </p:spTree>
    <p:extLst>
      <p:ext uri="{BB962C8B-B14F-4D97-AF65-F5344CB8AC3E}">
        <p14:creationId xmlns:p14="http://schemas.microsoft.com/office/powerpoint/2010/main" val="32734305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AC1180D-83EA-669A-D93E-63AC1B45DE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フッター プレースホルダー 4">
            <a:extLst>
              <a:ext uri="{FF2B5EF4-FFF2-40B4-BE49-F238E27FC236}">
                <a16:creationId xmlns:a16="http://schemas.microsoft.com/office/drawing/2014/main" id="{6D371DA8-1E32-7858-7B5A-946BABA2AD8A}"/>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正方形/長方形 5">
            <a:extLst>
              <a:ext uri="{FF2B5EF4-FFF2-40B4-BE49-F238E27FC236}">
                <a16:creationId xmlns:a16="http://schemas.microsoft.com/office/drawing/2014/main" id="{80FA221E-5090-0243-263C-7DDB8E60AE5D}"/>
              </a:ext>
            </a:extLst>
          </p:cNvPr>
          <p:cNvSpPr/>
          <p:nvPr/>
        </p:nvSpPr>
        <p:spPr>
          <a:xfrm>
            <a:off x="303117" y="477284"/>
            <a:ext cx="98756" cy="315217"/>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7" name="テキスト ボックス 6">
            <a:extLst>
              <a:ext uri="{FF2B5EF4-FFF2-40B4-BE49-F238E27FC236}">
                <a16:creationId xmlns:a16="http://schemas.microsoft.com/office/drawing/2014/main" id="{24FDE03B-F4D4-AB1F-950E-74B268E13380}"/>
              </a:ext>
            </a:extLst>
          </p:cNvPr>
          <p:cNvSpPr txBox="1"/>
          <p:nvPr/>
        </p:nvSpPr>
        <p:spPr>
          <a:xfrm>
            <a:off x="399213" y="438222"/>
            <a:ext cx="471284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solidFill>
                  <a:prstClr val="black"/>
                </a:solidFill>
                <a:effectLst/>
                <a:uLnTx/>
                <a:uFillTx/>
                <a:latin typeface="メイリオ"/>
                <a:ea typeface="メイリオ"/>
                <a:cs typeface="+mn-cs"/>
              </a:rPr>
              <a:t>デモの流れ</a:t>
            </a:r>
          </a:p>
        </p:txBody>
      </p:sp>
      <p:sp>
        <p:nvSpPr>
          <p:cNvPr id="3" name="角丸四角形 6">
            <a:extLst>
              <a:ext uri="{FF2B5EF4-FFF2-40B4-BE49-F238E27FC236}">
                <a16:creationId xmlns:a16="http://schemas.microsoft.com/office/drawing/2014/main" id="{F4175716-0047-40D0-1292-FB57AC5ADB7D}"/>
              </a:ext>
            </a:extLst>
          </p:cNvPr>
          <p:cNvSpPr/>
          <p:nvPr/>
        </p:nvSpPr>
        <p:spPr>
          <a:xfrm>
            <a:off x="2040545" y="468394"/>
            <a:ext cx="4115631" cy="344916"/>
          </a:xfrm>
          <a:prstGeom prst="roundRect">
            <a:avLst/>
          </a:prstGeom>
          <a:solidFill>
            <a:schemeClr val="accent2">
              <a:lumMod val="20000"/>
              <a:lumOff val="80000"/>
            </a:schemeClr>
          </a:solidFill>
          <a:ln>
            <a:noFill/>
            <a:headEnd type="arrow" w="med" len="med"/>
            <a:tailEnd type="arrow" w="med" len="med"/>
          </a:ln>
        </p:spPr>
        <p:style>
          <a:lnRef idx="2">
            <a:schemeClr val="accent2"/>
          </a:lnRef>
          <a:fillRef idx="1">
            <a:schemeClr val="lt1"/>
          </a:fillRef>
          <a:effectRef idx="0">
            <a:schemeClr val="accent2"/>
          </a:effectRef>
          <a:fontRef idx="minor">
            <a:schemeClr val="dk1"/>
          </a:fontRef>
        </p:style>
        <p:txBody>
          <a:bodyPr lIns="90000" rIns="90000" bIns="0" rtlCol="0" anchor="ctr"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メイリオ"/>
                <a:ea typeface="メイリオ"/>
                <a:cs typeface="+mn-cs"/>
              </a:rPr>
              <a:t>『</a:t>
            </a:r>
            <a:r>
              <a:rPr kumimoji="1" lang="ja-JP" altLang="en-US" sz="1600" b="1" i="0" u="none" strike="noStrike" kern="1200" cap="none" spc="0" normalizeH="0" baseline="0" noProof="0" dirty="0">
                <a:ln>
                  <a:noFill/>
                </a:ln>
                <a:solidFill>
                  <a:srgbClr val="008CCF"/>
                </a:solidFill>
                <a:effectLst/>
                <a:uLnTx/>
                <a:uFillTx/>
                <a:latin typeface="メイリオ"/>
                <a:ea typeface="メイリオ"/>
                <a:cs typeface="+mn-cs"/>
              </a:rPr>
              <a:t>デジタルインボイスオプション</a:t>
            </a:r>
            <a:r>
              <a:rPr kumimoji="1" lang="en-US" altLang="ja-JP" sz="1400" b="1" i="0" u="none" strike="noStrike" kern="1200" cap="none" spc="0" normalizeH="0" baseline="0" noProof="0" dirty="0">
                <a:ln>
                  <a:noFill/>
                </a:ln>
                <a:solidFill>
                  <a:prstClr val="black"/>
                </a:solidFill>
                <a:effectLst/>
                <a:uLnTx/>
                <a:uFillTx/>
                <a:latin typeface="メイリオ"/>
                <a:ea typeface="メイリオ"/>
                <a:cs typeface="+mn-cs"/>
              </a:rPr>
              <a:t>』</a:t>
            </a: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のご提案</a:t>
            </a:r>
            <a:endParaRPr kumimoji="1" lang="ja-JP" altLang="en-US" sz="14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12" name="二等辺三角形 11">
            <a:extLst>
              <a:ext uri="{FF2B5EF4-FFF2-40B4-BE49-F238E27FC236}">
                <a16:creationId xmlns:a16="http://schemas.microsoft.com/office/drawing/2014/main" id="{16C445C4-D1DB-9ED2-1A7E-A0AE8C66DBE6}"/>
              </a:ext>
            </a:extLst>
          </p:cNvPr>
          <p:cNvSpPr/>
          <p:nvPr/>
        </p:nvSpPr>
        <p:spPr>
          <a:xfrm rot="5400000">
            <a:off x="2865474" y="2883618"/>
            <a:ext cx="358696" cy="148642"/>
          </a:xfrm>
          <a:prstGeom prst="triangl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3" name="二等辺三角形 12">
            <a:extLst>
              <a:ext uri="{FF2B5EF4-FFF2-40B4-BE49-F238E27FC236}">
                <a16:creationId xmlns:a16="http://schemas.microsoft.com/office/drawing/2014/main" id="{B3ED523B-0C19-7FE9-503A-D1BADC94FCFD}"/>
              </a:ext>
            </a:extLst>
          </p:cNvPr>
          <p:cNvSpPr/>
          <p:nvPr/>
        </p:nvSpPr>
        <p:spPr>
          <a:xfrm rot="5400000">
            <a:off x="5809495" y="2888426"/>
            <a:ext cx="362311" cy="140101"/>
          </a:xfrm>
          <a:prstGeom prst="triangl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grpSp>
        <p:nvGrpSpPr>
          <p:cNvPr id="50" name="グループ化 49">
            <a:extLst>
              <a:ext uri="{FF2B5EF4-FFF2-40B4-BE49-F238E27FC236}">
                <a16:creationId xmlns:a16="http://schemas.microsoft.com/office/drawing/2014/main" id="{7EE80B47-D6A6-BD0F-DBCD-43A7E729F59D}"/>
              </a:ext>
            </a:extLst>
          </p:cNvPr>
          <p:cNvGrpSpPr/>
          <p:nvPr/>
        </p:nvGrpSpPr>
        <p:grpSpPr>
          <a:xfrm>
            <a:off x="390892" y="1125917"/>
            <a:ext cx="2394796" cy="3559238"/>
            <a:chOff x="390892" y="1125917"/>
            <a:chExt cx="2394796" cy="3559238"/>
          </a:xfrm>
        </p:grpSpPr>
        <p:sp>
          <p:nvSpPr>
            <p:cNvPr id="4" name="楕円 3">
              <a:extLst>
                <a:ext uri="{FF2B5EF4-FFF2-40B4-BE49-F238E27FC236}">
                  <a16:creationId xmlns:a16="http://schemas.microsoft.com/office/drawing/2014/main" id="{F5C4DAD2-1BBC-1808-2513-512D6646F514}"/>
                </a:ext>
              </a:extLst>
            </p:cNvPr>
            <p:cNvSpPr/>
            <p:nvPr/>
          </p:nvSpPr>
          <p:spPr>
            <a:xfrm>
              <a:off x="390892" y="1801021"/>
              <a:ext cx="2394796" cy="226647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9" name="フローチャート: 端子 8">
              <a:extLst>
                <a:ext uri="{FF2B5EF4-FFF2-40B4-BE49-F238E27FC236}">
                  <a16:creationId xmlns:a16="http://schemas.microsoft.com/office/drawing/2014/main" id="{DEA14EB2-1BDF-4721-26F4-CDF71CBA2761}"/>
                </a:ext>
              </a:extLst>
            </p:cNvPr>
            <p:cNvSpPr/>
            <p:nvPr/>
          </p:nvSpPr>
          <p:spPr>
            <a:xfrm>
              <a:off x="993053" y="1125917"/>
              <a:ext cx="1188000" cy="396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white"/>
                  </a:solidFill>
                  <a:effectLst/>
                  <a:uLnTx/>
                  <a:uFillTx/>
                  <a:latin typeface="メイリオ"/>
                  <a:ea typeface="メイリオ"/>
                  <a:cs typeface="+mn-cs"/>
                </a:rPr>
                <a:t>Step 1</a:t>
              </a:r>
              <a:endParaRPr kumimoji="1" lang="ja-JP" altLang="en-US" sz="1400" b="1" i="0" u="none" strike="noStrike" kern="1200" cap="none" spc="0" normalizeH="0" baseline="0" noProof="0" dirty="0">
                <a:ln>
                  <a:noFill/>
                </a:ln>
                <a:solidFill>
                  <a:prstClr val="white"/>
                </a:solidFill>
                <a:effectLst/>
                <a:uLnTx/>
                <a:uFillTx/>
                <a:latin typeface="メイリオ"/>
                <a:ea typeface="メイリオ"/>
                <a:cs typeface="+mn-cs"/>
              </a:endParaRPr>
            </a:p>
          </p:txBody>
        </p:sp>
        <p:sp>
          <p:nvSpPr>
            <p:cNvPr id="20" name="テキスト ボックス 19">
              <a:extLst>
                <a:ext uri="{FF2B5EF4-FFF2-40B4-BE49-F238E27FC236}">
                  <a16:creationId xmlns:a16="http://schemas.microsoft.com/office/drawing/2014/main" id="{56D899F9-5CB2-3DFD-A259-20947AE090D3}"/>
                </a:ext>
              </a:extLst>
            </p:cNvPr>
            <p:cNvSpPr txBox="1"/>
            <p:nvPr/>
          </p:nvSpPr>
          <p:spPr>
            <a:xfrm>
              <a:off x="452314" y="4346601"/>
              <a:ext cx="226947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rPr>
                <a:t>マスタ設定</a:t>
              </a:r>
              <a:endParaRPr kumimoji="1" lang="en-US" altLang="ja-JP" sz="1600" b="1"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pic>
          <p:nvPicPr>
            <p:cNvPr id="24" name="図 23" descr="アイコン&#10;&#10;中程度の精度で自動的に生成された説明">
              <a:extLst>
                <a:ext uri="{FF2B5EF4-FFF2-40B4-BE49-F238E27FC236}">
                  <a16:creationId xmlns:a16="http://schemas.microsoft.com/office/drawing/2014/main" id="{0C8C5360-8962-98F2-2A02-EB299A4C55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647" y="2548803"/>
              <a:ext cx="860811" cy="1037172"/>
            </a:xfrm>
            <a:prstGeom prst="rect">
              <a:avLst/>
            </a:prstGeom>
          </p:spPr>
        </p:pic>
      </p:grpSp>
      <p:pic>
        <p:nvPicPr>
          <p:cNvPr id="28" name="図 27" descr="アイコン&#10;&#10;自動的に生成された説明">
            <a:extLst>
              <a:ext uri="{FF2B5EF4-FFF2-40B4-BE49-F238E27FC236}">
                <a16:creationId xmlns:a16="http://schemas.microsoft.com/office/drawing/2014/main" id="{05A5EA1F-6C51-F13B-59F3-228C5D285B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6450" y="2887300"/>
            <a:ext cx="644467" cy="452118"/>
          </a:xfrm>
          <a:prstGeom prst="rect">
            <a:avLst/>
          </a:prstGeom>
        </p:spPr>
      </p:pic>
      <p:sp>
        <p:nvSpPr>
          <p:cNvPr id="30" name="角丸四角形吹き出し 38">
            <a:extLst>
              <a:ext uri="{FF2B5EF4-FFF2-40B4-BE49-F238E27FC236}">
                <a16:creationId xmlns:a16="http://schemas.microsoft.com/office/drawing/2014/main" id="{0142308D-8DD4-0EA3-E9BF-CA238A895D60}"/>
              </a:ext>
            </a:extLst>
          </p:cNvPr>
          <p:cNvSpPr/>
          <p:nvPr/>
        </p:nvSpPr>
        <p:spPr>
          <a:xfrm>
            <a:off x="725817" y="1777227"/>
            <a:ext cx="1787708" cy="528452"/>
          </a:xfrm>
          <a:prstGeom prst="wedgeRoundRectCallout">
            <a:avLst>
              <a:gd name="adj1" fmla="val -21806"/>
              <a:gd name="adj2" fmla="val 77428"/>
              <a:gd name="adj3" fmla="val 16667"/>
            </a:avLst>
          </a:prstGeom>
          <a:solidFill>
            <a:schemeClr val="bg1"/>
          </a:solid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デジタルインボイス</a:t>
            </a:r>
            <a:endPar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情報の管理・紐付</a:t>
            </a:r>
            <a:endPar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grpSp>
        <p:nvGrpSpPr>
          <p:cNvPr id="51" name="グループ化 50">
            <a:extLst>
              <a:ext uri="{FF2B5EF4-FFF2-40B4-BE49-F238E27FC236}">
                <a16:creationId xmlns:a16="http://schemas.microsoft.com/office/drawing/2014/main" id="{AE0B5D14-72A6-C5A3-1D2B-0B2C1F80B7A7}"/>
              </a:ext>
            </a:extLst>
          </p:cNvPr>
          <p:cNvGrpSpPr/>
          <p:nvPr/>
        </p:nvGrpSpPr>
        <p:grpSpPr>
          <a:xfrm>
            <a:off x="3171333" y="1131246"/>
            <a:ext cx="2618246" cy="3553909"/>
            <a:chOff x="3171333" y="1131246"/>
            <a:chExt cx="2618246" cy="3553909"/>
          </a:xfrm>
        </p:grpSpPr>
        <p:sp>
          <p:nvSpPr>
            <p:cNvPr id="10" name="フローチャート: 端子 9">
              <a:extLst>
                <a:ext uri="{FF2B5EF4-FFF2-40B4-BE49-F238E27FC236}">
                  <a16:creationId xmlns:a16="http://schemas.microsoft.com/office/drawing/2014/main" id="{3053AFB6-21C4-D2D3-B4DC-03D224774374}"/>
                </a:ext>
              </a:extLst>
            </p:cNvPr>
            <p:cNvSpPr/>
            <p:nvPr/>
          </p:nvSpPr>
          <p:spPr>
            <a:xfrm>
              <a:off x="3886456" y="1131246"/>
              <a:ext cx="1188000" cy="396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white"/>
                  </a:solidFill>
                  <a:effectLst/>
                  <a:uLnTx/>
                  <a:uFillTx/>
                  <a:latin typeface="メイリオ"/>
                  <a:ea typeface="メイリオ"/>
                  <a:cs typeface="+mn-cs"/>
                </a:rPr>
                <a:t>Step 2</a:t>
              </a:r>
              <a:endParaRPr kumimoji="1" lang="ja-JP" altLang="en-US" sz="1400" b="1" i="0" u="none" strike="noStrike" kern="1200" cap="none" spc="0" normalizeH="0" baseline="0" noProof="0" dirty="0">
                <a:ln>
                  <a:noFill/>
                </a:ln>
                <a:solidFill>
                  <a:prstClr val="white"/>
                </a:solidFill>
                <a:effectLst/>
                <a:uLnTx/>
                <a:uFillTx/>
                <a:latin typeface="メイリオ"/>
                <a:ea typeface="メイリオ"/>
                <a:cs typeface="+mn-cs"/>
              </a:endParaRPr>
            </a:p>
          </p:txBody>
        </p:sp>
        <p:sp>
          <p:nvSpPr>
            <p:cNvPr id="16" name="テキスト ボックス 15">
              <a:extLst>
                <a:ext uri="{FF2B5EF4-FFF2-40B4-BE49-F238E27FC236}">
                  <a16:creationId xmlns:a16="http://schemas.microsoft.com/office/drawing/2014/main" id="{FEFDB910-52F5-9CB6-E942-AAD0593A6268}"/>
                </a:ext>
              </a:extLst>
            </p:cNvPr>
            <p:cNvSpPr txBox="1"/>
            <p:nvPr/>
          </p:nvSpPr>
          <p:spPr>
            <a:xfrm>
              <a:off x="3345719" y="4346601"/>
              <a:ext cx="226947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2E7DC2"/>
                  </a:solidFill>
                  <a:effectLst/>
                  <a:uLnTx/>
                  <a:uFillTx/>
                  <a:latin typeface="メイリオ"/>
                  <a:ea typeface="メイリオ"/>
                  <a:cs typeface="+mn-cs"/>
                </a:rPr>
                <a:t>送信</a:t>
              </a:r>
              <a:r>
                <a:rPr kumimoji="1" lang="ja-JP" altLang="en-US" sz="1600" b="1"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rPr>
                <a:t>側操作</a:t>
              </a:r>
              <a:endParaRPr kumimoji="1" lang="en-US" altLang="ja-JP" sz="1600" b="1"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grpSp>
          <p:nvGrpSpPr>
            <p:cNvPr id="49" name="グループ化 48">
              <a:extLst>
                <a:ext uri="{FF2B5EF4-FFF2-40B4-BE49-F238E27FC236}">
                  <a16:creationId xmlns:a16="http://schemas.microsoft.com/office/drawing/2014/main" id="{A10A4EA2-738D-7CFD-7B49-F9CD15C8D1B9}"/>
                </a:ext>
              </a:extLst>
            </p:cNvPr>
            <p:cNvGrpSpPr/>
            <p:nvPr/>
          </p:nvGrpSpPr>
          <p:grpSpPr>
            <a:xfrm>
              <a:off x="3171333" y="1807202"/>
              <a:ext cx="2618246" cy="2266476"/>
              <a:chOff x="3219560" y="1807202"/>
              <a:chExt cx="2618246" cy="2266476"/>
            </a:xfrm>
          </p:grpSpPr>
          <p:sp>
            <p:nvSpPr>
              <p:cNvPr id="15" name="楕円 14">
                <a:extLst>
                  <a:ext uri="{FF2B5EF4-FFF2-40B4-BE49-F238E27FC236}">
                    <a16:creationId xmlns:a16="http://schemas.microsoft.com/office/drawing/2014/main" id="{C9506E55-58A2-4501-E8F1-BE6F0158B8E1}"/>
                  </a:ext>
                </a:extLst>
              </p:cNvPr>
              <p:cNvSpPr/>
              <p:nvPr/>
            </p:nvSpPr>
            <p:spPr>
              <a:xfrm>
                <a:off x="3331285" y="1807202"/>
                <a:ext cx="2394796" cy="226647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46" name="四角形: 角を丸くする 45">
                <a:extLst>
                  <a:ext uri="{FF2B5EF4-FFF2-40B4-BE49-F238E27FC236}">
                    <a16:creationId xmlns:a16="http://schemas.microsoft.com/office/drawing/2014/main" id="{343E64AD-4FBC-ED4A-3AA0-3DAF5FB8B91F}"/>
                  </a:ext>
                </a:extLst>
              </p:cNvPr>
              <p:cNvSpPr/>
              <p:nvPr/>
            </p:nvSpPr>
            <p:spPr>
              <a:xfrm>
                <a:off x="3219560" y="1818385"/>
                <a:ext cx="2618246" cy="45211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a:ea typeface="メイリオ"/>
                    <a:cs typeface="+mn-cs"/>
                  </a:rPr>
                  <a:t>キヤノンＩＴソリューションズ㈱</a:t>
                </a:r>
                <a:r>
                  <a:rPr kumimoji="1" lang="en-US" altLang="ja-JP" sz="1200" b="1" i="0" u="none" strike="noStrike" kern="1200" cap="none" spc="0" normalizeH="0" baseline="0" noProof="0" dirty="0">
                    <a:ln>
                      <a:noFill/>
                    </a:ln>
                    <a:solidFill>
                      <a:prstClr val="white"/>
                    </a:solidFill>
                    <a:effectLst/>
                    <a:uLnTx/>
                    <a:uFillTx/>
                    <a:latin typeface="メイリオ"/>
                    <a:ea typeface="メイリオ"/>
                    <a:cs typeface="+mn-cs"/>
                  </a:rPr>
                  <a:t>(</a:t>
                </a:r>
                <a:r>
                  <a:rPr kumimoji="1" lang="ja-JP" altLang="en-US" sz="1200" b="1" i="0" u="none" strike="noStrike" kern="1200" cap="none" spc="0" normalizeH="0" baseline="0" noProof="0" dirty="0">
                    <a:ln>
                      <a:noFill/>
                    </a:ln>
                    <a:solidFill>
                      <a:prstClr val="white"/>
                    </a:solidFill>
                    <a:effectLst/>
                    <a:uLnTx/>
                    <a:uFillTx/>
                    <a:latin typeface="メイリオ"/>
                    <a:ea typeface="メイリオ"/>
                    <a:cs typeface="+mn-cs"/>
                  </a:rPr>
                  <a:t>送り手</a:t>
                </a:r>
                <a:r>
                  <a:rPr kumimoji="1" lang="en-US" altLang="ja-JP" sz="1200" b="1" i="0" u="none" strike="noStrike" kern="1200" cap="none" spc="0" normalizeH="0" baseline="0" noProof="0" dirty="0">
                    <a:ln>
                      <a:noFill/>
                    </a:ln>
                    <a:solidFill>
                      <a:prstClr val="white"/>
                    </a:solidFill>
                    <a:effectLst/>
                    <a:uLnTx/>
                    <a:uFillTx/>
                    <a:latin typeface="メイリオ"/>
                    <a:ea typeface="メイリオ"/>
                    <a:cs typeface="+mn-cs"/>
                  </a:rPr>
                  <a:t>)</a:t>
                </a:r>
                <a:endParaRPr kumimoji="1" lang="ja-JP" altLang="en-US" sz="1200" b="1" i="0" u="none" strike="noStrike" kern="1200" cap="none" spc="0" normalizeH="0" baseline="0" noProof="0" dirty="0">
                  <a:ln>
                    <a:noFill/>
                  </a:ln>
                  <a:solidFill>
                    <a:prstClr val="white"/>
                  </a:solidFill>
                  <a:effectLst/>
                  <a:uLnTx/>
                  <a:uFillTx/>
                  <a:latin typeface="メイリオ"/>
                  <a:ea typeface="メイリオ"/>
                  <a:cs typeface="+mn-cs"/>
                </a:endParaRPr>
              </a:p>
            </p:txBody>
          </p:sp>
        </p:grpSp>
      </p:grpSp>
      <p:sp>
        <p:nvSpPr>
          <p:cNvPr id="29" name="角丸四角形吹き出し 38">
            <a:extLst>
              <a:ext uri="{FF2B5EF4-FFF2-40B4-BE49-F238E27FC236}">
                <a16:creationId xmlns:a16="http://schemas.microsoft.com/office/drawing/2014/main" id="{E616F3F2-6AEC-BCDA-106C-C2BABEB106EE}"/>
              </a:ext>
            </a:extLst>
          </p:cNvPr>
          <p:cNvSpPr/>
          <p:nvPr/>
        </p:nvSpPr>
        <p:spPr>
          <a:xfrm>
            <a:off x="4572000" y="3753573"/>
            <a:ext cx="1520487" cy="528452"/>
          </a:xfrm>
          <a:prstGeom prst="wedgeRoundRectCallout">
            <a:avLst>
              <a:gd name="adj1" fmla="val -48897"/>
              <a:gd name="adj2" fmla="val -80968"/>
              <a:gd name="adj3" fmla="val 16667"/>
            </a:avLst>
          </a:prstGeom>
          <a:solidFill>
            <a:schemeClr val="bg1"/>
          </a:solid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電帳法第７条</a:t>
            </a:r>
            <a:endPar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電子取引</a:t>
            </a:r>
            <a:r>
              <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に対応</a:t>
            </a:r>
          </a:p>
        </p:txBody>
      </p:sp>
      <p:pic>
        <p:nvPicPr>
          <p:cNvPr id="53" name="図 52" descr="アイコン&#10;&#10;自動的に生成された説明">
            <a:extLst>
              <a:ext uri="{FF2B5EF4-FFF2-40B4-BE49-F238E27FC236}">
                <a16:creationId xmlns:a16="http://schemas.microsoft.com/office/drawing/2014/main" id="{9C9B332A-EDA3-5C39-BEA4-36AA48DFD3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66605" y="2571099"/>
            <a:ext cx="665015" cy="466533"/>
          </a:xfrm>
          <a:prstGeom prst="rect">
            <a:avLst/>
          </a:prstGeom>
        </p:spPr>
      </p:pic>
      <p:sp>
        <p:nvSpPr>
          <p:cNvPr id="54" name="テキスト ボックス 53">
            <a:extLst>
              <a:ext uri="{FF2B5EF4-FFF2-40B4-BE49-F238E27FC236}">
                <a16:creationId xmlns:a16="http://schemas.microsoft.com/office/drawing/2014/main" id="{6CCE1998-8B06-19A0-C29B-12A5216407D7}"/>
              </a:ext>
            </a:extLst>
          </p:cNvPr>
          <p:cNvSpPr txBox="1"/>
          <p:nvPr/>
        </p:nvSpPr>
        <p:spPr>
          <a:xfrm>
            <a:off x="3404977" y="2460237"/>
            <a:ext cx="146704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・債権データ登録</a:t>
            </a:r>
          </a:p>
        </p:txBody>
      </p:sp>
      <p:sp>
        <p:nvSpPr>
          <p:cNvPr id="55" name="テキスト ボックス 54">
            <a:extLst>
              <a:ext uri="{FF2B5EF4-FFF2-40B4-BE49-F238E27FC236}">
                <a16:creationId xmlns:a16="http://schemas.microsoft.com/office/drawing/2014/main" id="{31942494-DA94-033A-08FF-53F3600C47E6}"/>
              </a:ext>
            </a:extLst>
          </p:cNvPr>
          <p:cNvSpPr txBox="1"/>
          <p:nvPr/>
        </p:nvSpPr>
        <p:spPr>
          <a:xfrm>
            <a:off x="3404977" y="3182714"/>
            <a:ext cx="166947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・デジタルインボイス</a:t>
            </a:r>
            <a:endParaRPr kumimoji="1" lang="en-US" altLang="ja-JP"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作成・送信</a:t>
            </a:r>
          </a:p>
        </p:txBody>
      </p:sp>
      <p:sp>
        <p:nvSpPr>
          <p:cNvPr id="56" name="テキスト ボックス 55">
            <a:extLst>
              <a:ext uri="{FF2B5EF4-FFF2-40B4-BE49-F238E27FC236}">
                <a16:creationId xmlns:a16="http://schemas.microsoft.com/office/drawing/2014/main" id="{047C005D-4565-52CE-BFF2-C626B1EC4639}"/>
              </a:ext>
            </a:extLst>
          </p:cNvPr>
          <p:cNvSpPr txBox="1"/>
          <p:nvPr/>
        </p:nvSpPr>
        <p:spPr>
          <a:xfrm>
            <a:off x="3404977" y="2821475"/>
            <a:ext cx="9144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・承認処理</a:t>
            </a:r>
          </a:p>
        </p:txBody>
      </p:sp>
      <p:grpSp>
        <p:nvGrpSpPr>
          <p:cNvPr id="57" name="グループ化 56">
            <a:extLst>
              <a:ext uri="{FF2B5EF4-FFF2-40B4-BE49-F238E27FC236}">
                <a16:creationId xmlns:a16="http://schemas.microsoft.com/office/drawing/2014/main" id="{F4F1B9C4-17CF-87F8-01BF-F50ADB5D9C6C}"/>
              </a:ext>
            </a:extLst>
          </p:cNvPr>
          <p:cNvGrpSpPr/>
          <p:nvPr/>
        </p:nvGrpSpPr>
        <p:grpSpPr>
          <a:xfrm>
            <a:off x="6225082" y="1125917"/>
            <a:ext cx="2618246" cy="3553909"/>
            <a:chOff x="3171333" y="1131246"/>
            <a:chExt cx="2618246" cy="3553909"/>
          </a:xfrm>
        </p:grpSpPr>
        <p:sp>
          <p:nvSpPr>
            <p:cNvPr id="58" name="フローチャート: 端子 57">
              <a:extLst>
                <a:ext uri="{FF2B5EF4-FFF2-40B4-BE49-F238E27FC236}">
                  <a16:creationId xmlns:a16="http://schemas.microsoft.com/office/drawing/2014/main" id="{F4D51535-8C13-11FE-DA34-AA08DA079AF1}"/>
                </a:ext>
              </a:extLst>
            </p:cNvPr>
            <p:cNvSpPr/>
            <p:nvPr/>
          </p:nvSpPr>
          <p:spPr>
            <a:xfrm>
              <a:off x="3886456" y="1131246"/>
              <a:ext cx="1188000" cy="396000"/>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white"/>
                  </a:solidFill>
                  <a:effectLst/>
                  <a:uLnTx/>
                  <a:uFillTx/>
                  <a:latin typeface="メイリオ"/>
                  <a:ea typeface="メイリオ"/>
                  <a:cs typeface="+mn-cs"/>
                </a:rPr>
                <a:t>Step 3</a:t>
              </a:r>
              <a:endParaRPr kumimoji="1" lang="ja-JP" altLang="en-US" sz="1400" b="1" i="0" u="none" strike="noStrike" kern="1200" cap="none" spc="0" normalizeH="0" baseline="0" noProof="0" dirty="0">
                <a:ln>
                  <a:noFill/>
                </a:ln>
                <a:solidFill>
                  <a:prstClr val="white"/>
                </a:solidFill>
                <a:effectLst/>
                <a:uLnTx/>
                <a:uFillTx/>
                <a:latin typeface="メイリオ"/>
                <a:ea typeface="メイリオ"/>
                <a:cs typeface="+mn-cs"/>
              </a:endParaRPr>
            </a:p>
          </p:txBody>
        </p:sp>
        <p:sp>
          <p:nvSpPr>
            <p:cNvPr id="59" name="テキスト ボックス 58">
              <a:extLst>
                <a:ext uri="{FF2B5EF4-FFF2-40B4-BE49-F238E27FC236}">
                  <a16:creationId xmlns:a16="http://schemas.microsoft.com/office/drawing/2014/main" id="{FFF785E7-534A-F2D3-E7F9-1118CA637B42}"/>
                </a:ext>
              </a:extLst>
            </p:cNvPr>
            <p:cNvSpPr txBox="1"/>
            <p:nvPr/>
          </p:nvSpPr>
          <p:spPr>
            <a:xfrm>
              <a:off x="3345719" y="4346601"/>
              <a:ext cx="226947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EE7B48"/>
                  </a:solidFill>
                  <a:effectLst/>
                  <a:uLnTx/>
                  <a:uFillTx/>
                  <a:latin typeface="メイリオ"/>
                  <a:ea typeface="メイリオ"/>
                  <a:cs typeface="+mn-cs"/>
                </a:rPr>
                <a:t>受信</a:t>
              </a:r>
              <a:r>
                <a:rPr kumimoji="1" lang="ja-JP" altLang="en-US" sz="1600" b="1"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rPr>
                <a:t>側操作</a:t>
              </a:r>
              <a:endParaRPr kumimoji="1" lang="en-US" altLang="ja-JP" sz="1600" b="1"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grpSp>
          <p:nvGrpSpPr>
            <p:cNvPr id="60" name="グループ化 59">
              <a:extLst>
                <a:ext uri="{FF2B5EF4-FFF2-40B4-BE49-F238E27FC236}">
                  <a16:creationId xmlns:a16="http://schemas.microsoft.com/office/drawing/2014/main" id="{1BF396DE-9B7A-3959-54F7-025282F456AE}"/>
                </a:ext>
              </a:extLst>
            </p:cNvPr>
            <p:cNvGrpSpPr/>
            <p:nvPr/>
          </p:nvGrpSpPr>
          <p:grpSpPr>
            <a:xfrm>
              <a:off x="3171333" y="1807202"/>
              <a:ext cx="2618246" cy="2266476"/>
              <a:chOff x="3219560" y="1807202"/>
              <a:chExt cx="2618246" cy="2266476"/>
            </a:xfrm>
          </p:grpSpPr>
          <p:sp>
            <p:nvSpPr>
              <p:cNvPr id="61" name="楕円 60">
                <a:extLst>
                  <a:ext uri="{FF2B5EF4-FFF2-40B4-BE49-F238E27FC236}">
                    <a16:creationId xmlns:a16="http://schemas.microsoft.com/office/drawing/2014/main" id="{59406035-C48A-1141-16D7-90F092D72404}"/>
                  </a:ext>
                </a:extLst>
              </p:cNvPr>
              <p:cNvSpPr/>
              <p:nvPr/>
            </p:nvSpPr>
            <p:spPr>
              <a:xfrm>
                <a:off x="3331285" y="1807202"/>
                <a:ext cx="2394796" cy="2266476"/>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62" name="四角形: 角を丸くする 61">
                <a:extLst>
                  <a:ext uri="{FF2B5EF4-FFF2-40B4-BE49-F238E27FC236}">
                    <a16:creationId xmlns:a16="http://schemas.microsoft.com/office/drawing/2014/main" id="{1142EE32-FC76-01CE-330C-F86CC6548CCB}"/>
                  </a:ext>
                </a:extLst>
              </p:cNvPr>
              <p:cNvSpPr/>
              <p:nvPr/>
            </p:nvSpPr>
            <p:spPr>
              <a:xfrm>
                <a:off x="3219560" y="1818385"/>
                <a:ext cx="2618246" cy="45211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a:ea typeface="メイリオ"/>
                    <a:cs typeface="+mn-cs"/>
                  </a:rPr>
                  <a:t>㈱勝どき製作所</a:t>
                </a:r>
                <a:endParaRPr kumimoji="1" lang="en-US" altLang="ja-JP" sz="1200" b="1" i="0" u="none" strike="noStrike" kern="1200" cap="none" spc="0" normalizeH="0" baseline="0" noProof="0" dirty="0">
                  <a:ln>
                    <a:noFill/>
                  </a:ln>
                  <a:solidFill>
                    <a:prstClr val="white"/>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white"/>
                    </a:solidFill>
                    <a:effectLst/>
                    <a:uLnTx/>
                    <a:uFillTx/>
                    <a:latin typeface="メイリオ"/>
                    <a:ea typeface="メイリオ"/>
                    <a:cs typeface="+mn-cs"/>
                  </a:rPr>
                  <a:t>(</a:t>
                </a:r>
                <a:r>
                  <a:rPr kumimoji="1" lang="ja-JP" altLang="en-US" sz="1200" b="1" i="0" u="none" strike="noStrike" kern="1200" cap="none" spc="0" normalizeH="0" baseline="0" noProof="0" dirty="0">
                    <a:ln>
                      <a:noFill/>
                    </a:ln>
                    <a:solidFill>
                      <a:prstClr val="white"/>
                    </a:solidFill>
                    <a:effectLst/>
                    <a:uLnTx/>
                    <a:uFillTx/>
                    <a:latin typeface="メイリオ"/>
                    <a:ea typeface="メイリオ"/>
                    <a:cs typeface="+mn-cs"/>
                  </a:rPr>
                  <a:t>受け手</a:t>
                </a:r>
                <a:r>
                  <a:rPr kumimoji="1" lang="en-US" altLang="ja-JP" sz="1200" b="1" i="0" u="none" strike="noStrike" kern="1200" cap="none" spc="0" normalizeH="0" baseline="0" noProof="0" dirty="0">
                    <a:ln>
                      <a:noFill/>
                    </a:ln>
                    <a:solidFill>
                      <a:prstClr val="white"/>
                    </a:solidFill>
                    <a:effectLst/>
                    <a:uLnTx/>
                    <a:uFillTx/>
                    <a:latin typeface="メイリオ"/>
                    <a:ea typeface="メイリオ"/>
                    <a:cs typeface="+mn-cs"/>
                  </a:rPr>
                  <a:t>)</a:t>
                </a:r>
                <a:endParaRPr kumimoji="1" lang="ja-JP" altLang="en-US" sz="1200" b="1" i="0" u="none" strike="noStrike" kern="1200" cap="none" spc="0" normalizeH="0" baseline="0" noProof="0" dirty="0">
                  <a:ln>
                    <a:noFill/>
                  </a:ln>
                  <a:solidFill>
                    <a:prstClr val="white"/>
                  </a:solidFill>
                  <a:effectLst/>
                  <a:uLnTx/>
                  <a:uFillTx/>
                  <a:latin typeface="メイリオ"/>
                  <a:ea typeface="メイリオ"/>
                  <a:cs typeface="+mn-cs"/>
                </a:endParaRPr>
              </a:p>
            </p:txBody>
          </p:sp>
        </p:grpSp>
      </p:grpSp>
      <p:sp>
        <p:nvSpPr>
          <p:cNvPr id="18" name="角丸四角形吹き出し 38">
            <a:extLst>
              <a:ext uri="{FF2B5EF4-FFF2-40B4-BE49-F238E27FC236}">
                <a16:creationId xmlns:a16="http://schemas.microsoft.com/office/drawing/2014/main" id="{318C1F90-8F22-186D-656D-6A9C24235675}"/>
              </a:ext>
            </a:extLst>
          </p:cNvPr>
          <p:cNvSpPr/>
          <p:nvPr/>
        </p:nvSpPr>
        <p:spPr>
          <a:xfrm>
            <a:off x="7331430" y="3748028"/>
            <a:ext cx="1633058" cy="528452"/>
          </a:xfrm>
          <a:prstGeom prst="wedgeRoundRectCallout">
            <a:avLst>
              <a:gd name="adj1" fmla="val -32763"/>
              <a:gd name="adj2" fmla="val -82865"/>
              <a:gd name="adj3" fmla="val 16667"/>
            </a:avLst>
          </a:prstGeom>
          <a:solidFill>
            <a:schemeClr val="bg1"/>
          </a:solid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受信データを基に　仕入先を特定</a:t>
            </a:r>
            <a:endPar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pic>
        <p:nvPicPr>
          <p:cNvPr id="63" name="図 62" descr="アイコン&#10;&#10;自動的に生成された説明">
            <a:extLst>
              <a:ext uri="{FF2B5EF4-FFF2-40B4-BE49-F238E27FC236}">
                <a16:creationId xmlns:a16="http://schemas.microsoft.com/office/drawing/2014/main" id="{6D3AB5B4-6954-635D-E67C-D446332BD4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03928" y="2571098"/>
            <a:ext cx="665015" cy="466533"/>
          </a:xfrm>
          <a:prstGeom prst="rect">
            <a:avLst/>
          </a:prstGeom>
        </p:spPr>
      </p:pic>
      <p:sp>
        <p:nvSpPr>
          <p:cNvPr id="65" name="テキスト ボックス 64">
            <a:extLst>
              <a:ext uri="{FF2B5EF4-FFF2-40B4-BE49-F238E27FC236}">
                <a16:creationId xmlns:a16="http://schemas.microsoft.com/office/drawing/2014/main" id="{AA15D921-B1ED-74C9-1361-9569D424554C}"/>
              </a:ext>
            </a:extLst>
          </p:cNvPr>
          <p:cNvSpPr txBox="1"/>
          <p:nvPr/>
        </p:nvSpPr>
        <p:spPr>
          <a:xfrm>
            <a:off x="6364001" y="2571098"/>
            <a:ext cx="166947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・デジタルインボイス</a:t>
            </a:r>
            <a:endParaRPr kumimoji="1" lang="en-US" altLang="ja-JP"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受信</a:t>
            </a:r>
          </a:p>
        </p:txBody>
      </p:sp>
      <p:sp>
        <p:nvSpPr>
          <p:cNvPr id="66" name="テキスト ボックス 65">
            <a:extLst>
              <a:ext uri="{FF2B5EF4-FFF2-40B4-BE49-F238E27FC236}">
                <a16:creationId xmlns:a16="http://schemas.microsoft.com/office/drawing/2014/main" id="{B2F1EA62-AD4E-16A6-E567-816B8E138F18}"/>
              </a:ext>
            </a:extLst>
          </p:cNvPr>
          <p:cNvSpPr txBox="1"/>
          <p:nvPr/>
        </p:nvSpPr>
        <p:spPr>
          <a:xfrm>
            <a:off x="6364001" y="3131220"/>
            <a:ext cx="146704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・支払データ登録</a:t>
            </a:r>
          </a:p>
        </p:txBody>
      </p:sp>
    </p:spTree>
    <p:extLst>
      <p:ext uri="{BB962C8B-B14F-4D97-AF65-F5344CB8AC3E}">
        <p14:creationId xmlns:p14="http://schemas.microsoft.com/office/powerpoint/2010/main" val="2976798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0" grpId="0" animBg="1"/>
      <p:bldP spid="29"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AC1180D-83EA-669A-D93E-63AC1B45DE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5" name="フッター プレースホルダー 4">
            <a:extLst>
              <a:ext uri="{FF2B5EF4-FFF2-40B4-BE49-F238E27FC236}">
                <a16:creationId xmlns:a16="http://schemas.microsoft.com/office/drawing/2014/main" id="{6D371DA8-1E32-7858-7B5A-946BABA2AD8A}"/>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正方形/長方形 5">
            <a:extLst>
              <a:ext uri="{FF2B5EF4-FFF2-40B4-BE49-F238E27FC236}">
                <a16:creationId xmlns:a16="http://schemas.microsoft.com/office/drawing/2014/main" id="{80FA221E-5090-0243-263C-7DDB8E60AE5D}"/>
              </a:ext>
            </a:extLst>
          </p:cNvPr>
          <p:cNvSpPr/>
          <p:nvPr/>
        </p:nvSpPr>
        <p:spPr>
          <a:xfrm>
            <a:off x="303117" y="477284"/>
            <a:ext cx="98756" cy="315217"/>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7" name="テキスト ボックス 6">
            <a:extLst>
              <a:ext uri="{FF2B5EF4-FFF2-40B4-BE49-F238E27FC236}">
                <a16:creationId xmlns:a16="http://schemas.microsoft.com/office/drawing/2014/main" id="{24FDE03B-F4D4-AB1F-950E-74B268E13380}"/>
              </a:ext>
            </a:extLst>
          </p:cNvPr>
          <p:cNvSpPr txBox="1"/>
          <p:nvPr/>
        </p:nvSpPr>
        <p:spPr>
          <a:xfrm>
            <a:off x="399213" y="438222"/>
            <a:ext cx="4712847"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200" b="1" i="0" u="none" strike="noStrike" kern="1200" cap="none" spc="0" normalizeH="0" baseline="0" noProof="0" dirty="0">
                <a:ln>
                  <a:noFill/>
                </a:ln>
                <a:solidFill>
                  <a:prstClr val="black"/>
                </a:solidFill>
                <a:effectLst/>
                <a:uLnTx/>
                <a:uFillTx/>
                <a:latin typeface="メイリオ"/>
                <a:ea typeface="メイリオ"/>
                <a:cs typeface="+mn-cs"/>
              </a:rPr>
              <a:t>デジタルインボイスオプション</a:t>
            </a:r>
          </a:p>
        </p:txBody>
      </p:sp>
      <p:sp>
        <p:nvSpPr>
          <p:cNvPr id="8" name="テキスト ボックス 7">
            <a:extLst>
              <a:ext uri="{FF2B5EF4-FFF2-40B4-BE49-F238E27FC236}">
                <a16:creationId xmlns:a16="http://schemas.microsoft.com/office/drawing/2014/main" id="{F7DD80DC-92B8-5E1A-8D99-7C037FAF4CB3}"/>
              </a:ext>
            </a:extLst>
          </p:cNvPr>
          <p:cNvSpPr txBox="1"/>
          <p:nvPr/>
        </p:nvSpPr>
        <p:spPr>
          <a:xfrm>
            <a:off x="352495" y="843558"/>
            <a:ext cx="20751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8CCF"/>
                </a:solidFill>
                <a:effectLst/>
                <a:uLnTx/>
                <a:uFillTx/>
                <a:latin typeface="メイリオ"/>
                <a:ea typeface="メイリオ"/>
                <a:cs typeface="+mn-cs"/>
              </a:rPr>
              <a:t>制限事項</a:t>
            </a:r>
          </a:p>
        </p:txBody>
      </p:sp>
      <p:sp>
        <p:nvSpPr>
          <p:cNvPr id="19" name="テキスト ボックス 18">
            <a:extLst>
              <a:ext uri="{FF2B5EF4-FFF2-40B4-BE49-F238E27FC236}">
                <a16:creationId xmlns:a16="http://schemas.microsoft.com/office/drawing/2014/main" id="{53E54908-880B-155F-B7AB-39C673AD1544}"/>
              </a:ext>
            </a:extLst>
          </p:cNvPr>
          <p:cNvSpPr txBox="1"/>
          <p:nvPr/>
        </p:nvSpPr>
        <p:spPr>
          <a:xfrm>
            <a:off x="388780" y="1095586"/>
            <a:ext cx="8467696" cy="3841436"/>
          </a:xfrm>
          <a:prstGeom prst="rect">
            <a:avLst/>
          </a:prstGeom>
          <a:noFill/>
        </p:spPr>
        <p:txBody>
          <a:bodyPr wrap="square" rtlCol="0">
            <a:spAutoFit/>
          </a:bodyPr>
          <a:lstStyle/>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0000"/>
                </a:solidFill>
                <a:effectLst/>
                <a:uLnTx/>
                <a:uFillTx/>
                <a:latin typeface="メイリオ"/>
                <a:ea typeface="メイリオ"/>
                <a:cs typeface="+mn-cs"/>
              </a:rPr>
              <a:t>・免税事業者の個人事業者は、デジタルインボイスが利用できません</a:t>
            </a:r>
            <a:endParaRPr kumimoji="1" lang="en-US" altLang="ja-JP" sz="1200" b="1" i="0" u="none" strike="noStrike" kern="1200" cap="none" spc="0" normalizeH="0" baseline="0" noProof="0" dirty="0">
              <a:ln>
                <a:noFill/>
              </a:ln>
              <a:solidFill>
                <a:srgbClr val="FF0000"/>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a:t>
            </a:r>
            <a:r>
              <a:rPr kumimoji="1" lang="en-US" altLang="ja-JP" sz="1200" b="0" i="0" u="none" strike="noStrike" kern="1200" cap="none" spc="0" normalizeH="0" baseline="0" noProof="0" dirty="0" err="1">
                <a:ln>
                  <a:noFill/>
                </a:ln>
                <a:solidFill>
                  <a:prstClr val="black"/>
                </a:solidFill>
                <a:effectLst/>
                <a:uLnTx/>
                <a:uFillTx/>
                <a:latin typeface="メイリオ"/>
                <a:ea typeface="メイリオ"/>
                <a:cs typeface="+mn-cs"/>
              </a:rPr>
              <a:t>PeppolID</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は、法人番号又は適格請求書発行事業者の登録番号です。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免税事業者の個人事業者は、</a:t>
            </a:r>
            <a:r>
              <a:rPr kumimoji="1" lang="en-US" altLang="ja-JP" sz="1200" b="0" i="0" u="none" strike="noStrike" kern="1200" cap="none" spc="0" normalizeH="0" baseline="0" noProof="0" dirty="0" err="1">
                <a:ln>
                  <a:noFill/>
                </a:ln>
                <a:solidFill>
                  <a:prstClr val="black"/>
                </a:solidFill>
                <a:effectLst/>
                <a:uLnTx/>
                <a:uFillTx/>
                <a:latin typeface="メイリオ"/>
                <a:ea typeface="メイリオ"/>
                <a:cs typeface="+mn-cs"/>
              </a:rPr>
              <a:t>PeppolID</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が取得できない事から、デジタルインボイスによる授受が</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できません。仕入先に該当企業がある場合、紙・メール等での発行が必要となります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0000"/>
                </a:solidFill>
                <a:effectLst/>
                <a:uLnTx/>
                <a:uFillTx/>
                <a:latin typeface="メイリオ"/>
                <a:ea typeface="メイリオ"/>
                <a:cs typeface="+mn-cs"/>
              </a:rPr>
              <a:t>・送受信に利用する</a:t>
            </a:r>
            <a:r>
              <a:rPr kumimoji="1" lang="en-US" altLang="ja-JP" sz="1200" b="1" i="0" u="none" strike="noStrike" kern="1200" cap="none" spc="0" normalizeH="0" baseline="0" noProof="0" dirty="0" err="1">
                <a:ln>
                  <a:noFill/>
                </a:ln>
                <a:solidFill>
                  <a:srgbClr val="FF0000"/>
                </a:solidFill>
                <a:effectLst/>
                <a:uLnTx/>
                <a:uFillTx/>
                <a:latin typeface="メイリオ"/>
                <a:ea typeface="メイリオ"/>
                <a:cs typeface="+mn-cs"/>
              </a:rPr>
              <a:t>PeppolID</a:t>
            </a:r>
            <a:r>
              <a:rPr kumimoji="1" lang="ja-JP" altLang="en-US" sz="1200" b="1" i="0" u="none" strike="noStrike" kern="1200" cap="none" spc="0" normalizeH="0" baseline="0" noProof="0" dirty="0">
                <a:ln>
                  <a:noFill/>
                </a:ln>
                <a:solidFill>
                  <a:srgbClr val="FF0000"/>
                </a:solidFill>
                <a:effectLst/>
                <a:uLnTx/>
                <a:uFillTx/>
                <a:latin typeface="メイリオ"/>
                <a:ea typeface="メイリオ"/>
                <a:cs typeface="+mn-cs"/>
              </a:rPr>
              <a:t>は、</a:t>
            </a:r>
            <a:r>
              <a:rPr kumimoji="1" lang="en-US" altLang="ja-JP" sz="1200" b="1" i="0" u="none" strike="noStrike" kern="1200" cap="none" spc="0" normalizeH="0" baseline="0" noProof="0" dirty="0">
                <a:ln>
                  <a:noFill/>
                </a:ln>
                <a:solidFill>
                  <a:srgbClr val="FF0000"/>
                </a:solidFill>
                <a:effectLst/>
                <a:uLnTx/>
                <a:uFillTx/>
                <a:latin typeface="メイリオ"/>
                <a:ea typeface="メイリオ"/>
                <a:cs typeface="+mn-cs"/>
              </a:rPr>
              <a:t>1</a:t>
            </a:r>
            <a:r>
              <a:rPr kumimoji="1" lang="ja-JP" altLang="en-US" sz="1200" b="1" i="0" u="none" strike="noStrike" kern="1200" cap="none" spc="0" normalizeH="0" baseline="0" noProof="0" dirty="0">
                <a:ln>
                  <a:noFill/>
                </a:ln>
                <a:solidFill>
                  <a:srgbClr val="FF0000"/>
                </a:solidFill>
                <a:effectLst/>
                <a:uLnTx/>
                <a:uFillTx/>
                <a:latin typeface="メイリオ"/>
                <a:ea typeface="メイリオ"/>
                <a:cs typeface="+mn-cs"/>
              </a:rPr>
              <a:t>法人につき１つです</a:t>
            </a:r>
            <a:endParaRPr kumimoji="1" lang="en-US" altLang="ja-JP" sz="1200" b="1" i="0" u="none" strike="noStrike" kern="1200" cap="none" spc="0" normalizeH="0" baseline="0" noProof="0" dirty="0">
              <a:ln>
                <a:noFill/>
              </a:ln>
              <a:solidFill>
                <a:srgbClr val="FF0000"/>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紙やメールで請求書を送付する場合、仕入先の拠点や部門宛に郵送、異なるメールアドレスに送信</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する事も出来ますが、デジタルインボイスにおいては不可となります。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デジタルインボイスオプションでは、</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１）仕入先ごとに自社の処理担当ユーザーを指定する機能</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
            </a:r>
            <a:b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b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２）</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1</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仕入先を複数の仕入先として登録しているケースに対応する仕入先照合条件機能</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を保持しているため、担当者への割り振りや、仕入先の特定をする事ができます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0000"/>
                </a:solidFill>
                <a:effectLst/>
                <a:uLnTx/>
                <a:uFillTx/>
                <a:latin typeface="メイリオ"/>
                <a:ea typeface="メイリオ"/>
                <a:cs typeface="+mn-cs"/>
              </a:rPr>
              <a:t>・デジタルインボイスは、税抜き前提です</a:t>
            </a:r>
            <a:endParaRPr kumimoji="1" lang="en-US" altLang="ja-JP" sz="1200" b="1" i="0" u="none" strike="noStrike" kern="1200" cap="none" spc="0" normalizeH="0" baseline="0" noProof="0" dirty="0">
              <a:ln>
                <a:noFill/>
              </a:ln>
              <a:solidFill>
                <a:srgbClr val="FF0000"/>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デジタルインボイスのフォーマットは、税抜金額がベースになっています。商品単価</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数量から税抜金額が</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ts val="21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算出されるため、単価は税抜である必要があります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7550178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fld id="{78AE49ED-73EF-499C-8307-28EB0E7CF529}" type="slidenum">
              <a:rPr lang="ja-JP" altLang="en-US" smtClean="0"/>
              <a:pPr/>
              <a:t>38</a:t>
            </a:fld>
            <a:endParaRPr lang="ja-JP" altLang="en-US" dirty="0"/>
          </a:p>
        </p:txBody>
      </p:sp>
      <p:sp>
        <p:nvSpPr>
          <p:cNvPr id="5" name="タイトル 4"/>
          <p:cNvSpPr>
            <a:spLocks noGrp="1"/>
          </p:cNvSpPr>
          <p:nvPr>
            <p:ph type="title"/>
          </p:nvPr>
        </p:nvSpPr>
        <p:spPr/>
        <p:txBody>
          <a:bodyPr/>
          <a:lstStyle/>
          <a:p>
            <a:pPr>
              <a:spcBef>
                <a:spcPts val="600"/>
              </a:spcBef>
            </a:pPr>
            <a:r>
              <a:rPr lang="en-US" altLang="ja-JP" sz="2800" b="0" dirty="0">
                <a:solidFill>
                  <a:schemeClr val="accent1"/>
                </a:solidFill>
              </a:rPr>
              <a:t>04</a:t>
            </a:r>
            <a:r>
              <a:rPr lang="en-US" altLang="ja-JP" sz="3600" b="0" dirty="0">
                <a:solidFill>
                  <a:schemeClr val="accent1"/>
                </a:solidFill>
              </a:rPr>
              <a:t/>
            </a:r>
            <a:br>
              <a:rPr lang="en-US" altLang="ja-JP" sz="3600" b="0" dirty="0">
                <a:solidFill>
                  <a:schemeClr val="accent1"/>
                </a:solidFill>
              </a:rPr>
            </a:br>
            <a:r>
              <a:rPr lang="ja-JP" altLang="en-US" dirty="0"/>
              <a:t>提案先やお客様からの質問対応について</a:t>
            </a:r>
            <a:endParaRPr lang="en-US" altLang="ja-JP" sz="3200" dirty="0"/>
          </a:p>
        </p:txBody>
      </p:sp>
      <p:sp>
        <p:nvSpPr>
          <p:cNvPr id="2" name="フッター プレースホルダー 1"/>
          <p:cNvSpPr>
            <a:spLocks noGrp="1"/>
          </p:cNvSpPr>
          <p:nvPr>
            <p:ph type="ftr" sz="quarter" idx="3"/>
          </p:nvPr>
        </p:nvSpPr>
        <p:spPr/>
        <p:txBody>
          <a:bodyPr/>
          <a:lstStyle/>
          <a:p>
            <a:r>
              <a:rPr lang="en-US" altLang="ja-JP"/>
              <a:t>©2024 Canon IT Solutions Inc. All rights reserved.</a:t>
            </a:r>
            <a:endParaRPr lang="ja-JP" altLang="en-US" dirty="0"/>
          </a:p>
        </p:txBody>
      </p:sp>
    </p:spTree>
    <p:extLst>
      <p:ext uri="{BB962C8B-B14F-4D97-AF65-F5344CB8AC3E}">
        <p14:creationId xmlns:p14="http://schemas.microsoft.com/office/powerpoint/2010/main" val="12026732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900" b="0" i="0" u="none" strike="noStrike" kern="1200" cap="none" spc="0" normalizeH="0" baseline="0" noProof="0">
              <a:ln>
                <a:noFill/>
              </a:ln>
              <a:solidFill>
                <a:prstClr val="black">
                  <a:lumMod val="50000"/>
                  <a:lumOff val="50000"/>
                </a:prstClr>
              </a:solidFill>
              <a:effectLst/>
              <a:uLnTx/>
              <a:uFillTx/>
              <a:latin typeface="メイリオ"/>
              <a:ea typeface="メイリオ"/>
              <a:cs typeface="+mn-cs"/>
            </a:endParaRPr>
          </a:p>
        </p:txBody>
      </p:sp>
      <p:sp>
        <p:nvSpPr>
          <p:cNvPr id="7" name="タイトル 6"/>
          <p:cNvSpPr>
            <a:spLocks noGrp="1"/>
          </p:cNvSpPr>
          <p:nvPr>
            <p:ph type="title"/>
          </p:nvPr>
        </p:nvSpPr>
        <p:spPr/>
        <p:txBody>
          <a:bodyPr/>
          <a:lstStyle/>
          <a:p>
            <a:r>
              <a:rPr lang="en-US" altLang="ja-JP" dirty="0"/>
              <a:t>No.</a:t>
            </a:r>
            <a:r>
              <a:rPr lang="ja-JP" altLang="en-US" dirty="0"/>
              <a:t>１</a:t>
            </a:r>
            <a:endParaRPr kumimoji="1" lang="ja-JP" altLang="en-US" dirty="0"/>
          </a:p>
        </p:txBody>
      </p:sp>
      <p:sp>
        <p:nvSpPr>
          <p:cNvPr id="4" name="フッター プレースホルダー 3"/>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8" name="角丸四角形 7"/>
          <p:cNvSpPr/>
          <p:nvPr/>
        </p:nvSpPr>
        <p:spPr>
          <a:xfrm>
            <a:off x="251520" y="634161"/>
            <a:ext cx="1368152" cy="324000"/>
          </a:xfrm>
          <a:prstGeom prst="roundRect">
            <a:avLst/>
          </a:prstGeom>
          <a:solidFill>
            <a:srgbClr val="EE5500"/>
          </a:solidFill>
          <a:ln w="25400" cap="flat" cmpd="sng" algn="ctr">
            <a:solidFill>
              <a:srgbClr val="EE550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お客様</a:t>
            </a:r>
          </a:p>
        </p:txBody>
      </p:sp>
      <p:sp>
        <p:nvSpPr>
          <p:cNvPr id="9" name="角丸四角形 8"/>
          <p:cNvSpPr/>
          <p:nvPr/>
        </p:nvSpPr>
        <p:spPr>
          <a:xfrm>
            <a:off x="251520" y="1286933"/>
            <a:ext cx="1368152" cy="324000"/>
          </a:xfrm>
          <a:prstGeom prst="roundRect">
            <a:avLst/>
          </a:prstGeom>
          <a:solidFill>
            <a:srgbClr val="54C2F0"/>
          </a:solidFill>
          <a:ln w="25400" cap="flat" cmpd="sng" algn="ctr">
            <a:solidFill>
              <a:srgbClr val="54C2F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パートナー様</a:t>
            </a:r>
          </a:p>
        </p:txBody>
      </p:sp>
      <p:sp>
        <p:nvSpPr>
          <p:cNvPr id="10" name="テキスト ボックス 9"/>
          <p:cNvSpPr txBox="1"/>
          <p:nvPr/>
        </p:nvSpPr>
        <p:spPr>
          <a:xfrm>
            <a:off x="251520" y="987574"/>
            <a:ext cx="8892480"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メインの請求書の業務を他システムで行っているので現在必要ありません</a:t>
            </a:r>
          </a:p>
        </p:txBody>
      </p:sp>
      <p:sp>
        <p:nvSpPr>
          <p:cNvPr id="11" name="テキスト ボックス 10"/>
          <p:cNvSpPr txBox="1"/>
          <p:nvPr/>
        </p:nvSpPr>
        <p:spPr>
          <a:xfrm>
            <a:off x="251520" y="1752027"/>
            <a:ext cx="8892480" cy="646331"/>
          </a:xfrm>
          <a:prstGeom prst="rect">
            <a:avLst/>
          </a:prstGeom>
        </p:spPr>
        <p:txBody>
          <a:bodyPr wrap="square" lIns="0" tIns="0" rIns="0" bIns="0">
            <a:spAutoFit/>
          </a:bodyPr>
          <a:lstStyle/>
          <a:p>
            <a:pPr rtl="0"/>
            <a:r>
              <a:rPr lang="ja-JP" altLang="en-US" sz="1400" dirty="0">
                <a:effectLst/>
                <a:latin typeface="+mj-lt"/>
              </a:rPr>
              <a:t>・未収入金等、売掛金以外の請求業務を手作業で行われていませんか？</a:t>
            </a:r>
          </a:p>
          <a:p>
            <a:pPr rtl="0"/>
            <a:r>
              <a:rPr lang="ja-JP" altLang="en-US" sz="1400" dirty="0">
                <a:effectLst/>
                <a:latin typeface="+mj-lt"/>
              </a:rPr>
              <a:t>・内部統制としてデジタルインボイスがお勧めです</a:t>
            </a:r>
          </a:p>
          <a:p>
            <a:pPr rtl="0"/>
            <a:r>
              <a:rPr lang="ja-JP" altLang="en-US" sz="1400" dirty="0">
                <a:effectLst/>
                <a:latin typeface="+mj-lt"/>
              </a:rPr>
              <a:t>　（人為的ミスを極力減らすことが可能です）</a:t>
            </a:r>
          </a:p>
        </p:txBody>
      </p:sp>
      <p:sp>
        <p:nvSpPr>
          <p:cNvPr id="6" name="タイトル 6">
            <a:extLst>
              <a:ext uri="{FF2B5EF4-FFF2-40B4-BE49-F238E27FC236}">
                <a16:creationId xmlns:a16="http://schemas.microsoft.com/office/drawing/2014/main" id="{1C8B400B-7727-51C4-226F-5B8577DB436D}"/>
              </a:ext>
            </a:extLst>
          </p:cNvPr>
          <p:cNvSpPr txBox="1">
            <a:spLocks/>
          </p:cNvSpPr>
          <p:nvPr/>
        </p:nvSpPr>
        <p:spPr>
          <a:xfrm>
            <a:off x="288000" y="2766237"/>
            <a:ext cx="7200000" cy="360000"/>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en-US" altLang="ja-JP" dirty="0"/>
              <a:t>No.</a:t>
            </a:r>
            <a:r>
              <a:rPr lang="ja-JP" altLang="en-US" dirty="0"/>
              <a:t>２</a:t>
            </a:r>
          </a:p>
        </p:txBody>
      </p:sp>
      <p:sp>
        <p:nvSpPr>
          <p:cNvPr id="15" name="テキスト ボックス 14">
            <a:extLst>
              <a:ext uri="{FF2B5EF4-FFF2-40B4-BE49-F238E27FC236}">
                <a16:creationId xmlns:a16="http://schemas.microsoft.com/office/drawing/2014/main" id="{1537D27C-46C8-0AE3-D6B9-4779CDBFCF40}"/>
              </a:ext>
            </a:extLst>
          </p:cNvPr>
          <p:cNvSpPr txBox="1"/>
          <p:nvPr/>
        </p:nvSpPr>
        <p:spPr>
          <a:xfrm>
            <a:off x="251520" y="3537811"/>
            <a:ext cx="8892480"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業界</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EDI</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を使っているので必要ありません</a:t>
            </a:r>
          </a:p>
        </p:txBody>
      </p:sp>
      <p:sp>
        <p:nvSpPr>
          <p:cNvPr id="17" name="テキスト ボックス 16">
            <a:extLst>
              <a:ext uri="{FF2B5EF4-FFF2-40B4-BE49-F238E27FC236}">
                <a16:creationId xmlns:a16="http://schemas.microsoft.com/office/drawing/2014/main" id="{9D2ECB9A-E035-42D7-93A5-92CF7907B725}"/>
              </a:ext>
            </a:extLst>
          </p:cNvPr>
          <p:cNvSpPr txBox="1"/>
          <p:nvPr/>
        </p:nvSpPr>
        <p:spPr>
          <a:xfrm>
            <a:off x="251520" y="4302264"/>
            <a:ext cx="8892480"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・業界内対応以外の部分で手作業が残っているようでしたら手作業箇所をデジタルインボイスに変えませんか？</a:t>
            </a:r>
            <a:b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b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kumimoji="0" lang="en-US" altLang="ja-JP" sz="1400" b="0" i="0" u="none" strike="noStrike" kern="0" cap="none" spc="0" normalizeH="0" baseline="0" noProof="0" dirty="0" err="1">
                <a:ln>
                  <a:noFill/>
                </a:ln>
                <a:solidFill>
                  <a:sysClr val="windowText" lastClr="000000">
                    <a:lumMod val="75000"/>
                    <a:lumOff val="25000"/>
                  </a:sysClr>
                </a:solidFill>
                <a:effectLst/>
                <a:uLnTx/>
                <a:uFillTx/>
                <a:latin typeface="メイリオ"/>
                <a:ea typeface="メイリオ"/>
                <a:cs typeface="+mn-cs"/>
              </a:rPr>
              <a:t>Peppol</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は国際規格なので今後業界</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EDI</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から切り替わる可能性があります</a:t>
            </a:r>
            <a:b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b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cxnSp>
        <p:nvCxnSpPr>
          <p:cNvPr id="19" name="直線コネクタ 18">
            <a:extLst>
              <a:ext uri="{FF2B5EF4-FFF2-40B4-BE49-F238E27FC236}">
                <a16:creationId xmlns:a16="http://schemas.microsoft.com/office/drawing/2014/main" id="{C53E1D9C-5072-FAD6-DABE-5870D05677B0}"/>
              </a:ext>
            </a:extLst>
          </p:cNvPr>
          <p:cNvCxnSpPr>
            <a:cxnSpLocks/>
          </p:cNvCxnSpPr>
          <p:nvPr/>
        </p:nvCxnSpPr>
        <p:spPr>
          <a:xfrm>
            <a:off x="0" y="2643758"/>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角丸四角形 17"/>
          <p:cNvSpPr/>
          <p:nvPr/>
        </p:nvSpPr>
        <p:spPr>
          <a:xfrm>
            <a:off x="251520" y="3175515"/>
            <a:ext cx="1368152" cy="324000"/>
          </a:xfrm>
          <a:prstGeom prst="roundRect">
            <a:avLst/>
          </a:prstGeom>
          <a:solidFill>
            <a:srgbClr val="EE5500"/>
          </a:solidFill>
          <a:ln w="25400" cap="flat" cmpd="sng" algn="ctr">
            <a:solidFill>
              <a:srgbClr val="EE550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お客様</a:t>
            </a:r>
          </a:p>
        </p:txBody>
      </p:sp>
      <p:sp>
        <p:nvSpPr>
          <p:cNvPr id="20" name="角丸四角形 19"/>
          <p:cNvSpPr/>
          <p:nvPr/>
        </p:nvSpPr>
        <p:spPr>
          <a:xfrm>
            <a:off x="251520" y="3850853"/>
            <a:ext cx="1368152" cy="324000"/>
          </a:xfrm>
          <a:prstGeom prst="roundRect">
            <a:avLst/>
          </a:prstGeom>
          <a:solidFill>
            <a:srgbClr val="54C2F0"/>
          </a:solidFill>
          <a:ln w="25400" cap="flat" cmpd="sng" algn="ctr">
            <a:solidFill>
              <a:srgbClr val="54C2F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パートナー様</a:t>
            </a:r>
          </a:p>
        </p:txBody>
      </p:sp>
    </p:spTree>
    <p:extLst>
      <p:ext uri="{BB962C8B-B14F-4D97-AF65-F5344CB8AC3E}">
        <p14:creationId xmlns:p14="http://schemas.microsoft.com/office/powerpoint/2010/main" val="3604678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6D9F8C-7B26-081B-8B07-3908FE9A9F1A}"/>
              </a:ext>
            </a:extLst>
          </p:cNvPr>
          <p:cNvSpPr>
            <a:spLocks noGrp="1"/>
          </p:cNvSpPr>
          <p:nvPr>
            <p:ph type="sldNum" sz="quarter" idx="10"/>
          </p:nvPr>
        </p:nvSpPr>
        <p:spPr/>
        <p:txBody>
          <a:bodyPr/>
          <a:lstStyle/>
          <a:p>
            <a:fld id="{78AE49ED-73EF-499C-8307-28EB0E7CF529}" type="slidenum">
              <a:rPr lang="ja-JP" altLang="en-US" smtClean="0"/>
              <a:pPr/>
              <a:t>4</a:t>
            </a:fld>
            <a:endParaRPr lang="ja-JP" altLang="en-US" dirty="0"/>
          </a:p>
        </p:txBody>
      </p:sp>
      <p:sp>
        <p:nvSpPr>
          <p:cNvPr id="3" name="タイトル 2">
            <a:extLst>
              <a:ext uri="{FF2B5EF4-FFF2-40B4-BE49-F238E27FC236}">
                <a16:creationId xmlns:a16="http://schemas.microsoft.com/office/drawing/2014/main" id="{E08F0DED-4B5B-8354-A32E-1B5EDB20CB66}"/>
              </a:ext>
            </a:extLst>
          </p:cNvPr>
          <p:cNvSpPr>
            <a:spLocks noGrp="1"/>
          </p:cNvSpPr>
          <p:nvPr>
            <p:ph type="title"/>
          </p:nvPr>
        </p:nvSpPr>
        <p:spPr/>
        <p:txBody>
          <a:bodyPr/>
          <a:lstStyle/>
          <a:p>
            <a:pPr>
              <a:spcBef>
                <a:spcPts val="600"/>
              </a:spcBef>
            </a:pPr>
            <a:r>
              <a:rPr lang="en-US" altLang="ja-JP" sz="2800" b="0" dirty="0">
                <a:solidFill>
                  <a:schemeClr val="accent1"/>
                </a:solidFill>
              </a:rPr>
              <a:t>01</a:t>
            </a:r>
            <a:br>
              <a:rPr lang="en-US" altLang="ja-JP" sz="2800" b="0" dirty="0">
                <a:solidFill>
                  <a:schemeClr val="accent1"/>
                </a:solidFill>
              </a:rPr>
            </a:br>
            <a:r>
              <a:rPr lang="ja-JP" altLang="en-US" sz="2400" dirty="0"/>
              <a:t>デジタルインボイスについてのおさらい</a:t>
            </a:r>
            <a:endParaRPr kumimoji="1" lang="ja-JP" altLang="en-US" dirty="0"/>
          </a:p>
        </p:txBody>
      </p:sp>
      <p:sp>
        <p:nvSpPr>
          <p:cNvPr id="4" name="フッター プレースホルダー 3">
            <a:extLst>
              <a:ext uri="{FF2B5EF4-FFF2-40B4-BE49-F238E27FC236}">
                <a16:creationId xmlns:a16="http://schemas.microsoft.com/office/drawing/2014/main" id="{C82EAC4F-A86D-158E-86A8-A584B3D047A5}"/>
              </a:ext>
            </a:extLst>
          </p:cNvPr>
          <p:cNvSpPr>
            <a:spLocks noGrp="1"/>
          </p:cNvSpPr>
          <p:nvPr>
            <p:ph type="ftr" sz="quarter" idx="3"/>
          </p:nvPr>
        </p:nvSpPr>
        <p:spPr/>
        <p:txBody>
          <a:bodyPr/>
          <a:lstStyle/>
          <a:p>
            <a:r>
              <a:rPr lang="en-US" altLang="ja-JP"/>
              <a:t>©2024 Canon IT Solutions Inc.  All rights reserved.</a:t>
            </a:r>
            <a:endParaRPr lang="ja-JP" altLang="en-US" dirty="0"/>
          </a:p>
        </p:txBody>
      </p:sp>
      <p:sp>
        <p:nvSpPr>
          <p:cNvPr id="6" name="テキスト ボックス 5">
            <a:extLst>
              <a:ext uri="{FF2B5EF4-FFF2-40B4-BE49-F238E27FC236}">
                <a16:creationId xmlns:a16="http://schemas.microsoft.com/office/drawing/2014/main" id="{E1F0B150-D437-FCDF-49BE-4BA6D1F6E78F}"/>
              </a:ext>
            </a:extLst>
          </p:cNvPr>
          <p:cNvSpPr txBox="1"/>
          <p:nvPr/>
        </p:nvSpPr>
        <p:spPr>
          <a:xfrm>
            <a:off x="4427984" y="3255826"/>
            <a:ext cx="4013972" cy="1246495"/>
          </a:xfrm>
          <a:prstGeom prst="rect">
            <a:avLst/>
          </a:prstGeom>
          <a:noFill/>
        </p:spPr>
        <p:txBody>
          <a:bodyPr wrap="square" lIns="0" tIns="0" rIns="0" bIns="0" rtlCol="0">
            <a:spAutoFit/>
          </a:bodyPr>
          <a:lstStyle/>
          <a:p>
            <a:pPr>
              <a:lnSpc>
                <a:spcPct val="150000"/>
              </a:lnSpc>
            </a:pPr>
            <a:r>
              <a:rPr lang="ja-JP" altLang="en-US" sz="1800" dirty="0">
                <a:solidFill>
                  <a:srgbClr val="333333"/>
                </a:solidFill>
                <a:effectLst/>
                <a:latin typeface="+mn-ea"/>
                <a:cs typeface="Segoe UI Light" panose="020B0502040204020203" pitchFamily="34" charset="0"/>
              </a:rPr>
              <a:t>ＳｕｐｅｒＳｔｒｅａｍ企画開発本部</a:t>
            </a:r>
          </a:p>
          <a:p>
            <a:pPr>
              <a:lnSpc>
                <a:spcPct val="150000"/>
              </a:lnSpc>
            </a:pPr>
            <a:r>
              <a:rPr lang="ja-JP" altLang="en-US" sz="1800" dirty="0">
                <a:solidFill>
                  <a:srgbClr val="333333"/>
                </a:solidFill>
                <a:effectLst/>
                <a:latin typeface="+mn-ea"/>
                <a:cs typeface="Segoe UI Light" panose="020B0502040204020203" pitchFamily="34" charset="0"/>
              </a:rPr>
              <a:t>ＳＳマーケティング部</a:t>
            </a:r>
            <a:endParaRPr lang="en-US" altLang="ja-JP" sz="1800" dirty="0">
              <a:solidFill>
                <a:srgbClr val="333333"/>
              </a:solidFill>
              <a:effectLst/>
              <a:latin typeface="+mn-ea"/>
              <a:cs typeface="Segoe UI Light" panose="020B0502040204020203" pitchFamily="34" charset="0"/>
            </a:endParaRPr>
          </a:p>
          <a:p>
            <a:pPr>
              <a:lnSpc>
                <a:spcPct val="150000"/>
              </a:lnSpc>
            </a:pPr>
            <a:r>
              <a:rPr lang="ja-JP" altLang="en-US" dirty="0">
                <a:solidFill>
                  <a:srgbClr val="333333"/>
                </a:solidFill>
                <a:latin typeface="+mn-ea"/>
                <a:cs typeface="Segoe UI Light" panose="020B0502040204020203" pitchFamily="34" charset="0"/>
              </a:rPr>
              <a:t>　　　　　　　　　　　　益田　英主　　　</a:t>
            </a:r>
            <a:endParaRPr lang="en-US" altLang="ja-JP" sz="1800" dirty="0">
              <a:solidFill>
                <a:srgbClr val="333333"/>
              </a:solidFill>
              <a:effectLst/>
              <a:latin typeface="+mn-ea"/>
              <a:cs typeface="Segoe UI Light" panose="020B0502040204020203" pitchFamily="34" charset="0"/>
            </a:endParaRPr>
          </a:p>
        </p:txBody>
      </p:sp>
    </p:spTree>
    <p:extLst>
      <p:ext uri="{BB962C8B-B14F-4D97-AF65-F5344CB8AC3E}">
        <p14:creationId xmlns:p14="http://schemas.microsoft.com/office/powerpoint/2010/main" val="8355814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1" lang="ja-JP" altLang="en-US" sz="900" b="0" i="0" u="none" strike="noStrike" kern="1200" cap="none" spc="0" normalizeH="0" baseline="0" noProof="0">
              <a:ln>
                <a:noFill/>
              </a:ln>
              <a:solidFill>
                <a:prstClr val="black">
                  <a:lumMod val="50000"/>
                  <a:lumOff val="50000"/>
                </a:prstClr>
              </a:solidFill>
              <a:effectLst/>
              <a:uLnTx/>
              <a:uFillTx/>
              <a:latin typeface="メイリオ"/>
              <a:ea typeface="メイリオ"/>
              <a:cs typeface="+mn-cs"/>
            </a:endParaRPr>
          </a:p>
        </p:txBody>
      </p:sp>
      <p:sp>
        <p:nvSpPr>
          <p:cNvPr id="7" name="タイトル 6"/>
          <p:cNvSpPr>
            <a:spLocks noGrp="1"/>
          </p:cNvSpPr>
          <p:nvPr>
            <p:ph type="title"/>
          </p:nvPr>
        </p:nvSpPr>
        <p:spPr/>
        <p:txBody>
          <a:bodyPr/>
          <a:lstStyle/>
          <a:p>
            <a:r>
              <a:rPr lang="en-US" altLang="ja-JP"/>
              <a:t>No.3</a:t>
            </a:r>
            <a:endParaRPr kumimoji="1" lang="ja-JP" altLang="en-US" dirty="0"/>
          </a:p>
        </p:txBody>
      </p:sp>
      <p:sp>
        <p:nvSpPr>
          <p:cNvPr id="4" name="フッター プレースホルダー 3"/>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0" name="テキスト ボックス 9"/>
          <p:cNvSpPr txBox="1"/>
          <p:nvPr/>
        </p:nvSpPr>
        <p:spPr>
          <a:xfrm>
            <a:off x="251520" y="987574"/>
            <a:ext cx="8892480"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デジタルインボイス導入した時の効果を教えてください</a:t>
            </a:r>
          </a:p>
        </p:txBody>
      </p:sp>
      <p:sp>
        <p:nvSpPr>
          <p:cNvPr id="11" name="テキスト ボックス 10"/>
          <p:cNvSpPr txBox="1"/>
          <p:nvPr/>
        </p:nvSpPr>
        <p:spPr>
          <a:xfrm>
            <a:off x="251520" y="1752027"/>
            <a:ext cx="8308316"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・紙の請求書発行業務を大幅に削減できますし、宛先間違いが無くなります</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sp>
        <p:nvSpPr>
          <p:cNvPr id="3" name="四角形: 角を丸くする 2">
            <a:extLst>
              <a:ext uri="{FF2B5EF4-FFF2-40B4-BE49-F238E27FC236}">
                <a16:creationId xmlns:a16="http://schemas.microsoft.com/office/drawing/2014/main" id="{E758A25F-DA0B-CE12-117D-5B3323030942}"/>
              </a:ext>
            </a:extLst>
          </p:cNvPr>
          <p:cNvSpPr/>
          <p:nvPr/>
        </p:nvSpPr>
        <p:spPr>
          <a:xfrm>
            <a:off x="315388" y="2125915"/>
            <a:ext cx="2405943" cy="317735"/>
          </a:xfrm>
          <a:prstGeom prst="roundRect">
            <a:avLst/>
          </a:prstGeom>
          <a:solidFill>
            <a:sysClr val="window" lastClr="FFFFFF">
              <a:lumMod val="6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紙の請求書発行手順</a:t>
            </a:r>
          </a:p>
        </p:txBody>
      </p:sp>
      <p:sp>
        <p:nvSpPr>
          <p:cNvPr id="5" name="四角形: 角を丸くする 4">
            <a:extLst>
              <a:ext uri="{FF2B5EF4-FFF2-40B4-BE49-F238E27FC236}">
                <a16:creationId xmlns:a16="http://schemas.microsoft.com/office/drawing/2014/main" id="{EC1DF1AD-5CA5-F62F-DF4F-6A512BC68AED}"/>
              </a:ext>
            </a:extLst>
          </p:cNvPr>
          <p:cNvSpPr/>
          <p:nvPr/>
        </p:nvSpPr>
        <p:spPr>
          <a:xfrm>
            <a:off x="1034321" y="2521959"/>
            <a:ext cx="1224815" cy="317735"/>
          </a:xfrm>
          <a:prstGeom prst="roundRect">
            <a:avLst/>
          </a:prstGeom>
          <a:solidFill>
            <a:sysClr val="window" lastClr="FFFFFF">
              <a:lumMod val="6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債権伝票入力</a:t>
            </a:r>
          </a:p>
        </p:txBody>
      </p:sp>
      <p:sp>
        <p:nvSpPr>
          <p:cNvPr id="13" name="四角形: 角を丸くする 12">
            <a:extLst>
              <a:ext uri="{FF2B5EF4-FFF2-40B4-BE49-F238E27FC236}">
                <a16:creationId xmlns:a16="http://schemas.microsoft.com/office/drawing/2014/main" id="{133AC2BD-1990-3823-1CF3-7A8D40546019}"/>
              </a:ext>
            </a:extLst>
          </p:cNvPr>
          <p:cNvSpPr/>
          <p:nvPr/>
        </p:nvSpPr>
        <p:spPr>
          <a:xfrm>
            <a:off x="2528487" y="2521959"/>
            <a:ext cx="1224815" cy="317735"/>
          </a:xfrm>
          <a:prstGeom prst="roundRect">
            <a:avLst/>
          </a:prstGeom>
          <a:solidFill>
            <a:sysClr val="window" lastClr="FFFFFF">
              <a:lumMod val="6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承認</a:t>
            </a:r>
          </a:p>
        </p:txBody>
      </p:sp>
      <p:sp>
        <p:nvSpPr>
          <p:cNvPr id="16" name="四角形: 角を丸くする 15">
            <a:extLst>
              <a:ext uri="{FF2B5EF4-FFF2-40B4-BE49-F238E27FC236}">
                <a16:creationId xmlns:a16="http://schemas.microsoft.com/office/drawing/2014/main" id="{CFE8819F-7B92-2762-73D4-BA7E4E000586}"/>
              </a:ext>
            </a:extLst>
          </p:cNvPr>
          <p:cNvSpPr/>
          <p:nvPr/>
        </p:nvSpPr>
        <p:spPr>
          <a:xfrm>
            <a:off x="4022653" y="2521959"/>
            <a:ext cx="1224815" cy="317735"/>
          </a:xfrm>
          <a:prstGeom prst="roundRect">
            <a:avLst/>
          </a:prstGeom>
          <a:solidFill>
            <a:sysClr val="window" lastClr="FFFFFF">
              <a:lumMod val="6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印刷</a:t>
            </a:r>
          </a:p>
        </p:txBody>
      </p:sp>
      <p:sp>
        <p:nvSpPr>
          <p:cNvPr id="18" name="四角形: 角を丸くする 17">
            <a:extLst>
              <a:ext uri="{FF2B5EF4-FFF2-40B4-BE49-F238E27FC236}">
                <a16:creationId xmlns:a16="http://schemas.microsoft.com/office/drawing/2014/main" id="{9830FB50-9755-BCA8-F204-DE10CCD7B873}"/>
              </a:ext>
            </a:extLst>
          </p:cNvPr>
          <p:cNvSpPr/>
          <p:nvPr/>
        </p:nvSpPr>
        <p:spPr>
          <a:xfrm>
            <a:off x="5516819" y="2521959"/>
            <a:ext cx="1224815" cy="317735"/>
          </a:xfrm>
          <a:prstGeom prst="roundRect">
            <a:avLst/>
          </a:prstGeom>
          <a:solidFill>
            <a:sysClr val="window" lastClr="FFFFFF">
              <a:lumMod val="65000"/>
            </a:sysClr>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封入</a:t>
            </a:r>
          </a:p>
        </p:txBody>
      </p:sp>
      <p:sp>
        <p:nvSpPr>
          <p:cNvPr id="20" name="四角形: 角を丸くする 19">
            <a:extLst>
              <a:ext uri="{FF2B5EF4-FFF2-40B4-BE49-F238E27FC236}">
                <a16:creationId xmlns:a16="http://schemas.microsoft.com/office/drawing/2014/main" id="{F1E2DD0C-369C-C7FC-D2E2-EEAC03DAD764}"/>
              </a:ext>
            </a:extLst>
          </p:cNvPr>
          <p:cNvSpPr/>
          <p:nvPr/>
        </p:nvSpPr>
        <p:spPr>
          <a:xfrm>
            <a:off x="7010985" y="2521959"/>
            <a:ext cx="1224815" cy="317735"/>
          </a:xfrm>
          <a:prstGeom prst="roundRect">
            <a:avLst/>
          </a:prstGeom>
          <a:solidFill>
            <a:sysClr val="window" lastClr="FFFFFF">
              <a:lumMod val="65000"/>
            </a:sysClr>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郵送</a:t>
            </a:r>
          </a:p>
        </p:txBody>
      </p:sp>
      <p:sp>
        <p:nvSpPr>
          <p:cNvPr id="21" name="四角形: 角を丸くする 20">
            <a:extLst>
              <a:ext uri="{FF2B5EF4-FFF2-40B4-BE49-F238E27FC236}">
                <a16:creationId xmlns:a16="http://schemas.microsoft.com/office/drawing/2014/main" id="{F71BB220-23C7-7B87-AF45-06CAA94BFD8E}"/>
              </a:ext>
            </a:extLst>
          </p:cNvPr>
          <p:cNvSpPr/>
          <p:nvPr/>
        </p:nvSpPr>
        <p:spPr>
          <a:xfrm>
            <a:off x="315388" y="3063410"/>
            <a:ext cx="2405943" cy="329479"/>
          </a:xfrm>
          <a:prstGeom prst="roundRect">
            <a:avLst/>
          </a:prstGeom>
          <a:solidFill>
            <a:srgbClr val="EE7B4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300" b="0" i="0" u="none" strike="noStrike" kern="0" cap="none" spc="0" normalizeH="0" baseline="0" noProof="0" dirty="0">
                <a:ln>
                  <a:noFill/>
                </a:ln>
                <a:solidFill>
                  <a:prstClr val="white"/>
                </a:solidFill>
                <a:effectLst/>
                <a:uLnTx/>
                <a:uFillTx/>
                <a:latin typeface="メイリオ"/>
                <a:ea typeface="メイリオ"/>
                <a:cs typeface="+mn-cs"/>
              </a:rPr>
              <a:t>PDF</a:t>
            </a: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請求書発行手順</a:t>
            </a:r>
          </a:p>
        </p:txBody>
      </p:sp>
      <p:sp>
        <p:nvSpPr>
          <p:cNvPr id="22" name="四角形: 角を丸くする 21">
            <a:extLst>
              <a:ext uri="{FF2B5EF4-FFF2-40B4-BE49-F238E27FC236}">
                <a16:creationId xmlns:a16="http://schemas.microsoft.com/office/drawing/2014/main" id="{B002C4A0-9A7C-2716-2728-5C9C59C96808}"/>
              </a:ext>
            </a:extLst>
          </p:cNvPr>
          <p:cNvSpPr/>
          <p:nvPr/>
        </p:nvSpPr>
        <p:spPr>
          <a:xfrm>
            <a:off x="1035000" y="3469634"/>
            <a:ext cx="1224815" cy="317735"/>
          </a:xfrm>
          <a:prstGeom prst="roundRect">
            <a:avLst/>
          </a:prstGeom>
          <a:solidFill>
            <a:srgbClr val="EE7B4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債権伝票入力</a:t>
            </a:r>
          </a:p>
        </p:txBody>
      </p:sp>
      <p:sp>
        <p:nvSpPr>
          <p:cNvPr id="23" name="四角形: 角を丸くする 22">
            <a:extLst>
              <a:ext uri="{FF2B5EF4-FFF2-40B4-BE49-F238E27FC236}">
                <a16:creationId xmlns:a16="http://schemas.microsoft.com/office/drawing/2014/main" id="{EEFEA24F-B71C-01E3-B863-5DE0FEF167E5}"/>
              </a:ext>
            </a:extLst>
          </p:cNvPr>
          <p:cNvSpPr/>
          <p:nvPr/>
        </p:nvSpPr>
        <p:spPr>
          <a:xfrm>
            <a:off x="2529166" y="3469634"/>
            <a:ext cx="1224815" cy="317735"/>
          </a:xfrm>
          <a:prstGeom prst="roundRect">
            <a:avLst/>
          </a:prstGeom>
          <a:solidFill>
            <a:srgbClr val="EE7B4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承認</a:t>
            </a:r>
          </a:p>
        </p:txBody>
      </p:sp>
      <p:sp>
        <p:nvSpPr>
          <p:cNvPr id="24" name="四角形: 角を丸くする 23">
            <a:extLst>
              <a:ext uri="{FF2B5EF4-FFF2-40B4-BE49-F238E27FC236}">
                <a16:creationId xmlns:a16="http://schemas.microsoft.com/office/drawing/2014/main" id="{7F07FC18-DBC4-C44A-9A1F-9273361D1DAB}"/>
              </a:ext>
            </a:extLst>
          </p:cNvPr>
          <p:cNvSpPr/>
          <p:nvPr/>
        </p:nvSpPr>
        <p:spPr>
          <a:xfrm>
            <a:off x="4023332" y="3469634"/>
            <a:ext cx="1224815" cy="317735"/>
          </a:xfrm>
          <a:prstGeom prst="roundRect">
            <a:avLst/>
          </a:prstGeom>
          <a:solidFill>
            <a:srgbClr val="EE7B4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印刷</a:t>
            </a:r>
            <a:r>
              <a:rPr kumimoji="0" lang="en-US" altLang="ja-JP" sz="1300" b="0" i="0" u="none" strike="noStrike" kern="0" cap="none" spc="0" normalizeH="0" baseline="0" noProof="0" dirty="0">
                <a:ln>
                  <a:noFill/>
                </a:ln>
                <a:solidFill>
                  <a:prstClr val="white"/>
                </a:solidFill>
                <a:effectLst/>
                <a:uLnTx/>
                <a:uFillTx/>
                <a:latin typeface="メイリオ"/>
                <a:ea typeface="メイリオ"/>
                <a:cs typeface="+mn-cs"/>
              </a:rPr>
              <a:t>/PDF</a:t>
            </a:r>
            <a:endPar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endParaRPr>
          </a:p>
        </p:txBody>
      </p:sp>
      <p:sp>
        <p:nvSpPr>
          <p:cNvPr id="25" name="四角形: 角を丸くする 24">
            <a:extLst>
              <a:ext uri="{FF2B5EF4-FFF2-40B4-BE49-F238E27FC236}">
                <a16:creationId xmlns:a16="http://schemas.microsoft.com/office/drawing/2014/main" id="{6C987044-E8EC-2D24-BFED-A56CE1491410}"/>
              </a:ext>
            </a:extLst>
          </p:cNvPr>
          <p:cNvSpPr/>
          <p:nvPr/>
        </p:nvSpPr>
        <p:spPr>
          <a:xfrm>
            <a:off x="7011664" y="3469634"/>
            <a:ext cx="1224815" cy="317735"/>
          </a:xfrm>
          <a:prstGeom prst="roundRect">
            <a:avLst/>
          </a:prstGeom>
          <a:solidFill>
            <a:srgbClr val="EE7B48"/>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メール送付</a:t>
            </a:r>
          </a:p>
        </p:txBody>
      </p:sp>
      <p:sp>
        <p:nvSpPr>
          <p:cNvPr id="26" name="四角形: 角を丸くする 25">
            <a:extLst>
              <a:ext uri="{FF2B5EF4-FFF2-40B4-BE49-F238E27FC236}">
                <a16:creationId xmlns:a16="http://schemas.microsoft.com/office/drawing/2014/main" id="{9D705A3A-E98C-9CD3-07C3-696E925714C7}"/>
              </a:ext>
            </a:extLst>
          </p:cNvPr>
          <p:cNvSpPr/>
          <p:nvPr/>
        </p:nvSpPr>
        <p:spPr>
          <a:xfrm>
            <a:off x="315388" y="3963510"/>
            <a:ext cx="2405943" cy="329479"/>
          </a:xfrm>
          <a:prstGeom prst="roundRect">
            <a:avLst/>
          </a:prstGeom>
          <a:solidFill>
            <a:srgbClr val="54C3F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デジタルインボイス発行手順</a:t>
            </a:r>
          </a:p>
        </p:txBody>
      </p:sp>
      <p:sp>
        <p:nvSpPr>
          <p:cNvPr id="27" name="四角形: 角を丸くする 26">
            <a:extLst>
              <a:ext uri="{FF2B5EF4-FFF2-40B4-BE49-F238E27FC236}">
                <a16:creationId xmlns:a16="http://schemas.microsoft.com/office/drawing/2014/main" id="{79066961-E44E-6046-03BF-ED847A1EFC86}"/>
              </a:ext>
            </a:extLst>
          </p:cNvPr>
          <p:cNvSpPr/>
          <p:nvPr/>
        </p:nvSpPr>
        <p:spPr>
          <a:xfrm>
            <a:off x="1034321" y="4365581"/>
            <a:ext cx="1224815" cy="317735"/>
          </a:xfrm>
          <a:prstGeom prst="roundRect">
            <a:avLst/>
          </a:prstGeom>
          <a:solidFill>
            <a:srgbClr val="54C3F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債権伝票入力</a:t>
            </a:r>
          </a:p>
        </p:txBody>
      </p:sp>
      <p:sp>
        <p:nvSpPr>
          <p:cNvPr id="28" name="四角形: 角を丸くする 27">
            <a:extLst>
              <a:ext uri="{FF2B5EF4-FFF2-40B4-BE49-F238E27FC236}">
                <a16:creationId xmlns:a16="http://schemas.microsoft.com/office/drawing/2014/main" id="{2B610C82-0333-A2FE-A41E-A51AAB163B62}"/>
              </a:ext>
            </a:extLst>
          </p:cNvPr>
          <p:cNvSpPr/>
          <p:nvPr/>
        </p:nvSpPr>
        <p:spPr>
          <a:xfrm>
            <a:off x="2510485" y="4365581"/>
            <a:ext cx="1224815" cy="317735"/>
          </a:xfrm>
          <a:prstGeom prst="roundRect">
            <a:avLst/>
          </a:prstGeom>
          <a:solidFill>
            <a:srgbClr val="54C3F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承認</a:t>
            </a:r>
          </a:p>
        </p:txBody>
      </p:sp>
      <p:sp>
        <p:nvSpPr>
          <p:cNvPr id="29" name="四角形: 角を丸くする 28">
            <a:extLst>
              <a:ext uri="{FF2B5EF4-FFF2-40B4-BE49-F238E27FC236}">
                <a16:creationId xmlns:a16="http://schemas.microsoft.com/office/drawing/2014/main" id="{3CD30F3C-7740-BE22-3CEA-95635BEAB3BF}"/>
              </a:ext>
            </a:extLst>
          </p:cNvPr>
          <p:cNvSpPr/>
          <p:nvPr/>
        </p:nvSpPr>
        <p:spPr>
          <a:xfrm>
            <a:off x="3986649" y="4365581"/>
            <a:ext cx="1224815" cy="317735"/>
          </a:xfrm>
          <a:prstGeom prst="roundRect">
            <a:avLst/>
          </a:prstGeom>
          <a:solidFill>
            <a:srgbClr val="54C3F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300" b="0" i="0" u="none" strike="noStrike" kern="0" cap="none" spc="0" normalizeH="0" baseline="0" noProof="0" dirty="0">
                <a:ln>
                  <a:noFill/>
                </a:ln>
                <a:solidFill>
                  <a:prstClr val="white"/>
                </a:solidFill>
                <a:effectLst/>
                <a:uLnTx/>
                <a:uFillTx/>
                <a:latin typeface="メイリオ"/>
                <a:ea typeface="メイリオ"/>
                <a:cs typeface="+mn-cs"/>
              </a:rPr>
              <a:t>送信</a:t>
            </a:r>
          </a:p>
        </p:txBody>
      </p:sp>
      <p:sp>
        <p:nvSpPr>
          <p:cNvPr id="30" name="四角形: 角を丸くする 29">
            <a:extLst>
              <a:ext uri="{FF2B5EF4-FFF2-40B4-BE49-F238E27FC236}">
                <a16:creationId xmlns:a16="http://schemas.microsoft.com/office/drawing/2014/main" id="{80AF34BD-1B21-5A37-1C29-829B40F9EB7E}"/>
              </a:ext>
            </a:extLst>
          </p:cNvPr>
          <p:cNvSpPr/>
          <p:nvPr/>
        </p:nvSpPr>
        <p:spPr>
          <a:xfrm>
            <a:off x="291613" y="2125915"/>
            <a:ext cx="8268223" cy="841879"/>
          </a:xfrm>
          <a:prstGeom prst="roundRect">
            <a:avLst>
              <a:gd name="adj" fmla="val 10787"/>
            </a:avLst>
          </a:pr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メイリオ"/>
              <a:ea typeface="メイリオ"/>
              <a:cs typeface="+mn-cs"/>
            </a:endParaRPr>
          </a:p>
        </p:txBody>
      </p:sp>
      <p:sp>
        <p:nvSpPr>
          <p:cNvPr id="31" name="四角形: 角を丸くする 30">
            <a:extLst>
              <a:ext uri="{FF2B5EF4-FFF2-40B4-BE49-F238E27FC236}">
                <a16:creationId xmlns:a16="http://schemas.microsoft.com/office/drawing/2014/main" id="{4854B7BD-D1A6-E87E-F3FE-D8B882517CB4}"/>
              </a:ext>
            </a:extLst>
          </p:cNvPr>
          <p:cNvSpPr/>
          <p:nvPr/>
        </p:nvSpPr>
        <p:spPr>
          <a:xfrm>
            <a:off x="314920" y="3062019"/>
            <a:ext cx="8268223" cy="841879"/>
          </a:xfrm>
          <a:prstGeom prst="roundRect">
            <a:avLst>
              <a:gd name="adj" fmla="val 10787"/>
            </a:avLst>
          </a:prstGeom>
          <a:noFill/>
          <a:ln w="25400" cap="flat" cmpd="sng" algn="ctr">
            <a:solidFill>
              <a:srgbClr val="EE7B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メイリオ"/>
              <a:ea typeface="メイリオ"/>
              <a:cs typeface="+mn-cs"/>
            </a:endParaRPr>
          </a:p>
        </p:txBody>
      </p:sp>
      <p:sp>
        <p:nvSpPr>
          <p:cNvPr id="32" name="四角形: 角を丸くする 31">
            <a:extLst>
              <a:ext uri="{FF2B5EF4-FFF2-40B4-BE49-F238E27FC236}">
                <a16:creationId xmlns:a16="http://schemas.microsoft.com/office/drawing/2014/main" id="{91CC4440-58CB-6BBB-F0C4-1B93ECF2BD7D}"/>
              </a:ext>
            </a:extLst>
          </p:cNvPr>
          <p:cNvSpPr/>
          <p:nvPr/>
        </p:nvSpPr>
        <p:spPr>
          <a:xfrm>
            <a:off x="314920" y="3962119"/>
            <a:ext cx="8268223" cy="841879"/>
          </a:xfrm>
          <a:prstGeom prst="roundRect">
            <a:avLst>
              <a:gd name="adj" fmla="val 10787"/>
            </a:avLst>
          </a:prstGeom>
          <a:noFill/>
          <a:ln w="25400" cap="flat" cmpd="sng" algn="ctr">
            <a:solidFill>
              <a:srgbClr val="54C3F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メイリオ"/>
              <a:ea typeface="メイリオ"/>
              <a:cs typeface="+mn-cs"/>
            </a:endParaRPr>
          </a:p>
        </p:txBody>
      </p:sp>
      <p:sp>
        <p:nvSpPr>
          <p:cNvPr id="33" name="四角形: 角を丸くする 32">
            <a:extLst>
              <a:ext uri="{FF2B5EF4-FFF2-40B4-BE49-F238E27FC236}">
                <a16:creationId xmlns:a16="http://schemas.microsoft.com/office/drawing/2014/main" id="{B9EDC491-26F2-597A-6BBA-BEF616016C5D}"/>
              </a:ext>
            </a:extLst>
          </p:cNvPr>
          <p:cNvSpPr/>
          <p:nvPr/>
        </p:nvSpPr>
        <p:spPr>
          <a:xfrm>
            <a:off x="7659736" y="1994590"/>
            <a:ext cx="162017" cy="99583"/>
          </a:xfrm>
          <a:prstGeom prst="roundRect">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white"/>
              </a:solidFill>
              <a:effectLst/>
              <a:uLnTx/>
              <a:uFillTx/>
              <a:latin typeface="メイリオ"/>
              <a:ea typeface="メイリオ"/>
              <a:cs typeface="+mn-cs"/>
            </a:endParaRPr>
          </a:p>
        </p:txBody>
      </p:sp>
      <p:sp>
        <p:nvSpPr>
          <p:cNvPr id="34" name="テキスト プレースホルダー 2">
            <a:extLst>
              <a:ext uri="{FF2B5EF4-FFF2-40B4-BE49-F238E27FC236}">
                <a16:creationId xmlns:a16="http://schemas.microsoft.com/office/drawing/2014/main" id="{540FC99F-6006-7CA8-1A16-BA4CEB0C1FD7}"/>
              </a:ext>
            </a:extLst>
          </p:cNvPr>
          <p:cNvSpPr txBox="1">
            <a:spLocks/>
          </p:cNvSpPr>
          <p:nvPr/>
        </p:nvSpPr>
        <p:spPr>
          <a:xfrm>
            <a:off x="7930006" y="1948695"/>
            <a:ext cx="701838" cy="239703"/>
          </a:xfrm>
          <a:prstGeom prst="rect">
            <a:avLst/>
          </a:prstGeom>
        </p:spPr>
        <p:txBody>
          <a:bodyPr lIns="0" tIns="0" rIns="0" bIns="0"/>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marR="0" lvl="0" indent="0" algn="l" defTabSz="914400" rtl="0" eaLnBrk="1" fontAlgn="auto" latinLnBrk="0" hangingPunct="1">
              <a:lnSpc>
                <a:spcPts val="1700"/>
              </a:lnSpc>
              <a:spcBef>
                <a:spcPts val="0"/>
              </a:spcBef>
              <a:spcAft>
                <a:spcPts val="0"/>
              </a:spcAft>
              <a:buClrTx/>
              <a:buSzTx/>
              <a:buFont typeface="Arial" panose="020B0604020202020204" pitchFamily="34" charset="0"/>
              <a:buNone/>
              <a:tabLst/>
              <a:defRPr/>
            </a:pPr>
            <a:r>
              <a:rPr kumimoji="1" lang="ja-JP" altLang="en-US" sz="900" b="0" i="0" u="none" strike="noStrike" kern="1200" cap="none" spc="0" normalizeH="0" baseline="0" noProof="0" dirty="0">
                <a:ln>
                  <a:noFill/>
                </a:ln>
                <a:solidFill>
                  <a:prstClr val="black"/>
                </a:solidFill>
                <a:effectLst/>
                <a:uLnTx/>
                <a:uFillTx/>
                <a:latin typeface="メイリオ"/>
                <a:ea typeface="メイリオ"/>
                <a:cs typeface="+mn-cs"/>
              </a:rPr>
              <a:t>赤枠は作業</a:t>
            </a:r>
          </a:p>
        </p:txBody>
      </p:sp>
      <p:sp>
        <p:nvSpPr>
          <p:cNvPr id="35" name="テキスト プレースホルダー 2">
            <a:extLst>
              <a:ext uri="{FF2B5EF4-FFF2-40B4-BE49-F238E27FC236}">
                <a16:creationId xmlns:a16="http://schemas.microsoft.com/office/drawing/2014/main" id="{70D3F387-1589-D30C-E51E-7C302CD683D2}"/>
              </a:ext>
            </a:extLst>
          </p:cNvPr>
          <p:cNvSpPr txBox="1">
            <a:spLocks/>
          </p:cNvSpPr>
          <p:nvPr/>
        </p:nvSpPr>
        <p:spPr>
          <a:xfrm>
            <a:off x="5577052" y="4425718"/>
            <a:ext cx="2646091" cy="239703"/>
          </a:xfrm>
          <a:prstGeom prst="rect">
            <a:avLst/>
          </a:prstGeom>
        </p:spPr>
        <p:txBody>
          <a:bodyPr lIns="0" tIns="0" rIns="0" bIns="0"/>
          <a:lstStyle>
            <a:lvl1pPr marL="0" indent="0" algn="l" defTabSz="914400" rtl="0" eaLnBrk="1" latinLnBrk="0" hangingPunct="1">
              <a:lnSpc>
                <a:spcPts val="1700"/>
              </a:lnSpc>
              <a:spcBef>
                <a:spcPts val="0"/>
              </a:spcBef>
              <a:buFont typeface="Arial" panose="020B0604020202020204" pitchFamily="34" charset="0"/>
              <a:buNone/>
              <a:defRPr kumimoji="1" sz="1200" kern="1200">
                <a:solidFill>
                  <a:schemeClr val="tx1"/>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marR="0" lvl="0" indent="0" algn="l" defTabSz="914400" rtl="0" eaLnBrk="1" fontAlgn="auto" latinLnBrk="0" hangingPunct="1">
              <a:lnSpc>
                <a:spcPts val="1700"/>
              </a:lnSpc>
              <a:spcBef>
                <a:spcPts val="0"/>
              </a:spcBef>
              <a:spcAft>
                <a:spcPts val="0"/>
              </a:spcAft>
              <a:buClrTx/>
              <a:buSzTx/>
              <a:buFont typeface="Arial" panose="020B0604020202020204" pitchFamily="34" charset="0"/>
              <a:buNone/>
              <a:tabLst/>
              <a:defRPr/>
            </a:pP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デジタルインボイスでは作業がない</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nvGrpSpPr>
          <p:cNvPr id="36" name="グループ化 35">
            <a:extLst>
              <a:ext uri="{FF2B5EF4-FFF2-40B4-BE49-F238E27FC236}">
                <a16:creationId xmlns:a16="http://schemas.microsoft.com/office/drawing/2014/main" id="{507C31A2-14A4-62D7-F33A-3EB14B895378}"/>
              </a:ext>
            </a:extLst>
          </p:cNvPr>
          <p:cNvGrpSpPr/>
          <p:nvPr/>
        </p:nvGrpSpPr>
        <p:grpSpPr>
          <a:xfrm>
            <a:off x="494980" y="2465876"/>
            <a:ext cx="360000" cy="468000"/>
            <a:chOff x="2214563" y="4878388"/>
            <a:chExt cx="287337" cy="377825"/>
          </a:xfrm>
        </p:grpSpPr>
        <p:sp>
          <p:nvSpPr>
            <p:cNvPr id="37" name="Freeform 74">
              <a:extLst>
                <a:ext uri="{FF2B5EF4-FFF2-40B4-BE49-F238E27FC236}">
                  <a16:creationId xmlns:a16="http://schemas.microsoft.com/office/drawing/2014/main" id="{60778A38-C7BC-80AB-E5EA-72498148E7E3}"/>
                </a:ext>
              </a:extLst>
            </p:cNvPr>
            <p:cNvSpPr>
              <a:spLocks noEditPoints="1"/>
            </p:cNvSpPr>
            <p:nvPr/>
          </p:nvSpPr>
          <p:spPr bwMode="auto">
            <a:xfrm>
              <a:off x="2214563" y="4878388"/>
              <a:ext cx="287337" cy="377825"/>
            </a:xfrm>
            <a:custGeom>
              <a:avLst/>
              <a:gdLst>
                <a:gd name="T0" fmla="*/ 136 w 181"/>
                <a:gd name="T1" fmla="*/ 45 h 238"/>
                <a:gd name="T2" fmla="*/ 181 w 181"/>
                <a:gd name="T3" fmla="*/ 45 h 238"/>
                <a:gd name="T4" fmla="*/ 181 w 181"/>
                <a:gd name="T5" fmla="*/ 238 h 238"/>
                <a:gd name="T6" fmla="*/ 0 w 181"/>
                <a:gd name="T7" fmla="*/ 238 h 238"/>
                <a:gd name="T8" fmla="*/ 0 w 181"/>
                <a:gd name="T9" fmla="*/ 0 h 238"/>
                <a:gd name="T10" fmla="*/ 136 w 181"/>
                <a:gd name="T11" fmla="*/ 0 h 238"/>
                <a:gd name="T12" fmla="*/ 136 w 181"/>
                <a:gd name="T13" fmla="*/ 45 h 238"/>
                <a:gd name="T14" fmla="*/ 140 w 181"/>
                <a:gd name="T15" fmla="*/ 0 h 238"/>
                <a:gd name="T16" fmla="*/ 140 w 181"/>
                <a:gd name="T17" fmla="*/ 41 h 238"/>
                <a:gd name="T18" fmla="*/ 181 w 181"/>
                <a:gd name="T19" fmla="*/ 41 h 238"/>
                <a:gd name="T20" fmla="*/ 140 w 181"/>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238">
                  <a:moveTo>
                    <a:pt x="136" y="45"/>
                  </a:moveTo>
                  <a:lnTo>
                    <a:pt x="181" y="45"/>
                  </a:lnTo>
                  <a:lnTo>
                    <a:pt x="181" y="238"/>
                  </a:lnTo>
                  <a:lnTo>
                    <a:pt x="0" y="238"/>
                  </a:lnTo>
                  <a:lnTo>
                    <a:pt x="0" y="0"/>
                  </a:lnTo>
                  <a:lnTo>
                    <a:pt x="136" y="0"/>
                  </a:lnTo>
                  <a:lnTo>
                    <a:pt x="136" y="45"/>
                  </a:lnTo>
                  <a:close/>
                  <a:moveTo>
                    <a:pt x="140" y="0"/>
                  </a:moveTo>
                  <a:lnTo>
                    <a:pt x="140" y="41"/>
                  </a:lnTo>
                  <a:lnTo>
                    <a:pt x="181" y="41"/>
                  </a:lnTo>
                  <a:lnTo>
                    <a:pt x="140" y="0"/>
                  </a:lnTo>
                  <a:close/>
                </a:path>
              </a:pathLst>
            </a:custGeom>
            <a:solidFill>
              <a:srgbClr val="B2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38" name="Rectangle 75">
              <a:extLst>
                <a:ext uri="{FF2B5EF4-FFF2-40B4-BE49-F238E27FC236}">
                  <a16:creationId xmlns:a16="http://schemas.microsoft.com/office/drawing/2014/main" id="{3AC1B79B-93EC-5100-154E-44DE421AA43F}"/>
                </a:ext>
              </a:extLst>
            </p:cNvPr>
            <p:cNvSpPr>
              <a:spLocks noChangeArrowheads="1"/>
            </p:cNvSpPr>
            <p:nvPr/>
          </p:nvSpPr>
          <p:spPr bwMode="auto">
            <a:xfrm>
              <a:off x="2246313" y="4975226"/>
              <a:ext cx="223837"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39" name="Rectangle 76">
              <a:extLst>
                <a:ext uri="{FF2B5EF4-FFF2-40B4-BE49-F238E27FC236}">
                  <a16:creationId xmlns:a16="http://schemas.microsoft.com/office/drawing/2014/main" id="{D1D9605A-AD52-4706-F921-F8C01AA3C2E6}"/>
                </a:ext>
              </a:extLst>
            </p:cNvPr>
            <p:cNvSpPr>
              <a:spLocks noChangeArrowheads="1"/>
            </p:cNvSpPr>
            <p:nvPr/>
          </p:nvSpPr>
          <p:spPr bwMode="auto">
            <a:xfrm>
              <a:off x="2246313" y="5105401"/>
              <a:ext cx="223837"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0" name="Rectangle 77">
              <a:extLst>
                <a:ext uri="{FF2B5EF4-FFF2-40B4-BE49-F238E27FC236}">
                  <a16:creationId xmlns:a16="http://schemas.microsoft.com/office/drawing/2014/main" id="{59BC5FA0-0B05-2A04-ACB9-FBECF4977CDC}"/>
                </a:ext>
              </a:extLst>
            </p:cNvPr>
            <p:cNvSpPr>
              <a:spLocks noChangeArrowheads="1"/>
            </p:cNvSpPr>
            <p:nvPr/>
          </p:nvSpPr>
          <p:spPr bwMode="auto">
            <a:xfrm>
              <a:off x="2262188" y="500380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1" name="Freeform 78">
              <a:extLst>
                <a:ext uri="{FF2B5EF4-FFF2-40B4-BE49-F238E27FC236}">
                  <a16:creationId xmlns:a16="http://schemas.microsoft.com/office/drawing/2014/main" id="{189E37E4-0ADB-5A4D-F24C-57A73672A3B5}"/>
                </a:ext>
              </a:extLst>
            </p:cNvPr>
            <p:cNvSpPr>
              <a:spLocks/>
            </p:cNvSpPr>
            <p:nvPr/>
          </p:nvSpPr>
          <p:spPr bwMode="auto">
            <a:xfrm>
              <a:off x="2300288" y="5003801"/>
              <a:ext cx="76200" cy="79375"/>
            </a:xfrm>
            <a:custGeom>
              <a:avLst/>
              <a:gdLst>
                <a:gd name="T0" fmla="*/ 228 w 228"/>
                <a:gd name="T1" fmla="*/ 239 h 239"/>
                <a:gd name="T2" fmla="*/ 143 w 228"/>
                <a:gd name="T3" fmla="*/ 239 h 239"/>
                <a:gd name="T4" fmla="*/ 56 w 228"/>
                <a:gd name="T5" fmla="*/ 71 h 239"/>
                <a:gd name="T6" fmla="*/ 54 w 228"/>
                <a:gd name="T7" fmla="*/ 71 h 239"/>
                <a:gd name="T8" fmla="*/ 57 w 228"/>
                <a:gd name="T9" fmla="*/ 131 h 239"/>
                <a:gd name="T10" fmla="*/ 57 w 228"/>
                <a:gd name="T11" fmla="*/ 239 h 239"/>
                <a:gd name="T12" fmla="*/ 0 w 228"/>
                <a:gd name="T13" fmla="*/ 239 h 239"/>
                <a:gd name="T14" fmla="*/ 0 w 228"/>
                <a:gd name="T15" fmla="*/ 0 h 239"/>
                <a:gd name="T16" fmla="*/ 85 w 228"/>
                <a:gd name="T17" fmla="*/ 0 h 239"/>
                <a:gd name="T18" fmla="*/ 172 w 228"/>
                <a:gd name="T19" fmla="*/ 166 h 239"/>
                <a:gd name="T20" fmla="*/ 173 w 228"/>
                <a:gd name="T21" fmla="*/ 166 h 239"/>
                <a:gd name="T22" fmla="*/ 170 w 228"/>
                <a:gd name="T23" fmla="*/ 108 h 239"/>
                <a:gd name="T24" fmla="*/ 170 w 228"/>
                <a:gd name="T25" fmla="*/ 0 h 239"/>
                <a:gd name="T26" fmla="*/ 228 w 228"/>
                <a:gd name="T27" fmla="*/ 0 h 239"/>
                <a:gd name="T28" fmla="*/ 228 w 228"/>
                <a:gd name="T2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 h="239">
                  <a:moveTo>
                    <a:pt x="228" y="239"/>
                  </a:moveTo>
                  <a:cubicBezTo>
                    <a:pt x="143" y="239"/>
                    <a:pt x="143" y="239"/>
                    <a:pt x="143" y="239"/>
                  </a:cubicBezTo>
                  <a:cubicBezTo>
                    <a:pt x="56" y="71"/>
                    <a:pt x="56" y="71"/>
                    <a:pt x="56" y="71"/>
                  </a:cubicBezTo>
                  <a:cubicBezTo>
                    <a:pt x="54" y="71"/>
                    <a:pt x="54" y="71"/>
                    <a:pt x="54" y="71"/>
                  </a:cubicBezTo>
                  <a:cubicBezTo>
                    <a:pt x="56" y="97"/>
                    <a:pt x="57" y="118"/>
                    <a:pt x="57" y="131"/>
                  </a:cubicBezTo>
                  <a:cubicBezTo>
                    <a:pt x="57" y="239"/>
                    <a:pt x="57" y="239"/>
                    <a:pt x="57" y="239"/>
                  </a:cubicBezTo>
                  <a:cubicBezTo>
                    <a:pt x="0" y="239"/>
                    <a:pt x="0" y="239"/>
                    <a:pt x="0" y="239"/>
                  </a:cubicBezTo>
                  <a:cubicBezTo>
                    <a:pt x="0" y="0"/>
                    <a:pt x="0" y="0"/>
                    <a:pt x="0" y="0"/>
                  </a:cubicBezTo>
                  <a:cubicBezTo>
                    <a:pt x="85" y="0"/>
                    <a:pt x="85" y="0"/>
                    <a:pt x="85" y="0"/>
                  </a:cubicBezTo>
                  <a:cubicBezTo>
                    <a:pt x="172" y="166"/>
                    <a:pt x="172" y="166"/>
                    <a:pt x="172" y="166"/>
                  </a:cubicBezTo>
                  <a:cubicBezTo>
                    <a:pt x="173" y="166"/>
                    <a:pt x="173" y="166"/>
                    <a:pt x="173" y="166"/>
                  </a:cubicBezTo>
                  <a:cubicBezTo>
                    <a:pt x="171" y="142"/>
                    <a:pt x="170" y="123"/>
                    <a:pt x="170" y="108"/>
                  </a:cubicBezTo>
                  <a:cubicBezTo>
                    <a:pt x="170" y="0"/>
                    <a:pt x="170" y="0"/>
                    <a:pt x="170" y="0"/>
                  </a:cubicBezTo>
                  <a:cubicBezTo>
                    <a:pt x="228" y="0"/>
                    <a:pt x="228" y="0"/>
                    <a:pt x="228" y="0"/>
                  </a:cubicBezTo>
                  <a:lnTo>
                    <a:pt x="228" y="2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2" name="Freeform 79">
              <a:extLst>
                <a:ext uri="{FF2B5EF4-FFF2-40B4-BE49-F238E27FC236}">
                  <a16:creationId xmlns:a16="http://schemas.microsoft.com/office/drawing/2014/main" id="{281A20C0-CD02-E4DA-B06B-9361AB579608}"/>
                </a:ext>
              </a:extLst>
            </p:cNvPr>
            <p:cNvSpPr>
              <a:spLocks/>
            </p:cNvSpPr>
            <p:nvPr/>
          </p:nvSpPr>
          <p:spPr bwMode="auto">
            <a:xfrm>
              <a:off x="2386013" y="5003801"/>
              <a:ext cx="76200" cy="79375"/>
            </a:xfrm>
            <a:custGeom>
              <a:avLst/>
              <a:gdLst>
                <a:gd name="T0" fmla="*/ 160 w 232"/>
                <a:gd name="T1" fmla="*/ 0 h 239"/>
                <a:gd name="T2" fmla="*/ 232 w 232"/>
                <a:gd name="T3" fmla="*/ 0 h 239"/>
                <a:gd name="T4" fmla="*/ 154 w 232"/>
                <a:gd name="T5" fmla="*/ 239 h 239"/>
                <a:gd name="T6" fmla="*/ 78 w 232"/>
                <a:gd name="T7" fmla="*/ 239 h 239"/>
                <a:gd name="T8" fmla="*/ 0 w 232"/>
                <a:gd name="T9" fmla="*/ 0 h 239"/>
                <a:gd name="T10" fmla="*/ 72 w 232"/>
                <a:gd name="T11" fmla="*/ 0 h 239"/>
                <a:gd name="T12" fmla="*/ 105 w 232"/>
                <a:gd name="T13" fmla="*/ 121 h 239"/>
                <a:gd name="T14" fmla="*/ 116 w 232"/>
                <a:gd name="T15" fmla="*/ 178 h 239"/>
                <a:gd name="T16" fmla="*/ 121 w 232"/>
                <a:gd name="T17" fmla="*/ 149 h 239"/>
                <a:gd name="T18" fmla="*/ 127 w 232"/>
                <a:gd name="T19" fmla="*/ 122 h 239"/>
                <a:gd name="T20" fmla="*/ 160 w 232"/>
                <a:gd name="T2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239">
                  <a:moveTo>
                    <a:pt x="160" y="0"/>
                  </a:moveTo>
                  <a:cubicBezTo>
                    <a:pt x="232" y="0"/>
                    <a:pt x="232" y="0"/>
                    <a:pt x="232" y="0"/>
                  </a:cubicBezTo>
                  <a:cubicBezTo>
                    <a:pt x="154" y="239"/>
                    <a:pt x="154" y="239"/>
                    <a:pt x="154" y="239"/>
                  </a:cubicBezTo>
                  <a:cubicBezTo>
                    <a:pt x="78" y="239"/>
                    <a:pt x="78" y="239"/>
                    <a:pt x="78" y="239"/>
                  </a:cubicBezTo>
                  <a:cubicBezTo>
                    <a:pt x="0" y="0"/>
                    <a:pt x="0" y="0"/>
                    <a:pt x="0" y="0"/>
                  </a:cubicBezTo>
                  <a:cubicBezTo>
                    <a:pt x="72" y="0"/>
                    <a:pt x="72" y="0"/>
                    <a:pt x="72" y="0"/>
                  </a:cubicBezTo>
                  <a:cubicBezTo>
                    <a:pt x="105" y="121"/>
                    <a:pt x="105" y="121"/>
                    <a:pt x="105" y="121"/>
                  </a:cubicBezTo>
                  <a:cubicBezTo>
                    <a:pt x="112" y="148"/>
                    <a:pt x="115" y="167"/>
                    <a:pt x="116" y="178"/>
                  </a:cubicBezTo>
                  <a:cubicBezTo>
                    <a:pt x="117" y="170"/>
                    <a:pt x="118" y="160"/>
                    <a:pt x="121" y="149"/>
                  </a:cubicBezTo>
                  <a:cubicBezTo>
                    <a:pt x="123" y="138"/>
                    <a:pt x="125" y="129"/>
                    <a:pt x="127" y="122"/>
                  </a:cubicBezTo>
                  <a:lnTo>
                    <a:pt x="16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3" name="Freeform 80">
              <a:extLst>
                <a:ext uri="{FF2B5EF4-FFF2-40B4-BE49-F238E27FC236}">
                  <a16:creationId xmlns:a16="http://schemas.microsoft.com/office/drawing/2014/main" id="{7DF9920A-C83E-94C6-7707-89C11F9460B4}"/>
                </a:ext>
              </a:extLst>
            </p:cNvPr>
            <p:cNvSpPr>
              <a:spLocks/>
            </p:cNvSpPr>
            <p:nvPr/>
          </p:nvSpPr>
          <p:spPr bwMode="auto">
            <a:xfrm>
              <a:off x="2246313" y="5133976"/>
              <a:ext cx="223837" cy="90488"/>
            </a:xfrm>
            <a:custGeom>
              <a:avLst/>
              <a:gdLst>
                <a:gd name="T0" fmla="*/ 648 w 675"/>
                <a:gd name="T1" fmla="*/ 270 h 270"/>
                <a:gd name="T2" fmla="*/ 27 w 675"/>
                <a:gd name="T3" fmla="*/ 270 h 270"/>
                <a:gd name="T4" fmla="*/ 0 w 675"/>
                <a:gd name="T5" fmla="*/ 243 h 270"/>
                <a:gd name="T6" fmla="*/ 0 w 675"/>
                <a:gd name="T7" fmla="*/ 27 h 270"/>
                <a:gd name="T8" fmla="*/ 27 w 675"/>
                <a:gd name="T9" fmla="*/ 0 h 270"/>
                <a:gd name="T10" fmla="*/ 648 w 675"/>
                <a:gd name="T11" fmla="*/ 0 h 270"/>
                <a:gd name="T12" fmla="*/ 675 w 675"/>
                <a:gd name="T13" fmla="*/ 27 h 270"/>
                <a:gd name="T14" fmla="*/ 675 w 675"/>
                <a:gd name="T15" fmla="*/ 243 h 270"/>
                <a:gd name="T16" fmla="*/ 648 w 675"/>
                <a:gd name="T17" fmla="*/ 27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270">
                  <a:moveTo>
                    <a:pt x="648" y="270"/>
                  </a:moveTo>
                  <a:cubicBezTo>
                    <a:pt x="27" y="270"/>
                    <a:pt x="27" y="270"/>
                    <a:pt x="27" y="270"/>
                  </a:cubicBezTo>
                  <a:cubicBezTo>
                    <a:pt x="13" y="270"/>
                    <a:pt x="0" y="258"/>
                    <a:pt x="0" y="243"/>
                  </a:cubicBezTo>
                  <a:cubicBezTo>
                    <a:pt x="0" y="27"/>
                    <a:pt x="0" y="27"/>
                    <a:pt x="0" y="27"/>
                  </a:cubicBezTo>
                  <a:cubicBezTo>
                    <a:pt x="0" y="12"/>
                    <a:pt x="13" y="0"/>
                    <a:pt x="27" y="0"/>
                  </a:cubicBezTo>
                  <a:cubicBezTo>
                    <a:pt x="648" y="0"/>
                    <a:pt x="648" y="0"/>
                    <a:pt x="648" y="0"/>
                  </a:cubicBezTo>
                  <a:cubicBezTo>
                    <a:pt x="663" y="0"/>
                    <a:pt x="675" y="12"/>
                    <a:pt x="675" y="27"/>
                  </a:cubicBezTo>
                  <a:cubicBezTo>
                    <a:pt x="675" y="243"/>
                    <a:pt x="675" y="243"/>
                    <a:pt x="675" y="243"/>
                  </a:cubicBezTo>
                  <a:cubicBezTo>
                    <a:pt x="675" y="258"/>
                    <a:pt x="663" y="270"/>
                    <a:pt x="648" y="2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4" name="Freeform 81">
              <a:extLst>
                <a:ext uri="{FF2B5EF4-FFF2-40B4-BE49-F238E27FC236}">
                  <a16:creationId xmlns:a16="http://schemas.microsoft.com/office/drawing/2014/main" id="{9C2D7CC4-1FCD-B95F-2C6E-9825E38A6A07}"/>
                </a:ext>
              </a:extLst>
            </p:cNvPr>
            <p:cNvSpPr>
              <a:spLocks noEditPoints="1"/>
            </p:cNvSpPr>
            <p:nvPr/>
          </p:nvSpPr>
          <p:spPr bwMode="auto">
            <a:xfrm>
              <a:off x="2266950" y="5149851"/>
              <a:ext cx="34925" cy="50800"/>
            </a:xfrm>
            <a:custGeom>
              <a:avLst/>
              <a:gdLst>
                <a:gd name="T0" fmla="*/ 105 w 105"/>
                <a:gd name="T1" fmla="*/ 47 h 152"/>
                <a:gd name="T2" fmla="*/ 89 w 105"/>
                <a:gd name="T3" fmla="*/ 85 h 152"/>
                <a:gd name="T4" fmla="*/ 46 w 105"/>
                <a:gd name="T5" fmla="*/ 98 h 152"/>
                <a:gd name="T6" fmla="*/ 32 w 105"/>
                <a:gd name="T7" fmla="*/ 98 h 152"/>
                <a:gd name="T8" fmla="*/ 32 w 105"/>
                <a:gd name="T9" fmla="*/ 152 h 152"/>
                <a:gd name="T10" fmla="*/ 0 w 105"/>
                <a:gd name="T11" fmla="*/ 152 h 152"/>
                <a:gd name="T12" fmla="*/ 0 w 105"/>
                <a:gd name="T13" fmla="*/ 0 h 152"/>
                <a:gd name="T14" fmla="*/ 48 w 105"/>
                <a:gd name="T15" fmla="*/ 0 h 152"/>
                <a:gd name="T16" fmla="*/ 90 w 105"/>
                <a:gd name="T17" fmla="*/ 12 h 152"/>
                <a:gd name="T18" fmla="*/ 105 w 105"/>
                <a:gd name="T19" fmla="*/ 47 h 152"/>
                <a:gd name="T20" fmla="*/ 32 w 105"/>
                <a:gd name="T21" fmla="*/ 71 h 152"/>
                <a:gd name="T22" fmla="*/ 43 w 105"/>
                <a:gd name="T23" fmla="*/ 71 h 152"/>
                <a:gd name="T24" fmla="*/ 65 w 105"/>
                <a:gd name="T25" fmla="*/ 66 h 152"/>
                <a:gd name="T26" fmla="*/ 72 w 105"/>
                <a:gd name="T27" fmla="*/ 49 h 152"/>
                <a:gd name="T28" fmla="*/ 66 w 105"/>
                <a:gd name="T29" fmla="*/ 32 h 152"/>
                <a:gd name="T30" fmla="*/ 47 w 105"/>
                <a:gd name="T31" fmla="*/ 26 h 152"/>
                <a:gd name="T32" fmla="*/ 32 w 105"/>
                <a:gd name="T33" fmla="*/ 26 h 152"/>
                <a:gd name="T34" fmla="*/ 32 w 105"/>
                <a:gd name="T35" fmla="*/ 7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 h="152">
                  <a:moveTo>
                    <a:pt x="105" y="47"/>
                  </a:moveTo>
                  <a:cubicBezTo>
                    <a:pt x="105" y="64"/>
                    <a:pt x="100" y="76"/>
                    <a:pt x="89" y="85"/>
                  </a:cubicBezTo>
                  <a:cubicBezTo>
                    <a:pt x="79" y="94"/>
                    <a:pt x="65" y="98"/>
                    <a:pt x="46" y="98"/>
                  </a:cubicBezTo>
                  <a:cubicBezTo>
                    <a:pt x="32" y="98"/>
                    <a:pt x="32" y="98"/>
                    <a:pt x="32" y="98"/>
                  </a:cubicBezTo>
                  <a:cubicBezTo>
                    <a:pt x="32" y="152"/>
                    <a:pt x="32" y="152"/>
                    <a:pt x="32" y="152"/>
                  </a:cubicBezTo>
                  <a:cubicBezTo>
                    <a:pt x="0" y="152"/>
                    <a:pt x="0" y="152"/>
                    <a:pt x="0" y="152"/>
                  </a:cubicBezTo>
                  <a:cubicBezTo>
                    <a:pt x="0" y="0"/>
                    <a:pt x="0" y="0"/>
                    <a:pt x="0" y="0"/>
                  </a:cubicBezTo>
                  <a:cubicBezTo>
                    <a:pt x="48" y="0"/>
                    <a:pt x="48" y="0"/>
                    <a:pt x="48" y="0"/>
                  </a:cubicBezTo>
                  <a:cubicBezTo>
                    <a:pt x="67" y="0"/>
                    <a:pt x="81" y="4"/>
                    <a:pt x="90" y="12"/>
                  </a:cubicBezTo>
                  <a:cubicBezTo>
                    <a:pt x="100" y="20"/>
                    <a:pt x="105" y="32"/>
                    <a:pt x="105" y="47"/>
                  </a:cubicBezTo>
                  <a:close/>
                  <a:moveTo>
                    <a:pt x="32" y="71"/>
                  </a:moveTo>
                  <a:cubicBezTo>
                    <a:pt x="43" y="71"/>
                    <a:pt x="43" y="71"/>
                    <a:pt x="43" y="71"/>
                  </a:cubicBezTo>
                  <a:cubicBezTo>
                    <a:pt x="53" y="71"/>
                    <a:pt x="60" y="70"/>
                    <a:pt x="65" y="66"/>
                  </a:cubicBezTo>
                  <a:cubicBezTo>
                    <a:pt x="70" y="62"/>
                    <a:pt x="72" y="56"/>
                    <a:pt x="72" y="49"/>
                  </a:cubicBezTo>
                  <a:cubicBezTo>
                    <a:pt x="72" y="41"/>
                    <a:pt x="70" y="35"/>
                    <a:pt x="66" y="32"/>
                  </a:cubicBezTo>
                  <a:cubicBezTo>
                    <a:pt x="62" y="28"/>
                    <a:pt x="56" y="26"/>
                    <a:pt x="47" y="26"/>
                  </a:cubicBezTo>
                  <a:cubicBezTo>
                    <a:pt x="32" y="26"/>
                    <a:pt x="32" y="26"/>
                    <a:pt x="32" y="26"/>
                  </a:cubicBezTo>
                  <a:lnTo>
                    <a:pt x="32" y="71"/>
                  </a:lnTo>
                  <a:close/>
                </a:path>
              </a:pathLst>
            </a:custGeom>
            <a:solidFill>
              <a:srgbClr val="B2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5" name="Freeform 82">
              <a:extLst>
                <a:ext uri="{FF2B5EF4-FFF2-40B4-BE49-F238E27FC236}">
                  <a16:creationId xmlns:a16="http://schemas.microsoft.com/office/drawing/2014/main" id="{08E4E9F7-63AF-DCEE-4E99-4E2727E4214C}"/>
                </a:ext>
              </a:extLst>
            </p:cNvPr>
            <p:cNvSpPr>
              <a:spLocks noEditPoints="1"/>
            </p:cNvSpPr>
            <p:nvPr/>
          </p:nvSpPr>
          <p:spPr bwMode="auto">
            <a:xfrm>
              <a:off x="2303463" y="5160963"/>
              <a:ext cx="34925" cy="39688"/>
            </a:xfrm>
            <a:custGeom>
              <a:avLst/>
              <a:gdLst>
                <a:gd name="T0" fmla="*/ 81 w 104"/>
                <a:gd name="T1" fmla="*/ 119 h 121"/>
                <a:gd name="T2" fmla="*/ 75 w 104"/>
                <a:gd name="T3" fmla="*/ 103 h 121"/>
                <a:gd name="T4" fmla="*/ 74 w 104"/>
                <a:gd name="T5" fmla="*/ 103 h 121"/>
                <a:gd name="T6" fmla="*/ 58 w 104"/>
                <a:gd name="T7" fmla="*/ 117 h 121"/>
                <a:gd name="T8" fmla="*/ 36 w 104"/>
                <a:gd name="T9" fmla="*/ 121 h 121"/>
                <a:gd name="T10" fmla="*/ 10 w 104"/>
                <a:gd name="T11" fmla="*/ 111 h 121"/>
                <a:gd name="T12" fmla="*/ 0 w 104"/>
                <a:gd name="T13" fmla="*/ 84 h 121"/>
                <a:gd name="T14" fmla="*/ 13 w 104"/>
                <a:gd name="T15" fmla="*/ 57 h 121"/>
                <a:gd name="T16" fmla="*/ 52 w 104"/>
                <a:gd name="T17" fmla="*/ 47 h 121"/>
                <a:gd name="T18" fmla="*/ 72 w 104"/>
                <a:gd name="T19" fmla="*/ 47 h 121"/>
                <a:gd name="T20" fmla="*/ 72 w 104"/>
                <a:gd name="T21" fmla="*/ 41 h 121"/>
                <a:gd name="T22" fmla="*/ 54 w 104"/>
                <a:gd name="T23" fmla="*/ 24 h 121"/>
                <a:gd name="T24" fmla="*/ 21 w 104"/>
                <a:gd name="T25" fmla="*/ 32 h 121"/>
                <a:gd name="T26" fmla="*/ 11 w 104"/>
                <a:gd name="T27" fmla="*/ 11 h 121"/>
                <a:gd name="T28" fmla="*/ 55 w 104"/>
                <a:gd name="T29" fmla="*/ 0 h 121"/>
                <a:gd name="T30" fmla="*/ 91 w 104"/>
                <a:gd name="T31" fmla="*/ 11 h 121"/>
                <a:gd name="T32" fmla="*/ 104 w 104"/>
                <a:gd name="T33" fmla="*/ 41 h 121"/>
                <a:gd name="T34" fmla="*/ 104 w 104"/>
                <a:gd name="T35" fmla="*/ 119 h 121"/>
                <a:gd name="T36" fmla="*/ 81 w 104"/>
                <a:gd name="T37" fmla="*/ 119 h 121"/>
                <a:gd name="T38" fmla="*/ 72 w 104"/>
                <a:gd name="T39" fmla="*/ 65 h 121"/>
                <a:gd name="T40" fmla="*/ 60 w 104"/>
                <a:gd name="T41" fmla="*/ 65 h 121"/>
                <a:gd name="T42" fmla="*/ 39 w 104"/>
                <a:gd name="T43" fmla="*/ 70 h 121"/>
                <a:gd name="T44" fmla="*/ 33 w 104"/>
                <a:gd name="T45" fmla="*/ 84 h 121"/>
                <a:gd name="T46" fmla="*/ 48 w 104"/>
                <a:gd name="T47" fmla="*/ 98 h 121"/>
                <a:gd name="T48" fmla="*/ 66 w 104"/>
                <a:gd name="T49" fmla="*/ 91 h 121"/>
                <a:gd name="T50" fmla="*/ 72 w 104"/>
                <a:gd name="T51" fmla="*/ 75 h 121"/>
                <a:gd name="T52" fmla="*/ 72 w 104"/>
                <a:gd name="T53" fmla="*/ 6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121">
                  <a:moveTo>
                    <a:pt x="81" y="119"/>
                  </a:moveTo>
                  <a:cubicBezTo>
                    <a:pt x="75" y="103"/>
                    <a:pt x="75" y="103"/>
                    <a:pt x="75" y="103"/>
                  </a:cubicBezTo>
                  <a:cubicBezTo>
                    <a:pt x="74" y="103"/>
                    <a:pt x="74" y="103"/>
                    <a:pt x="74" y="103"/>
                  </a:cubicBezTo>
                  <a:cubicBezTo>
                    <a:pt x="69" y="110"/>
                    <a:pt x="64" y="114"/>
                    <a:pt x="58" y="117"/>
                  </a:cubicBezTo>
                  <a:cubicBezTo>
                    <a:pt x="52" y="120"/>
                    <a:pt x="45" y="121"/>
                    <a:pt x="36" y="121"/>
                  </a:cubicBezTo>
                  <a:cubicBezTo>
                    <a:pt x="25" y="121"/>
                    <a:pt x="16" y="118"/>
                    <a:pt x="10" y="111"/>
                  </a:cubicBezTo>
                  <a:cubicBezTo>
                    <a:pt x="3" y="105"/>
                    <a:pt x="0" y="96"/>
                    <a:pt x="0" y="84"/>
                  </a:cubicBezTo>
                  <a:cubicBezTo>
                    <a:pt x="0" y="72"/>
                    <a:pt x="4" y="63"/>
                    <a:pt x="13" y="57"/>
                  </a:cubicBezTo>
                  <a:cubicBezTo>
                    <a:pt x="22" y="51"/>
                    <a:pt x="35" y="48"/>
                    <a:pt x="52" y="47"/>
                  </a:cubicBezTo>
                  <a:cubicBezTo>
                    <a:pt x="72" y="47"/>
                    <a:pt x="72" y="47"/>
                    <a:pt x="72" y="47"/>
                  </a:cubicBezTo>
                  <a:cubicBezTo>
                    <a:pt x="72" y="41"/>
                    <a:pt x="72" y="41"/>
                    <a:pt x="72" y="41"/>
                  </a:cubicBezTo>
                  <a:cubicBezTo>
                    <a:pt x="72" y="30"/>
                    <a:pt x="66" y="24"/>
                    <a:pt x="54" y="24"/>
                  </a:cubicBezTo>
                  <a:cubicBezTo>
                    <a:pt x="45" y="24"/>
                    <a:pt x="34" y="27"/>
                    <a:pt x="21" y="32"/>
                  </a:cubicBezTo>
                  <a:cubicBezTo>
                    <a:pt x="11" y="11"/>
                    <a:pt x="11" y="11"/>
                    <a:pt x="11" y="11"/>
                  </a:cubicBezTo>
                  <a:cubicBezTo>
                    <a:pt x="24" y="4"/>
                    <a:pt x="39" y="0"/>
                    <a:pt x="55" y="0"/>
                  </a:cubicBezTo>
                  <a:cubicBezTo>
                    <a:pt x="71" y="0"/>
                    <a:pt x="83" y="4"/>
                    <a:pt x="91" y="11"/>
                  </a:cubicBezTo>
                  <a:cubicBezTo>
                    <a:pt x="99" y="17"/>
                    <a:pt x="104" y="28"/>
                    <a:pt x="104" y="41"/>
                  </a:cubicBezTo>
                  <a:cubicBezTo>
                    <a:pt x="104" y="119"/>
                    <a:pt x="104" y="119"/>
                    <a:pt x="104" y="119"/>
                  </a:cubicBezTo>
                  <a:lnTo>
                    <a:pt x="81" y="119"/>
                  </a:lnTo>
                  <a:close/>
                  <a:moveTo>
                    <a:pt x="72" y="65"/>
                  </a:moveTo>
                  <a:cubicBezTo>
                    <a:pt x="60" y="65"/>
                    <a:pt x="60" y="65"/>
                    <a:pt x="60" y="65"/>
                  </a:cubicBezTo>
                  <a:cubicBezTo>
                    <a:pt x="51" y="66"/>
                    <a:pt x="44" y="67"/>
                    <a:pt x="39" y="70"/>
                  </a:cubicBezTo>
                  <a:cubicBezTo>
                    <a:pt x="35" y="73"/>
                    <a:pt x="33" y="78"/>
                    <a:pt x="33" y="84"/>
                  </a:cubicBezTo>
                  <a:cubicBezTo>
                    <a:pt x="33" y="93"/>
                    <a:pt x="38" y="98"/>
                    <a:pt x="48" y="98"/>
                  </a:cubicBezTo>
                  <a:cubicBezTo>
                    <a:pt x="55" y="98"/>
                    <a:pt x="61" y="96"/>
                    <a:pt x="66" y="91"/>
                  </a:cubicBezTo>
                  <a:cubicBezTo>
                    <a:pt x="70" y="87"/>
                    <a:pt x="72" y="82"/>
                    <a:pt x="72" y="75"/>
                  </a:cubicBezTo>
                  <a:lnTo>
                    <a:pt x="72" y="65"/>
                  </a:lnTo>
                  <a:close/>
                </a:path>
              </a:pathLst>
            </a:custGeom>
            <a:solidFill>
              <a:srgbClr val="B2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6" name="Freeform 83">
              <a:extLst>
                <a:ext uri="{FF2B5EF4-FFF2-40B4-BE49-F238E27FC236}">
                  <a16:creationId xmlns:a16="http://schemas.microsoft.com/office/drawing/2014/main" id="{3A0091D1-3E89-8691-8279-E87D56905DA5}"/>
                </a:ext>
              </a:extLst>
            </p:cNvPr>
            <p:cNvSpPr>
              <a:spLocks noEditPoints="1"/>
            </p:cNvSpPr>
            <p:nvPr/>
          </p:nvSpPr>
          <p:spPr bwMode="auto">
            <a:xfrm>
              <a:off x="2346325" y="5160963"/>
              <a:ext cx="34925" cy="55563"/>
            </a:xfrm>
            <a:custGeom>
              <a:avLst/>
              <a:gdLst>
                <a:gd name="T0" fmla="*/ 64 w 108"/>
                <a:gd name="T1" fmla="*/ 120 h 169"/>
                <a:gd name="T2" fmla="*/ 32 w 108"/>
                <a:gd name="T3" fmla="*/ 105 h 169"/>
                <a:gd name="T4" fmla="*/ 30 w 108"/>
                <a:gd name="T5" fmla="*/ 105 h 169"/>
                <a:gd name="T6" fmla="*/ 32 w 108"/>
                <a:gd name="T7" fmla="*/ 122 h 169"/>
                <a:gd name="T8" fmla="*/ 32 w 108"/>
                <a:gd name="T9" fmla="*/ 169 h 169"/>
                <a:gd name="T10" fmla="*/ 0 w 108"/>
                <a:gd name="T11" fmla="*/ 169 h 169"/>
                <a:gd name="T12" fmla="*/ 0 w 108"/>
                <a:gd name="T13" fmla="*/ 2 h 169"/>
                <a:gd name="T14" fmla="*/ 26 w 108"/>
                <a:gd name="T15" fmla="*/ 2 h 169"/>
                <a:gd name="T16" fmla="*/ 30 w 108"/>
                <a:gd name="T17" fmla="*/ 17 h 169"/>
                <a:gd name="T18" fmla="*/ 32 w 108"/>
                <a:gd name="T19" fmla="*/ 17 h 169"/>
                <a:gd name="T20" fmla="*/ 65 w 108"/>
                <a:gd name="T21" fmla="*/ 0 h 169"/>
                <a:gd name="T22" fmla="*/ 97 w 108"/>
                <a:gd name="T23" fmla="*/ 15 h 169"/>
                <a:gd name="T24" fmla="*/ 108 w 108"/>
                <a:gd name="T25" fmla="*/ 60 h 169"/>
                <a:gd name="T26" fmla="*/ 103 w 108"/>
                <a:gd name="T27" fmla="*/ 92 h 169"/>
                <a:gd name="T28" fmla="*/ 87 w 108"/>
                <a:gd name="T29" fmla="*/ 113 h 169"/>
                <a:gd name="T30" fmla="*/ 64 w 108"/>
                <a:gd name="T31" fmla="*/ 120 h 169"/>
                <a:gd name="T32" fmla="*/ 54 w 108"/>
                <a:gd name="T33" fmla="*/ 25 h 169"/>
                <a:gd name="T34" fmla="*/ 37 w 108"/>
                <a:gd name="T35" fmla="*/ 32 h 169"/>
                <a:gd name="T36" fmla="*/ 32 w 108"/>
                <a:gd name="T37" fmla="*/ 56 h 169"/>
                <a:gd name="T38" fmla="*/ 32 w 108"/>
                <a:gd name="T39" fmla="*/ 59 h 169"/>
                <a:gd name="T40" fmla="*/ 37 w 108"/>
                <a:gd name="T41" fmla="*/ 86 h 169"/>
                <a:gd name="T42" fmla="*/ 55 w 108"/>
                <a:gd name="T43" fmla="*/ 94 h 169"/>
                <a:gd name="T44" fmla="*/ 76 w 108"/>
                <a:gd name="T45" fmla="*/ 59 h 169"/>
                <a:gd name="T46" fmla="*/ 71 w 108"/>
                <a:gd name="T47" fmla="*/ 33 h 169"/>
                <a:gd name="T48" fmla="*/ 54 w 108"/>
                <a:gd name="T49" fmla="*/ 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8" h="169">
                  <a:moveTo>
                    <a:pt x="64" y="120"/>
                  </a:moveTo>
                  <a:cubicBezTo>
                    <a:pt x="50" y="120"/>
                    <a:pt x="39" y="115"/>
                    <a:pt x="32" y="105"/>
                  </a:cubicBezTo>
                  <a:cubicBezTo>
                    <a:pt x="30" y="105"/>
                    <a:pt x="30" y="105"/>
                    <a:pt x="30" y="105"/>
                  </a:cubicBezTo>
                  <a:cubicBezTo>
                    <a:pt x="31" y="115"/>
                    <a:pt x="32" y="120"/>
                    <a:pt x="32" y="122"/>
                  </a:cubicBezTo>
                  <a:cubicBezTo>
                    <a:pt x="32" y="169"/>
                    <a:pt x="32" y="169"/>
                    <a:pt x="32" y="169"/>
                  </a:cubicBezTo>
                  <a:cubicBezTo>
                    <a:pt x="0" y="169"/>
                    <a:pt x="0" y="169"/>
                    <a:pt x="0" y="169"/>
                  </a:cubicBezTo>
                  <a:cubicBezTo>
                    <a:pt x="0" y="2"/>
                    <a:pt x="0" y="2"/>
                    <a:pt x="0" y="2"/>
                  </a:cubicBezTo>
                  <a:cubicBezTo>
                    <a:pt x="26" y="2"/>
                    <a:pt x="26" y="2"/>
                    <a:pt x="26" y="2"/>
                  </a:cubicBezTo>
                  <a:cubicBezTo>
                    <a:pt x="30" y="17"/>
                    <a:pt x="30" y="17"/>
                    <a:pt x="30" y="17"/>
                  </a:cubicBezTo>
                  <a:cubicBezTo>
                    <a:pt x="32" y="17"/>
                    <a:pt x="32" y="17"/>
                    <a:pt x="32" y="17"/>
                  </a:cubicBezTo>
                  <a:cubicBezTo>
                    <a:pt x="39" y="5"/>
                    <a:pt x="50" y="0"/>
                    <a:pt x="65" y="0"/>
                  </a:cubicBezTo>
                  <a:cubicBezTo>
                    <a:pt x="78" y="0"/>
                    <a:pt x="89" y="5"/>
                    <a:pt x="97" y="15"/>
                  </a:cubicBezTo>
                  <a:cubicBezTo>
                    <a:pt x="105" y="26"/>
                    <a:pt x="108" y="41"/>
                    <a:pt x="108" y="60"/>
                  </a:cubicBezTo>
                  <a:cubicBezTo>
                    <a:pt x="108" y="72"/>
                    <a:pt x="107" y="83"/>
                    <a:pt x="103" y="92"/>
                  </a:cubicBezTo>
                  <a:cubicBezTo>
                    <a:pt x="99" y="101"/>
                    <a:pt x="94" y="108"/>
                    <a:pt x="87" y="113"/>
                  </a:cubicBezTo>
                  <a:cubicBezTo>
                    <a:pt x="81" y="118"/>
                    <a:pt x="73" y="120"/>
                    <a:pt x="64" y="120"/>
                  </a:cubicBezTo>
                  <a:close/>
                  <a:moveTo>
                    <a:pt x="54" y="25"/>
                  </a:moveTo>
                  <a:cubicBezTo>
                    <a:pt x="47" y="25"/>
                    <a:pt x="41" y="27"/>
                    <a:pt x="37" y="32"/>
                  </a:cubicBezTo>
                  <a:cubicBezTo>
                    <a:pt x="34" y="37"/>
                    <a:pt x="32" y="45"/>
                    <a:pt x="32" y="56"/>
                  </a:cubicBezTo>
                  <a:cubicBezTo>
                    <a:pt x="32" y="59"/>
                    <a:pt x="32" y="59"/>
                    <a:pt x="32" y="59"/>
                  </a:cubicBezTo>
                  <a:cubicBezTo>
                    <a:pt x="32" y="72"/>
                    <a:pt x="34" y="81"/>
                    <a:pt x="37" y="86"/>
                  </a:cubicBezTo>
                  <a:cubicBezTo>
                    <a:pt x="41" y="92"/>
                    <a:pt x="47" y="94"/>
                    <a:pt x="55" y="94"/>
                  </a:cubicBezTo>
                  <a:cubicBezTo>
                    <a:pt x="69" y="94"/>
                    <a:pt x="76" y="83"/>
                    <a:pt x="76" y="59"/>
                  </a:cubicBezTo>
                  <a:cubicBezTo>
                    <a:pt x="76" y="48"/>
                    <a:pt x="74" y="39"/>
                    <a:pt x="71" y="33"/>
                  </a:cubicBezTo>
                  <a:cubicBezTo>
                    <a:pt x="67" y="28"/>
                    <a:pt x="62" y="25"/>
                    <a:pt x="54" y="25"/>
                  </a:cubicBezTo>
                  <a:close/>
                </a:path>
              </a:pathLst>
            </a:custGeom>
            <a:solidFill>
              <a:srgbClr val="B2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7" name="Freeform 84">
              <a:extLst>
                <a:ext uri="{FF2B5EF4-FFF2-40B4-BE49-F238E27FC236}">
                  <a16:creationId xmlns:a16="http://schemas.microsoft.com/office/drawing/2014/main" id="{5732B410-6932-0061-47CA-C43764DD6750}"/>
                </a:ext>
              </a:extLst>
            </p:cNvPr>
            <p:cNvSpPr>
              <a:spLocks noEditPoints="1"/>
            </p:cNvSpPr>
            <p:nvPr/>
          </p:nvSpPr>
          <p:spPr bwMode="auto">
            <a:xfrm>
              <a:off x="2387600" y="5160963"/>
              <a:ext cx="34925" cy="39688"/>
            </a:xfrm>
            <a:custGeom>
              <a:avLst/>
              <a:gdLst>
                <a:gd name="T0" fmla="*/ 59 w 106"/>
                <a:gd name="T1" fmla="*/ 120 h 120"/>
                <a:gd name="T2" fmla="*/ 15 w 106"/>
                <a:gd name="T3" fmla="*/ 104 h 120"/>
                <a:gd name="T4" fmla="*/ 0 w 106"/>
                <a:gd name="T5" fmla="*/ 61 h 120"/>
                <a:gd name="T6" fmla="*/ 14 w 106"/>
                <a:gd name="T7" fmla="*/ 16 h 120"/>
                <a:gd name="T8" fmla="*/ 54 w 106"/>
                <a:gd name="T9" fmla="*/ 0 h 120"/>
                <a:gd name="T10" fmla="*/ 93 w 106"/>
                <a:gd name="T11" fmla="*/ 14 h 120"/>
                <a:gd name="T12" fmla="*/ 106 w 106"/>
                <a:gd name="T13" fmla="*/ 52 h 120"/>
                <a:gd name="T14" fmla="*/ 106 w 106"/>
                <a:gd name="T15" fmla="*/ 68 h 120"/>
                <a:gd name="T16" fmla="*/ 32 w 106"/>
                <a:gd name="T17" fmla="*/ 68 h 120"/>
                <a:gd name="T18" fmla="*/ 40 w 106"/>
                <a:gd name="T19" fmla="*/ 89 h 120"/>
                <a:gd name="T20" fmla="*/ 61 w 106"/>
                <a:gd name="T21" fmla="*/ 96 h 120"/>
                <a:gd name="T22" fmla="*/ 80 w 106"/>
                <a:gd name="T23" fmla="*/ 94 h 120"/>
                <a:gd name="T24" fmla="*/ 100 w 106"/>
                <a:gd name="T25" fmla="*/ 87 h 120"/>
                <a:gd name="T26" fmla="*/ 100 w 106"/>
                <a:gd name="T27" fmla="*/ 112 h 120"/>
                <a:gd name="T28" fmla="*/ 82 w 106"/>
                <a:gd name="T29" fmla="*/ 118 h 120"/>
                <a:gd name="T30" fmla="*/ 59 w 106"/>
                <a:gd name="T31" fmla="*/ 120 h 120"/>
                <a:gd name="T32" fmla="*/ 55 w 106"/>
                <a:gd name="T33" fmla="*/ 22 h 120"/>
                <a:gd name="T34" fmla="*/ 39 w 106"/>
                <a:gd name="T35" fmla="*/ 28 h 120"/>
                <a:gd name="T36" fmla="*/ 32 w 106"/>
                <a:gd name="T37" fmla="*/ 47 h 120"/>
                <a:gd name="T38" fmla="*/ 77 w 106"/>
                <a:gd name="T39" fmla="*/ 47 h 120"/>
                <a:gd name="T40" fmla="*/ 71 w 106"/>
                <a:gd name="T41" fmla="*/ 28 h 120"/>
                <a:gd name="T42" fmla="*/ 55 w 106"/>
                <a:gd name="T43" fmla="*/ 2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 h="120">
                  <a:moveTo>
                    <a:pt x="59" y="120"/>
                  </a:moveTo>
                  <a:cubicBezTo>
                    <a:pt x="40" y="120"/>
                    <a:pt x="26" y="115"/>
                    <a:pt x="15" y="104"/>
                  </a:cubicBezTo>
                  <a:cubicBezTo>
                    <a:pt x="5" y="94"/>
                    <a:pt x="0" y="80"/>
                    <a:pt x="0" y="61"/>
                  </a:cubicBezTo>
                  <a:cubicBezTo>
                    <a:pt x="0" y="41"/>
                    <a:pt x="4" y="26"/>
                    <a:pt x="14" y="16"/>
                  </a:cubicBezTo>
                  <a:cubicBezTo>
                    <a:pt x="24" y="5"/>
                    <a:pt x="37" y="0"/>
                    <a:pt x="54" y="0"/>
                  </a:cubicBezTo>
                  <a:cubicBezTo>
                    <a:pt x="71" y="0"/>
                    <a:pt x="84" y="4"/>
                    <a:pt x="93" y="14"/>
                  </a:cubicBezTo>
                  <a:cubicBezTo>
                    <a:pt x="102" y="23"/>
                    <a:pt x="106" y="36"/>
                    <a:pt x="106" y="52"/>
                  </a:cubicBezTo>
                  <a:cubicBezTo>
                    <a:pt x="106" y="68"/>
                    <a:pt x="106" y="68"/>
                    <a:pt x="106" y="68"/>
                  </a:cubicBezTo>
                  <a:cubicBezTo>
                    <a:pt x="32" y="68"/>
                    <a:pt x="32" y="68"/>
                    <a:pt x="32" y="68"/>
                  </a:cubicBezTo>
                  <a:cubicBezTo>
                    <a:pt x="32" y="77"/>
                    <a:pt x="35" y="84"/>
                    <a:pt x="40" y="89"/>
                  </a:cubicBezTo>
                  <a:cubicBezTo>
                    <a:pt x="45" y="94"/>
                    <a:pt x="52" y="96"/>
                    <a:pt x="61" y="96"/>
                  </a:cubicBezTo>
                  <a:cubicBezTo>
                    <a:pt x="68" y="96"/>
                    <a:pt x="74" y="96"/>
                    <a:pt x="80" y="94"/>
                  </a:cubicBezTo>
                  <a:cubicBezTo>
                    <a:pt x="87" y="93"/>
                    <a:pt x="93" y="90"/>
                    <a:pt x="100" y="87"/>
                  </a:cubicBezTo>
                  <a:cubicBezTo>
                    <a:pt x="100" y="112"/>
                    <a:pt x="100" y="112"/>
                    <a:pt x="100" y="112"/>
                  </a:cubicBezTo>
                  <a:cubicBezTo>
                    <a:pt x="94" y="114"/>
                    <a:pt x="88" y="117"/>
                    <a:pt x="82" y="118"/>
                  </a:cubicBezTo>
                  <a:cubicBezTo>
                    <a:pt x="76" y="119"/>
                    <a:pt x="68" y="120"/>
                    <a:pt x="59" y="120"/>
                  </a:cubicBezTo>
                  <a:close/>
                  <a:moveTo>
                    <a:pt x="55" y="22"/>
                  </a:moveTo>
                  <a:cubicBezTo>
                    <a:pt x="48" y="22"/>
                    <a:pt x="43" y="24"/>
                    <a:pt x="39" y="28"/>
                  </a:cubicBezTo>
                  <a:cubicBezTo>
                    <a:pt x="35" y="33"/>
                    <a:pt x="33" y="39"/>
                    <a:pt x="32" y="47"/>
                  </a:cubicBezTo>
                  <a:cubicBezTo>
                    <a:pt x="77" y="47"/>
                    <a:pt x="77" y="47"/>
                    <a:pt x="77" y="47"/>
                  </a:cubicBezTo>
                  <a:cubicBezTo>
                    <a:pt x="77" y="39"/>
                    <a:pt x="75" y="33"/>
                    <a:pt x="71" y="28"/>
                  </a:cubicBezTo>
                  <a:cubicBezTo>
                    <a:pt x="67" y="24"/>
                    <a:pt x="61" y="22"/>
                    <a:pt x="55" y="22"/>
                  </a:cubicBezTo>
                  <a:close/>
                </a:path>
              </a:pathLst>
            </a:custGeom>
            <a:solidFill>
              <a:srgbClr val="B2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48" name="Freeform 85">
              <a:extLst>
                <a:ext uri="{FF2B5EF4-FFF2-40B4-BE49-F238E27FC236}">
                  <a16:creationId xmlns:a16="http://schemas.microsoft.com/office/drawing/2014/main" id="{8758C823-36F7-C32D-7455-E0B41D56B050}"/>
                </a:ext>
              </a:extLst>
            </p:cNvPr>
            <p:cNvSpPr>
              <a:spLocks/>
            </p:cNvSpPr>
            <p:nvPr/>
          </p:nvSpPr>
          <p:spPr bwMode="auto">
            <a:xfrm>
              <a:off x="2428875" y="5160963"/>
              <a:ext cx="25400" cy="39688"/>
            </a:xfrm>
            <a:custGeom>
              <a:avLst/>
              <a:gdLst>
                <a:gd name="T0" fmla="*/ 65 w 76"/>
                <a:gd name="T1" fmla="*/ 0 h 118"/>
                <a:gd name="T2" fmla="*/ 76 w 76"/>
                <a:gd name="T3" fmla="*/ 1 h 118"/>
                <a:gd name="T4" fmla="*/ 73 w 76"/>
                <a:gd name="T5" fmla="*/ 30 h 118"/>
                <a:gd name="T6" fmla="*/ 64 w 76"/>
                <a:gd name="T7" fmla="*/ 29 h 118"/>
                <a:gd name="T8" fmla="*/ 40 w 76"/>
                <a:gd name="T9" fmla="*/ 37 h 118"/>
                <a:gd name="T10" fmla="*/ 32 w 76"/>
                <a:gd name="T11" fmla="*/ 59 h 118"/>
                <a:gd name="T12" fmla="*/ 32 w 76"/>
                <a:gd name="T13" fmla="*/ 118 h 118"/>
                <a:gd name="T14" fmla="*/ 0 w 76"/>
                <a:gd name="T15" fmla="*/ 118 h 118"/>
                <a:gd name="T16" fmla="*/ 0 w 76"/>
                <a:gd name="T17" fmla="*/ 2 h 118"/>
                <a:gd name="T18" fmla="*/ 24 w 76"/>
                <a:gd name="T19" fmla="*/ 2 h 118"/>
                <a:gd name="T20" fmla="*/ 29 w 76"/>
                <a:gd name="T21" fmla="*/ 21 h 118"/>
                <a:gd name="T22" fmla="*/ 30 w 76"/>
                <a:gd name="T23" fmla="*/ 21 h 118"/>
                <a:gd name="T24" fmla="*/ 45 w 76"/>
                <a:gd name="T25" fmla="*/ 6 h 118"/>
                <a:gd name="T26" fmla="*/ 65 w 76"/>
                <a:gd name="T2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18">
                  <a:moveTo>
                    <a:pt x="65" y="0"/>
                  </a:moveTo>
                  <a:cubicBezTo>
                    <a:pt x="69" y="0"/>
                    <a:pt x="73" y="0"/>
                    <a:pt x="76" y="1"/>
                  </a:cubicBezTo>
                  <a:cubicBezTo>
                    <a:pt x="73" y="30"/>
                    <a:pt x="73" y="30"/>
                    <a:pt x="73" y="30"/>
                  </a:cubicBezTo>
                  <a:cubicBezTo>
                    <a:pt x="71" y="30"/>
                    <a:pt x="68" y="29"/>
                    <a:pt x="64" y="29"/>
                  </a:cubicBezTo>
                  <a:cubicBezTo>
                    <a:pt x="54" y="29"/>
                    <a:pt x="46" y="32"/>
                    <a:pt x="40" y="37"/>
                  </a:cubicBezTo>
                  <a:cubicBezTo>
                    <a:pt x="35" y="42"/>
                    <a:pt x="32" y="49"/>
                    <a:pt x="32" y="59"/>
                  </a:cubicBezTo>
                  <a:cubicBezTo>
                    <a:pt x="32" y="118"/>
                    <a:pt x="32" y="118"/>
                    <a:pt x="32" y="118"/>
                  </a:cubicBezTo>
                  <a:cubicBezTo>
                    <a:pt x="0" y="118"/>
                    <a:pt x="0" y="118"/>
                    <a:pt x="0" y="118"/>
                  </a:cubicBezTo>
                  <a:cubicBezTo>
                    <a:pt x="0" y="2"/>
                    <a:pt x="0" y="2"/>
                    <a:pt x="0" y="2"/>
                  </a:cubicBezTo>
                  <a:cubicBezTo>
                    <a:pt x="24" y="2"/>
                    <a:pt x="24" y="2"/>
                    <a:pt x="24" y="2"/>
                  </a:cubicBezTo>
                  <a:cubicBezTo>
                    <a:pt x="29" y="21"/>
                    <a:pt x="29" y="21"/>
                    <a:pt x="29" y="21"/>
                  </a:cubicBezTo>
                  <a:cubicBezTo>
                    <a:pt x="30" y="21"/>
                    <a:pt x="30" y="21"/>
                    <a:pt x="30" y="21"/>
                  </a:cubicBezTo>
                  <a:cubicBezTo>
                    <a:pt x="34" y="15"/>
                    <a:pt x="39" y="10"/>
                    <a:pt x="45" y="6"/>
                  </a:cubicBezTo>
                  <a:cubicBezTo>
                    <a:pt x="51" y="2"/>
                    <a:pt x="58" y="0"/>
                    <a:pt x="65" y="0"/>
                  </a:cubicBezTo>
                  <a:close/>
                </a:path>
              </a:pathLst>
            </a:custGeom>
            <a:solidFill>
              <a:srgbClr val="B2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grpSp>
      <p:grpSp>
        <p:nvGrpSpPr>
          <p:cNvPr id="49" name="グループ化 48">
            <a:extLst>
              <a:ext uri="{FF2B5EF4-FFF2-40B4-BE49-F238E27FC236}">
                <a16:creationId xmlns:a16="http://schemas.microsoft.com/office/drawing/2014/main" id="{C46B70CD-F215-5857-C392-A5BAF180EF16}"/>
              </a:ext>
            </a:extLst>
          </p:cNvPr>
          <p:cNvGrpSpPr/>
          <p:nvPr/>
        </p:nvGrpSpPr>
        <p:grpSpPr>
          <a:xfrm>
            <a:off x="494940" y="3412586"/>
            <a:ext cx="360000" cy="468000"/>
            <a:chOff x="1468438" y="4878388"/>
            <a:chExt cx="288925" cy="377825"/>
          </a:xfrm>
        </p:grpSpPr>
        <p:sp>
          <p:nvSpPr>
            <p:cNvPr id="50" name="Freeform 47">
              <a:extLst>
                <a:ext uri="{FF2B5EF4-FFF2-40B4-BE49-F238E27FC236}">
                  <a16:creationId xmlns:a16="http://schemas.microsoft.com/office/drawing/2014/main" id="{422CA91D-AF36-BBBE-370D-C59FA714A1F6}"/>
                </a:ext>
              </a:extLst>
            </p:cNvPr>
            <p:cNvSpPr>
              <a:spLocks noEditPoints="1"/>
            </p:cNvSpPr>
            <p:nvPr/>
          </p:nvSpPr>
          <p:spPr bwMode="auto">
            <a:xfrm>
              <a:off x="1468438" y="4878388"/>
              <a:ext cx="288925" cy="377825"/>
            </a:xfrm>
            <a:custGeom>
              <a:avLst/>
              <a:gdLst>
                <a:gd name="T0" fmla="*/ 137 w 182"/>
                <a:gd name="T1" fmla="*/ 45 h 238"/>
                <a:gd name="T2" fmla="*/ 182 w 182"/>
                <a:gd name="T3" fmla="*/ 45 h 238"/>
                <a:gd name="T4" fmla="*/ 182 w 182"/>
                <a:gd name="T5" fmla="*/ 238 h 238"/>
                <a:gd name="T6" fmla="*/ 0 w 182"/>
                <a:gd name="T7" fmla="*/ 238 h 238"/>
                <a:gd name="T8" fmla="*/ 0 w 182"/>
                <a:gd name="T9" fmla="*/ 0 h 238"/>
                <a:gd name="T10" fmla="*/ 137 w 182"/>
                <a:gd name="T11" fmla="*/ 0 h 238"/>
                <a:gd name="T12" fmla="*/ 137 w 182"/>
                <a:gd name="T13" fmla="*/ 45 h 238"/>
                <a:gd name="T14" fmla="*/ 141 w 182"/>
                <a:gd name="T15" fmla="*/ 0 h 238"/>
                <a:gd name="T16" fmla="*/ 141 w 182"/>
                <a:gd name="T17" fmla="*/ 41 h 238"/>
                <a:gd name="T18" fmla="*/ 182 w 182"/>
                <a:gd name="T19" fmla="*/ 41 h 238"/>
                <a:gd name="T20" fmla="*/ 141 w 182"/>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238">
                  <a:moveTo>
                    <a:pt x="137" y="45"/>
                  </a:moveTo>
                  <a:lnTo>
                    <a:pt x="182" y="45"/>
                  </a:lnTo>
                  <a:lnTo>
                    <a:pt x="182" y="238"/>
                  </a:lnTo>
                  <a:lnTo>
                    <a:pt x="0" y="238"/>
                  </a:lnTo>
                  <a:lnTo>
                    <a:pt x="0" y="0"/>
                  </a:lnTo>
                  <a:lnTo>
                    <a:pt x="137" y="0"/>
                  </a:lnTo>
                  <a:lnTo>
                    <a:pt x="137" y="45"/>
                  </a:lnTo>
                  <a:close/>
                  <a:moveTo>
                    <a:pt x="141" y="0"/>
                  </a:moveTo>
                  <a:lnTo>
                    <a:pt x="141" y="41"/>
                  </a:lnTo>
                  <a:lnTo>
                    <a:pt x="182" y="41"/>
                  </a:lnTo>
                  <a:lnTo>
                    <a:pt x="141" y="0"/>
                  </a:lnTo>
                  <a:close/>
                </a:path>
              </a:pathLst>
            </a:custGeom>
            <a:solidFill>
              <a:srgbClr val="EC6D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1" name="Rectangle 48">
              <a:extLst>
                <a:ext uri="{FF2B5EF4-FFF2-40B4-BE49-F238E27FC236}">
                  <a16:creationId xmlns:a16="http://schemas.microsoft.com/office/drawing/2014/main" id="{D1070B93-885B-5F87-2AF3-DC2C5AC14703}"/>
                </a:ext>
              </a:extLst>
            </p:cNvPr>
            <p:cNvSpPr>
              <a:spLocks noChangeArrowheads="1"/>
            </p:cNvSpPr>
            <p:nvPr/>
          </p:nvSpPr>
          <p:spPr bwMode="auto">
            <a:xfrm>
              <a:off x="1500188" y="497681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2" name="Rectangle 49">
              <a:extLst>
                <a:ext uri="{FF2B5EF4-FFF2-40B4-BE49-F238E27FC236}">
                  <a16:creationId xmlns:a16="http://schemas.microsoft.com/office/drawing/2014/main" id="{FFBB8009-1FF7-922D-AE07-45291B18DB44}"/>
                </a:ext>
              </a:extLst>
            </p:cNvPr>
            <p:cNvSpPr>
              <a:spLocks noChangeArrowheads="1"/>
            </p:cNvSpPr>
            <p:nvPr/>
          </p:nvSpPr>
          <p:spPr bwMode="auto">
            <a:xfrm>
              <a:off x="1500188" y="510540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3" name="Rectangle 50">
              <a:extLst>
                <a:ext uri="{FF2B5EF4-FFF2-40B4-BE49-F238E27FC236}">
                  <a16:creationId xmlns:a16="http://schemas.microsoft.com/office/drawing/2014/main" id="{8341A0A0-919F-F01F-70B3-0DD9139E22DD}"/>
                </a:ext>
              </a:extLst>
            </p:cNvPr>
            <p:cNvSpPr>
              <a:spLocks noChangeArrowheads="1"/>
            </p:cNvSpPr>
            <p:nvPr/>
          </p:nvSpPr>
          <p:spPr bwMode="auto">
            <a:xfrm>
              <a:off x="1516063" y="500380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4" name="Freeform 51">
              <a:extLst>
                <a:ext uri="{FF2B5EF4-FFF2-40B4-BE49-F238E27FC236}">
                  <a16:creationId xmlns:a16="http://schemas.microsoft.com/office/drawing/2014/main" id="{D4068291-9CB6-001A-6A88-A54446414EC2}"/>
                </a:ext>
              </a:extLst>
            </p:cNvPr>
            <p:cNvSpPr>
              <a:spLocks/>
            </p:cNvSpPr>
            <p:nvPr/>
          </p:nvSpPr>
          <p:spPr bwMode="auto">
            <a:xfrm>
              <a:off x="1555751" y="5003801"/>
              <a:ext cx="76200" cy="79375"/>
            </a:xfrm>
            <a:custGeom>
              <a:avLst/>
              <a:gdLst>
                <a:gd name="T0" fmla="*/ 299 w 299"/>
                <a:gd name="T1" fmla="*/ 314 h 314"/>
                <a:gd name="T2" fmla="*/ 188 w 299"/>
                <a:gd name="T3" fmla="*/ 314 h 314"/>
                <a:gd name="T4" fmla="*/ 73 w 299"/>
                <a:gd name="T5" fmla="*/ 93 h 314"/>
                <a:gd name="T6" fmla="*/ 71 w 299"/>
                <a:gd name="T7" fmla="*/ 93 h 314"/>
                <a:gd name="T8" fmla="*/ 75 w 299"/>
                <a:gd name="T9" fmla="*/ 173 h 314"/>
                <a:gd name="T10" fmla="*/ 75 w 299"/>
                <a:gd name="T11" fmla="*/ 314 h 314"/>
                <a:gd name="T12" fmla="*/ 0 w 299"/>
                <a:gd name="T13" fmla="*/ 314 h 314"/>
                <a:gd name="T14" fmla="*/ 0 w 299"/>
                <a:gd name="T15" fmla="*/ 0 h 314"/>
                <a:gd name="T16" fmla="*/ 111 w 299"/>
                <a:gd name="T17" fmla="*/ 0 h 314"/>
                <a:gd name="T18" fmla="*/ 225 w 299"/>
                <a:gd name="T19" fmla="*/ 219 h 314"/>
                <a:gd name="T20" fmla="*/ 226 w 299"/>
                <a:gd name="T21" fmla="*/ 219 h 314"/>
                <a:gd name="T22" fmla="*/ 223 w 299"/>
                <a:gd name="T23" fmla="*/ 142 h 314"/>
                <a:gd name="T24" fmla="*/ 223 w 299"/>
                <a:gd name="T25" fmla="*/ 0 h 314"/>
                <a:gd name="T26" fmla="*/ 299 w 299"/>
                <a:gd name="T27" fmla="*/ 0 h 314"/>
                <a:gd name="T28" fmla="*/ 299 w 299"/>
                <a:gd name="T29"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4">
                  <a:moveTo>
                    <a:pt x="299" y="314"/>
                  </a:moveTo>
                  <a:cubicBezTo>
                    <a:pt x="188" y="314"/>
                    <a:pt x="188" y="314"/>
                    <a:pt x="188" y="314"/>
                  </a:cubicBezTo>
                  <a:cubicBezTo>
                    <a:pt x="73" y="93"/>
                    <a:pt x="73" y="93"/>
                    <a:pt x="73" y="93"/>
                  </a:cubicBezTo>
                  <a:cubicBezTo>
                    <a:pt x="71" y="93"/>
                    <a:pt x="71" y="93"/>
                    <a:pt x="71" y="93"/>
                  </a:cubicBezTo>
                  <a:cubicBezTo>
                    <a:pt x="74" y="128"/>
                    <a:pt x="75" y="155"/>
                    <a:pt x="75" y="173"/>
                  </a:cubicBezTo>
                  <a:cubicBezTo>
                    <a:pt x="75" y="314"/>
                    <a:pt x="75" y="314"/>
                    <a:pt x="75" y="314"/>
                  </a:cubicBezTo>
                  <a:cubicBezTo>
                    <a:pt x="0" y="314"/>
                    <a:pt x="0" y="314"/>
                    <a:pt x="0" y="314"/>
                  </a:cubicBezTo>
                  <a:cubicBezTo>
                    <a:pt x="0" y="0"/>
                    <a:pt x="0" y="0"/>
                    <a:pt x="0" y="0"/>
                  </a:cubicBezTo>
                  <a:cubicBezTo>
                    <a:pt x="111" y="0"/>
                    <a:pt x="111" y="0"/>
                    <a:pt x="111" y="0"/>
                  </a:cubicBezTo>
                  <a:cubicBezTo>
                    <a:pt x="225" y="219"/>
                    <a:pt x="225" y="219"/>
                    <a:pt x="225" y="219"/>
                  </a:cubicBezTo>
                  <a:cubicBezTo>
                    <a:pt x="226" y="219"/>
                    <a:pt x="226" y="219"/>
                    <a:pt x="226" y="219"/>
                  </a:cubicBezTo>
                  <a:cubicBezTo>
                    <a:pt x="224" y="187"/>
                    <a:pt x="223" y="162"/>
                    <a:pt x="223" y="142"/>
                  </a:cubicBezTo>
                  <a:cubicBezTo>
                    <a:pt x="223" y="0"/>
                    <a:pt x="223" y="0"/>
                    <a:pt x="223" y="0"/>
                  </a:cubicBezTo>
                  <a:cubicBezTo>
                    <a:pt x="299" y="0"/>
                    <a:pt x="299" y="0"/>
                    <a:pt x="299" y="0"/>
                  </a:cubicBezTo>
                  <a:lnTo>
                    <a:pt x="299" y="3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5" name="Freeform 52">
              <a:extLst>
                <a:ext uri="{FF2B5EF4-FFF2-40B4-BE49-F238E27FC236}">
                  <a16:creationId xmlns:a16="http://schemas.microsoft.com/office/drawing/2014/main" id="{4EDDDBCD-3E7E-3305-084F-AF59CB8CA3E4}"/>
                </a:ext>
              </a:extLst>
            </p:cNvPr>
            <p:cNvSpPr>
              <a:spLocks/>
            </p:cNvSpPr>
            <p:nvPr/>
          </p:nvSpPr>
          <p:spPr bwMode="auto">
            <a:xfrm>
              <a:off x="1639888" y="5003801"/>
              <a:ext cx="77788" cy="79375"/>
            </a:xfrm>
            <a:custGeom>
              <a:avLst/>
              <a:gdLst>
                <a:gd name="T0" fmla="*/ 210 w 305"/>
                <a:gd name="T1" fmla="*/ 0 h 314"/>
                <a:gd name="T2" fmla="*/ 305 w 305"/>
                <a:gd name="T3" fmla="*/ 0 h 314"/>
                <a:gd name="T4" fmla="*/ 202 w 305"/>
                <a:gd name="T5" fmla="*/ 314 h 314"/>
                <a:gd name="T6" fmla="*/ 102 w 305"/>
                <a:gd name="T7" fmla="*/ 314 h 314"/>
                <a:gd name="T8" fmla="*/ 0 w 305"/>
                <a:gd name="T9" fmla="*/ 0 h 314"/>
                <a:gd name="T10" fmla="*/ 95 w 305"/>
                <a:gd name="T11" fmla="*/ 0 h 314"/>
                <a:gd name="T12" fmla="*/ 138 w 305"/>
                <a:gd name="T13" fmla="*/ 160 h 314"/>
                <a:gd name="T14" fmla="*/ 152 w 305"/>
                <a:gd name="T15" fmla="*/ 233 h 314"/>
                <a:gd name="T16" fmla="*/ 158 w 305"/>
                <a:gd name="T17" fmla="*/ 196 h 314"/>
                <a:gd name="T18" fmla="*/ 166 w 305"/>
                <a:gd name="T19" fmla="*/ 160 h 314"/>
                <a:gd name="T20" fmla="*/ 210 w 305"/>
                <a:gd name="T21"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4">
                  <a:moveTo>
                    <a:pt x="210" y="0"/>
                  </a:moveTo>
                  <a:cubicBezTo>
                    <a:pt x="305" y="0"/>
                    <a:pt x="305" y="0"/>
                    <a:pt x="305" y="0"/>
                  </a:cubicBezTo>
                  <a:cubicBezTo>
                    <a:pt x="202" y="314"/>
                    <a:pt x="202" y="314"/>
                    <a:pt x="202" y="314"/>
                  </a:cubicBezTo>
                  <a:cubicBezTo>
                    <a:pt x="102" y="314"/>
                    <a:pt x="102" y="314"/>
                    <a:pt x="102" y="314"/>
                  </a:cubicBezTo>
                  <a:cubicBezTo>
                    <a:pt x="0" y="0"/>
                    <a:pt x="0" y="0"/>
                    <a:pt x="0" y="0"/>
                  </a:cubicBezTo>
                  <a:cubicBezTo>
                    <a:pt x="95" y="0"/>
                    <a:pt x="95" y="0"/>
                    <a:pt x="95" y="0"/>
                  </a:cubicBezTo>
                  <a:cubicBezTo>
                    <a:pt x="138" y="160"/>
                    <a:pt x="138" y="160"/>
                    <a:pt x="138" y="160"/>
                  </a:cubicBezTo>
                  <a:cubicBezTo>
                    <a:pt x="147" y="195"/>
                    <a:pt x="152" y="220"/>
                    <a:pt x="152" y="233"/>
                  </a:cubicBezTo>
                  <a:cubicBezTo>
                    <a:pt x="153" y="223"/>
                    <a:pt x="155" y="211"/>
                    <a:pt x="158" y="196"/>
                  </a:cubicBezTo>
                  <a:cubicBezTo>
                    <a:pt x="161" y="181"/>
                    <a:pt x="164" y="169"/>
                    <a:pt x="166" y="160"/>
                  </a:cubicBezTo>
                  <a:lnTo>
                    <a:pt x="2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6" name="Freeform 53">
              <a:extLst>
                <a:ext uri="{FF2B5EF4-FFF2-40B4-BE49-F238E27FC236}">
                  <a16:creationId xmlns:a16="http://schemas.microsoft.com/office/drawing/2014/main" id="{C2476DD6-43D2-7289-AC3F-01A51EE8B58B}"/>
                </a:ext>
              </a:extLst>
            </p:cNvPr>
            <p:cNvSpPr>
              <a:spLocks/>
            </p:cNvSpPr>
            <p:nvPr/>
          </p:nvSpPr>
          <p:spPr bwMode="auto">
            <a:xfrm>
              <a:off x="1500188" y="5133976"/>
              <a:ext cx="225425" cy="90488"/>
            </a:xfrm>
            <a:custGeom>
              <a:avLst/>
              <a:gdLst>
                <a:gd name="T0" fmla="*/ 850 w 885"/>
                <a:gd name="T1" fmla="*/ 355 h 355"/>
                <a:gd name="T2" fmla="*/ 35 w 885"/>
                <a:gd name="T3" fmla="*/ 355 h 355"/>
                <a:gd name="T4" fmla="*/ 0 w 885"/>
                <a:gd name="T5" fmla="*/ 319 h 355"/>
                <a:gd name="T6" fmla="*/ 0 w 885"/>
                <a:gd name="T7" fmla="*/ 36 h 355"/>
                <a:gd name="T8" fmla="*/ 35 w 885"/>
                <a:gd name="T9" fmla="*/ 0 h 355"/>
                <a:gd name="T10" fmla="*/ 850 w 885"/>
                <a:gd name="T11" fmla="*/ 0 h 355"/>
                <a:gd name="T12" fmla="*/ 885 w 885"/>
                <a:gd name="T13" fmla="*/ 36 h 355"/>
                <a:gd name="T14" fmla="*/ 885 w 885"/>
                <a:gd name="T15" fmla="*/ 319 h 355"/>
                <a:gd name="T16" fmla="*/ 850 w 885"/>
                <a:gd name="T17"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5" h="355">
                  <a:moveTo>
                    <a:pt x="850" y="355"/>
                  </a:moveTo>
                  <a:cubicBezTo>
                    <a:pt x="35" y="355"/>
                    <a:pt x="35" y="355"/>
                    <a:pt x="35" y="355"/>
                  </a:cubicBezTo>
                  <a:cubicBezTo>
                    <a:pt x="15" y="355"/>
                    <a:pt x="0" y="339"/>
                    <a:pt x="0" y="319"/>
                  </a:cubicBezTo>
                  <a:cubicBezTo>
                    <a:pt x="0" y="36"/>
                    <a:pt x="0" y="36"/>
                    <a:pt x="0" y="36"/>
                  </a:cubicBezTo>
                  <a:cubicBezTo>
                    <a:pt x="0" y="16"/>
                    <a:pt x="15" y="0"/>
                    <a:pt x="35" y="0"/>
                  </a:cubicBezTo>
                  <a:cubicBezTo>
                    <a:pt x="850" y="0"/>
                    <a:pt x="850" y="0"/>
                    <a:pt x="850" y="0"/>
                  </a:cubicBezTo>
                  <a:cubicBezTo>
                    <a:pt x="869" y="0"/>
                    <a:pt x="885" y="16"/>
                    <a:pt x="885" y="36"/>
                  </a:cubicBezTo>
                  <a:cubicBezTo>
                    <a:pt x="885" y="319"/>
                    <a:pt x="885" y="319"/>
                    <a:pt x="885" y="319"/>
                  </a:cubicBezTo>
                  <a:cubicBezTo>
                    <a:pt x="885" y="339"/>
                    <a:pt x="869" y="355"/>
                    <a:pt x="850" y="3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7" name="Freeform 54">
              <a:extLst>
                <a:ext uri="{FF2B5EF4-FFF2-40B4-BE49-F238E27FC236}">
                  <a16:creationId xmlns:a16="http://schemas.microsoft.com/office/drawing/2014/main" id="{3653DD4F-A9DA-D381-406E-0B6D38D0D719}"/>
                </a:ext>
              </a:extLst>
            </p:cNvPr>
            <p:cNvSpPr>
              <a:spLocks noEditPoints="1"/>
            </p:cNvSpPr>
            <p:nvPr/>
          </p:nvSpPr>
          <p:spPr bwMode="auto">
            <a:xfrm>
              <a:off x="1547813" y="5154613"/>
              <a:ext cx="34925" cy="50800"/>
            </a:xfrm>
            <a:custGeom>
              <a:avLst/>
              <a:gdLst>
                <a:gd name="T0" fmla="*/ 137 w 137"/>
                <a:gd name="T1" fmla="*/ 62 h 199"/>
                <a:gd name="T2" fmla="*/ 117 w 137"/>
                <a:gd name="T3" fmla="*/ 111 h 199"/>
                <a:gd name="T4" fmla="*/ 60 w 137"/>
                <a:gd name="T5" fmla="*/ 128 h 199"/>
                <a:gd name="T6" fmla="*/ 42 w 137"/>
                <a:gd name="T7" fmla="*/ 128 h 199"/>
                <a:gd name="T8" fmla="*/ 42 w 137"/>
                <a:gd name="T9" fmla="*/ 199 h 199"/>
                <a:gd name="T10" fmla="*/ 0 w 137"/>
                <a:gd name="T11" fmla="*/ 199 h 199"/>
                <a:gd name="T12" fmla="*/ 0 w 137"/>
                <a:gd name="T13" fmla="*/ 0 h 199"/>
                <a:gd name="T14" fmla="*/ 63 w 137"/>
                <a:gd name="T15" fmla="*/ 0 h 199"/>
                <a:gd name="T16" fmla="*/ 118 w 137"/>
                <a:gd name="T17" fmla="*/ 16 h 199"/>
                <a:gd name="T18" fmla="*/ 137 w 137"/>
                <a:gd name="T19" fmla="*/ 62 h 199"/>
                <a:gd name="T20" fmla="*/ 42 w 137"/>
                <a:gd name="T21" fmla="*/ 94 h 199"/>
                <a:gd name="T22" fmla="*/ 56 w 137"/>
                <a:gd name="T23" fmla="*/ 94 h 199"/>
                <a:gd name="T24" fmla="*/ 85 w 137"/>
                <a:gd name="T25" fmla="*/ 86 h 199"/>
                <a:gd name="T26" fmla="*/ 95 w 137"/>
                <a:gd name="T27" fmla="*/ 64 h 199"/>
                <a:gd name="T28" fmla="*/ 87 w 137"/>
                <a:gd name="T29" fmla="*/ 42 h 199"/>
                <a:gd name="T30" fmla="*/ 61 w 137"/>
                <a:gd name="T31" fmla="*/ 35 h 199"/>
                <a:gd name="T32" fmla="*/ 42 w 137"/>
                <a:gd name="T33" fmla="*/ 35 h 199"/>
                <a:gd name="T34" fmla="*/ 42 w 137"/>
                <a:gd name="T35" fmla="*/ 9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9">
                  <a:moveTo>
                    <a:pt x="137" y="62"/>
                  </a:moveTo>
                  <a:cubicBezTo>
                    <a:pt x="137" y="84"/>
                    <a:pt x="131" y="100"/>
                    <a:pt x="117" y="111"/>
                  </a:cubicBezTo>
                  <a:cubicBezTo>
                    <a:pt x="104" y="123"/>
                    <a:pt x="85" y="128"/>
                    <a:pt x="60" y="128"/>
                  </a:cubicBezTo>
                  <a:cubicBezTo>
                    <a:pt x="42" y="128"/>
                    <a:pt x="42" y="128"/>
                    <a:pt x="42" y="128"/>
                  </a:cubicBezTo>
                  <a:cubicBezTo>
                    <a:pt x="42" y="199"/>
                    <a:pt x="42" y="199"/>
                    <a:pt x="42" y="199"/>
                  </a:cubicBezTo>
                  <a:cubicBezTo>
                    <a:pt x="0" y="199"/>
                    <a:pt x="0" y="199"/>
                    <a:pt x="0" y="199"/>
                  </a:cubicBezTo>
                  <a:cubicBezTo>
                    <a:pt x="0" y="0"/>
                    <a:pt x="0" y="0"/>
                    <a:pt x="0" y="0"/>
                  </a:cubicBezTo>
                  <a:cubicBezTo>
                    <a:pt x="63" y="0"/>
                    <a:pt x="63" y="0"/>
                    <a:pt x="63" y="0"/>
                  </a:cubicBezTo>
                  <a:cubicBezTo>
                    <a:pt x="88" y="0"/>
                    <a:pt x="106" y="5"/>
                    <a:pt x="118" y="16"/>
                  </a:cubicBezTo>
                  <a:cubicBezTo>
                    <a:pt x="131" y="26"/>
                    <a:pt x="137" y="41"/>
                    <a:pt x="137" y="62"/>
                  </a:cubicBezTo>
                  <a:close/>
                  <a:moveTo>
                    <a:pt x="42" y="94"/>
                  </a:moveTo>
                  <a:cubicBezTo>
                    <a:pt x="56" y="94"/>
                    <a:pt x="56" y="94"/>
                    <a:pt x="56" y="94"/>
                  </a:cubicBezTo>
                  <a:cubicBezTo>
                    <a:pt x="69" y="94"/>
                    <a:pt x="79" y="91"/>
                    <a:pt x="85" y="86"/>
                  </a:cubicBezTo>
                  <a:cubicBezTo>
                    <a:pt x="91" y="81"/>
                    <a:pt x="95" y="73"/>
                    <a:pt x="95" y="64"/>
                  </a:cubicBezTo>
                  <a:cubicBezTo>
                    <a:pt x="95" y="54"/>
                    <a:pt x="92" y="46"/>
                    <a:pt x="87" y="42"/>
                  </a:cubicBezTo>
                  <a:cubicBezTo>
                    <a:pt x="81" y="37"/>
                    <a:pt x="73" y="35"/>
                    <a:pt x="61" y="35"/>
                  </a:cubicBezTo>
                  <a:cubicBezTo>
                    <a:pt x="42" y="35"/>
                    <a:pt x="42" y="35"/>
                    <a:pt x="42" y="35"/>
                  </a:cubicBezTo>
                  <a:lnTo>
                    <a:pt x="42" y="94"/>
                  </a:lnTo>
                  <a:close/>
                </a:path>
              </a:pathLst>
            </a:custGeom>
            <a:solidFill>
              <a:srgbClr val="EC6D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8" name="Freeform 55">
              <a:extLst>
                <a:ext uri="{FF2B5EF4-FFF2-40B4-BE49-F238E27FC236}">
                  <a16:creationId xmlns:a16="http://schemas.microsoft.com/office/drawing/2014/main" id="{D105E9D9-F7F4-756E-FA2B-4D6CF7FE8403}"/>
                </a:ext>
              </a:extLst>
            </p:cNvPr>
            <p:cNvSpPr>
              <a:spLocks noEditPoints="1"/>
            </p:cNvSpPr>
            <p:nvPr/>
          </p:nvSpPr>
          <p:spPr bwMode="auto">
            <a:xfrm>
              <a:off x="1595438" y="5154613"/>
              <a:ext cx="42863" cy="50800"/>
            </a:xfrm>
            <a:custGeom>
              <a:avLst/>
              <a:gdLst>
                <a:gd name="T0" fmla="*/ 165 w 165"/>
                <a:gd name="T1" fmla="*/ 98 h 199"/>
                <a:gd name="T2" fmla="*/ 137 w 165"/>
                <a:gd name="T3" fmla="*/ 173 h 199"/>
                <a:gd name="T4" fmla="*/ 57 w 165"/>
                <a:gd name="T5" fmla="*/ 199 h 199"/>
                <a:gd name="T6" fmla="*/ 0 w 165"/>
                <a:gd name="T7" fmla="*/ 199 h 199"/>
                <a:gd name="T8" fmla="*/ 0 w 165"/>
                <a:gd name="T9" fmla="*/ 0 h 199"/>
                <a:gd name="T10" fmla="*/ 63 w 165"/>
                <a:gd name="T11" fmla="*/ 0 h 199"/>
                <a:gd name="T12" fmla="*/ 139 w 165"/>
                <a:gd name="T13" fmla="*/ 26 h 199"/>
                <a:gd name="T14" fmla="*/ 165 w 165"/>
                <a:gd name="T15" fmla="*/ 98 h 199"/>
                <a:gd name="T16" fmla="*/ 122 w 165"/>
                <a:gd name="T17" fmla="*/ 99 h 199"/>
                <a:gd name="T18" fmla="*/ 65 w 165"/>
                <a:gd name="T19" fmla="*/ 35 h 199"/>
                <a:gd name="T20" fmla="*/ 42 w 165"/>
                <a:gd name="T21" fmla="*/ 35 h 199"/>
                <a:gd name="T22" fmla="*/ 42 w 165"/>
                <a:gd name="T23" fmla="*/ 164 h 199"/>
                <a:gd name="T24" fmla="*/ 61 w 165"/>
                <a:gd name="T25" fmla="*/ 164 h 199"/>
                <a:gd name="T26" fmla="*/ 122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0"/>
                    <a:pt x="156" y="156"/>
                    <a:pt x="137" y="173"/>
                  </a:cubicBezTo>
                  <a:cubicBezTo>
                    <a:pt x="119" y="190"/>
                    <a:pt x="92" y="199"/>
                    <a:pt x="57" y="199"/>
                  </a:cubicBezTo>
                  <a:cubicBezTo>
                    <a:pt x="0" y="199"/>
                    <a:pt x="0" y="199"/>
                    <a:pt x="0" y="199"/>
                  </a:cubicBezTo>
                  <a:cubicBezTo>
                    <a:pt x="0" y="0"/>
                    <a:pt x="0" y="0"/>
                    <a:pt x="0" y="0"/>
                  </a:cubicBezTo>
                  <a:cubicBezTo>
                    <a:pt x="63" y="0"/>
                    <a:pt x="63" y="0"/>
                    <a:pt x="63" y="0"/>
                  </a:cubicBezTo>
                  <a:cubicBezTo>
                    <a:pt x="95" y="0"/>
                    <a:pt x="121" y="9"/>
                    <a:pt x="139" y="26"/>
                  </a:cubicBezTo>
                  <a:cubicBezTo>
                    <a:pt x="156" y="43"/>
                    <a:pt x="165" y="67"/>
                    <a:pt x="165" y="98"/>
                  </a:cubicBezTo>
                  <a:close/>
                  <a:moveTo>
                    <a:pt x="122" y="99"/>
                  </a:moveTo>
                  <a:cubicBezTo>
                    <a:pt x="122" y="56"/>
                    <a:pt x="103" y="35"/>
                    <a:pt x="65" y="35"/>
                  </a:cubicBezTo>
                  <a:cubicBezTo>
                    <a:pt x="42" y="35"/>
                    <a:pt x="42" y="35"/>
                    <a:pt x="42" y="35"/>
                  </a:cubicBezTo>
                  <a:cubicBezTo>
                    <a:pt x="42" y="164"/>
                    <a:pt x="42" y="164"/>
                    <a:pt x="42" y="164"/>
                  </a:cubicBezTo>
                  <a:cubicBezTo>
                    <a:pt x="61" y="164"/>
                    <a:pt x="61" y="164"/>
                    <a:pt x="61" y="164"/>
                  </a:cubicBezTo>
                  <a:cubicBezTo>
                    <a:pt x="101" y="164"/>
                    <a:pt x="122" y="142"/>
                    <a:pt x="122" y="99"/>
                  </a:cubicBezTo>
                  <a:close/>
                </a:path>
              </a:pathLst>
            </a:custGeom>
            <a:solidFill>
              <a:srgbClr val="EC6D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59" name="Freeform 56">
              <a:extLst>
                <a:ext uri="{FF2B5EF4-FFF2-40B4-BE49-F238E27FC236}">
                  <a16:creationId xmlns:a16="http://schemas.microsoft.com/office/drawing/2014/main" id="{33C9F1D1-E1C2-6A80-FEC7-A2F5575E3877}"/>
                </a:ext>
              </a:extLst>
            </p:cNvPr>
            <p:cNvSpPr>
              <a:spLocks/>
            </p:cNvSpPr>
            <p:nvPr/>
          </p:nvSpPr>
          <p:spPr bwMode="auto">
            <a:xfrm>
              <a:off x="1652588" y="5154613"/>
              <a:ext cx="28575" cy="50800"/>
            </a:xfrm>
            <a:custGeom>
              <a:avLst/>
              <a:gdLst>
                <a:gd name="T0" fmla="*/ 6 w 18"/>
                <a:gd name="T1" fmla="*/ 32 h 32"/>
                <a:gd name="T2" fmla="*/ 0 w 18"/>
                <a:gd name="T3" fmla="*/ 32 h 32"/>
                <a:gd name="T4" fmla="*/ 0 w 18"/>
                <a:gd name="T5" fmla="*/ 0 h 32"/>
                <a:gd name="T6" fmla="*/ 18 w 18"/>
                <a:gd name="T7" fmla="*/ 0 h 32"/>
                <a:gd name="T8" fmla="*/ 18 w 18"/>
                <a:gd name="T9" fmla="*/ 5 h 32"/>
                <a:gd name="T10" fmla="*/ 6 w 18"/>
                <a:gd name="T11" fmla="*/ 5 h 32"/>
                <a:gd name="T12" fmla="*/ 6 w 18"/>
                <a:gd name="T13" fmla="*/ 14 h 32"/>
                <a:gd name="T14" fmla="*/ 17 w 18"/>
                <a:gd name="T15" fmla="*/ 14 h 32"/>
                <a:gd name="T16" fmla="*/ 17 w 18"/>
                <a:gd name="T17" fmla="*/ 19 h 32"/>
                <a:gd name="T18" fmla="*/ 6 w 18"/>
                <a:gd name="T19" fmla="*/ 19 h 32"/>
                <a:gd name="T20" fmla="*/ 6 w 18"/>
                <a:gd name="T2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2">
                  <a:moveTo>
                    <a:pt x="6" y="32"/>
                  </a:moveTo>
                  <a:lnTo>
                    <a:pt x="0" y="32"/>
                  </a:lnTo>
                  <a:lnTo>
                    <a:pt x="0" y="0"/>
                  </a:lnTo>
                  <a:lnTo>
                    <a:pt x="18" y="0"/>
                  </a:lnTo>
                  <a:lnTo>
                    <a:pt x="18" y="5"/>
                  </a:lnTo>
                  <a:lnTo>
                    <a:pt x="6" y="5"/>
                  </a:lnTo>
                  <a:lnTo>
                    <a:pt x="6" y="14"/>
                  </a:lnTo>
                  <a:lnTo>
                    <a:pt x="17" y="14"/>
                  </a:lnTo>
                  <a:lnTo>
                    <a:pt x="17" y="19"/>
                  </a:lnTo>
                  <a:lnTo>
                    <a:pt x="6" y="19"/>
                  </a:lnTo>
                  <a:lnTo>
                    <a:pt x="6" y="32"/>
                  </a:lnTo>
                  <a:close/>
                </a:path>
              </a:pathLst>
            </a:custGeom>
            <a:solidFill>
              <a:srgbClr val="EC6D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grpSp>
      <p:grpSp>
        <p:nvGrpSpPr>
          <p:cNvPr id="60" name="グループ化 59">
            <a:extLst>
              <a:ext uri="{FF2B5EF4-FFF2-40B4-BE49-F238E27FC236}">
                <a16:creationId xmlns:a16="http://schemas.microsoft.com/office/drawing/2014/main" id="{7C19F813-911A-D489-8354-12F9D54116FA}"/>
              </a:ext>
            </a:extLst>
          </p:cNvPr>
          <p:cNvGrpSpPr/>
          <p:nvPr/>
        </p:nvGrpSpPr>
        <p:grpSpPr>
          <a:xfrm>
            <a:off x="494940" y="4310686"/>
            <a:ext cx="360000" cy="468000"/>
            <a:chOff x="757238" y="4846638"/>
            <a:chExt cx="288926" cy="377825"/>
          </a:xfrm>
        </p:grpSpPr>
        <p:sp>
          <p:nvSpPr>
            <p:cNvPr id="61" name="Freeform 33">
              <a:extLst>
                <a:ext uri="{FF2B5EF4-FFF2-40B4-BE49-F238E27FC236}">
                  <a16:creationId xmlns:a16="http://schemas.microsoft.com/office/drawing/2014/main" id="{3207545B-C0B0-3325-024D-CB9887300ABC}"/>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endParaRPr>
            </a:p>
          </p:txBody>
        </p:sp>
        <p:sp>
          <p:nvSpPr>
            <p:cNvPr id="62" name="Freeform 34">
              <a:extLst>
                <a:ext uri="{FF2B5EF4-FFF2-40B4-BE49-F238E27FC236}">
                  <a16:creationId xmlns:a16="http://schemas.microsoft.com/office/drawing/2014/main" id="{27F05A6C-FD9A-AC64-AAD1-4454D45C5955}"/>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63" name="Rectangle 35">
              <a:extLst>
                <a:ext uri="{FF2B5EF4-FFF2-40B4-BE49-F238E27FC236}">
                  <a16:creationId xmlns:a16="http://schemas.microsoft.com/office/drawing/2014/main" id="{2F111164-D7D9-CCD5-6FDF-151FD6D9E525}"/>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64" name="Rectangle 36">
              <a:extLst>
                <a:ext uri="{FF2B5EF4-FFF2-40B4-BE49-F238E27FC236}">
                  <a16:creationId xmlns:a16="http://schemas.microsoft.com/office/drawing/2014/main" id="{6C78C26E-E981-9847-EC00-D0E808B009CE}"/>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65" name="Rectangle 37">
              <a:extLst>
                <a:ext uri="{FF2B5EF4-FFF2-40B4-BE49-F238E27FC236}">
                  <a16:creationId xmlns:a16="http://schemas.microsoft.com/office/drawing/2014/main" id="{6A779550-912C-F830-10F6-E6B4F8A6A365}"/>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66" name="Freeform 38">
              <a:extLst>
                <a:ext uri="{FF2B5EF4-FFF2-40B4-BE49-F238E27FC236}">
                  <a16:creationId xmlns:a16="http://schemas.microsoft.com/office/drawing/2014/main" id="{1BB1B019-B42B-8B5E-20C7-BE2F0EA7513C}"/>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67" name="Freeform 39">
              <a:extLst>
                <a:ext uri="{FF2B5EF4-FFF2-40B4-BE49-F238E27FC236}">
                  <a16:creationId xmlns:a16="http://schemas.microsoft.com/office/drawing/2014/main" id="{06F981D7-84FE-A54F-37FF-B12E6440D397}"/>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68" name="Freeform 40">
              <a:extLst>
                <a:ext uri="{FF2B5EF4-FFF2-40B4-BE49-F238E27FC236}">
                  <a16:creationId xmlns:a16="http://schemas.microsoft.com/office/drawing/2014/main" id="{41AAF562-9782-D474-22CB-4FEB8C363101}"/>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69" name="Freeform 41">
              <a:extLst>
                <a:ext uri="{FF2B5EF4-FFF2-40B4-BE49-F238E27FC236}">
                  <a16:creationId xmlns:a16="http://schemas.microsoft.com/office/drawing/2014/main" id="{7224461F-9822-60FE-7260-E4AF32CC3692}"/>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70" name="Rectangle 42">
              <a:extLst>
                <a:ext uri="{FF2B5EF4-FFF2-40B4-BE49-F238E27FC236}">
                  <a16:creationId xmlns:a16="http://schemas.microsoft.com/office/drawing/2014/main" id="{1E37ACE2-A2D6-A076-E208-32897E0944E4}"/>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sp>
          <p:nvSpPr>
            <p:cNvPr id="71" name="Freeform 43">
              <a:extLst>
                <a:ext uri="{FF2B5EF4-FFF2-40B4-BE49-F238E27FC236}">
                  <a16:creationId xmlns:a16="http://schemas.microsoft.com/office/drawing/2014/main" id="{750215B5-1372-566F-0C46-639236EC7847}"/>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endParaRPr>
            </a:p>
          </p:txBody>
        </p:sp>
      </p:grpSp>
      <p:sp>
        <p:nvSpPr>
          <p:cNvPr id="72" name="角丸四角形 71"/>
          <p:cNvSpPr/>
          <p:nvPr/>
        </p:nvSpPr>
        <p:spPr>
          <a:xfrm>
            <a:off x="251520" y="1286933"/>
            <a:ext cx="1368152" cy="324000"/>
          </a:xfrm>
          <a:prstGeom prst="roundRect">
            <a:avLst/>
          </a:prstGeom>
          <a:solidFill>
            <a:srgbClr val="54C2F0"/>
          </a:solidFill>
          <a:ln w="25400" cap="flat" cmpd="sng" algn="ctr">
            <a:solidFill>
              <a:srgbClr val="54C2F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パートナー様</a:t>
            </a:r>
          </a:p>
        </p:txBody>
      </p:sp>
      <p:sp>
        <p:nvSpPr>
          <p:cNvPr id="73" name="角丸四角形 72"/>
          <p:cNvSpPr/>
          <p:nvPr/>
        </p:nvSpPr>
        <p:spPr>
          <a:xfrm>
            <a:off x="251520" y="634161"/>
            <a:ext cx="1368152" cy="324000"/>
          </a:xfrm>
          <a:prstGeom prst="roundRect">
            <a:avLst/>
          </a:prstGeom>
          <a:solidFill>
            <a:srgbClr val="EE5500"/>
          </a:solidFill>
          <a:ln w="25400" cap="flat" cmpd="sng" algn="ctr">
            <a:solidFill>
              <a:srgbClr val="EE550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お客様</a:t>
            </a:r>
          </a:p>
        </p:txBody>
      </p:sp>
    </p:spTree>
    <p:extLst>
      <p:ext uri="{BB962C8B-B14F-4D97-AF65-F5344CB8AC3E}">
        <p14:creationId xmlns:p14="http://schemas.microsoft.com/office/powerpoint/2010/main" val="3851966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1" lang="ja-JP" altLang="en-US" sz="900" b="0" i="0" u="none" strike="noStrike" kern="1200" cap="none" spc="0" normalizeH="0" baseline="0" noProof="0">
              <a:ln>
                <a:noFill/>
              </a:ln>
              <a:solidFill>
                <a:prstClr val="black">
                  <a:lumMod val="50000"/>
                  <a:lumOff val="50000"/>
                </a:prstClr>
              </a:solidFill>
              <a:effectLst/>
              <a:uLnTx/>
              <a:uFillTx/>
              <a:latin typeface="メイリオ"/>
              <a:ea typeface="メイリオ"/>
              <a:cs typeface="+mn-cs"/>
            </a:endParaRPr>
          </a:p>
        </p:txBody>
      </p:sp>
      <p:sp>
        <p:nvSpPr>
          <p:cNvPr id="7" name="タイトル 6"/>
          <p:cNvSpPr>
            <a:spLocks noGrp="1"/>
          </p:cNvSpPr>
          <p:nvPr>
            <p:ph type="title"/>
          </p:nvPr>
        </p:nvSpPr>
        <p:spPr/>
        <p:txBody>
          <a:bodyPr/>
          <a:lstStyle/>
          <a:p>
            <a:r>
              <a:rPr lang="en-US" altLang="ja-JP" dirty="0"/>
              <a:t>No.4</a:t>
            </a:r>
            <a:endParaRPr kumimoji="1" lang="ja-JP" altLang="en-US" dirty="0"/>
          </a:p>
        </p:txBody>
      </p:sp>
      <p:sp>
        <p:nvSpPr>
          <p:cNvPr id="4" name="フッター プレースホルダー 3"/>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0" name="テキスト ボックス 9"/>
          <p:cNvSpPr txBox="1"/>
          <p:nvPr/>
        </p:nvSpPr>
        <p:spPr>
          <a:xfrm>
            <a:off x="251520" y="987574"/>
            <a:ext cx="8892480"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デジタルインボイスの仕組みがよくわからない</a:t>
            </a:r>
            <a:r>
              <a:rPr kumimoji="0" lang="ja-JP" altLang="en-US" sz="1400" kern="0" dirty="0">
                <a:solidFill>
                  <a:sysClr val="windowText" lastClr="000000">
                    <a:lumMod val="75000"/>
                    <a:lumOff val="25000"/>
                  </a:sysClr>
                </a:solidFill>
                <a:latin typeface="メイリオ"/>
                <a:ea typeface="メイリオ"/>
              </a:rPr>
              <a:t>のですが</a:t>
            </a:r>
            <a:r>
              <a:rPr kumimoji="0" lang="en-US" altLang="ja-JP" sz="1400" kern="0" dirty="0">
                <a:solidFill>
                  <a:sysClr val="windowText" lastClr="000000">
                    <a:lumMod val="75000"/>
                    <a:lumOff val="25000"/>
                  </a:sysClr>
                </a:solidFill>
                <a:latin typeface="メイリオ"/>
                <a:ea typeface="メイリオ"/>
              </a:rPr>
              <a:t>…</a:t>
            </a:r>
            <a:endPar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sp>
        <p:nvSpPr>
          <p:cNvPr id="11" name="テキスト ボックス 10"/>
          <p:cNvSpPr txBox="1"/>
          <p:nvPr/>
        </p:nvSpPr>
        <p:spPr>
          <a:xfrm>
            <a:off x="251520" y="1707654"/>
            <a:ext cx="8892480"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・メール送受信の仕組みに似ています。メールを送受信するソフトの役割が、</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C1</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C4</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。メールサーバー</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kern="0" dirty="0">
                <a:solidFill>
                  <a:sysClr val="windowText" lastClr="000000">
                    <a:lumMod val="75000"/>
                    <a:lumOff val="25000"/>
                  </a:sysClr>
                </a:solidFill>
                <a:latin typeface="メイリオ"/>
                <a:ea typeface="メイリオ"/>
              </a:rPr>
              <a:t>　</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の役割が</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C2</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C3</a:t>
            </a:r>
            <a:r>
              <a:rPr kumimoji="0" lang="ja-JP" altLang="en-US" sz="1400" kern="0" dirty="0">
                <a:solidFill>
                  <a:sysClr val="windowText" lastClr="000000">
                    <a:lumMod val="75000"/>
                    <a:lumOff val="25000"/>
                  </a:sysClr>
                </a:solidFill>
                <a:latin typeface="メイリオ"/>
                <a:ea typeface="メイリオ"/>
              </a:rPr>
              <a:t>。メールアドレスが</a:t>
            </a:r>
            <a:r>
              <a:rPr kumimoji="0" lang="en-US" altLang="ja-JP" sz="1400" kern="0" dirty="0" err="1">
                <a:solidFill>
                  <a:sysClr val="windowText" lastClr="000000">
                    <a:lumMod val="75000"/>
                    <a:lumOff val="25000"/>
                  </a:sysClr>
                </a:solidFill>
                <a:latin typeface="メイリオ"/>
                <a:ea typeface="メイリオ"/>
              </a:rPr>
              <a:t>PeppolID</a:t>
            </a:r>
            <a:r>
              <a:rPr kumimoji="0" lang="ja-JP" altLang="en-US" sz="1400" kern="0" dirty="0">
                <a:solidFill>
                  <a:sysClr val="windowText" lastClr="000000">
                    <a:lumMod val="75000"/>
                    <a:lumOff val="25000"/>
                  </a:sysClr>
                </a:solidFill>
                <a:latin typeface="メイリオ"/>
                <a:ea typeface="メイリオ"/>
              </a:rPr>
              <a:t>です</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
            </a:r>
            <a:b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b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pic>
        <p:nvPicPr>
          <p:cNvPr id="6" name="Picture 2" descr="デジタルインボイスとは | EIPA｜電子インボイス推進協議会">
            <a:extLst>
              <a:ext uri="{FF2B5EF4-FFF2-40B4-BE49-F238E27FC236}">
                <a16:creationId xmlns:a16="http://schemas.microsoft.com/office/drawing/2014/main" id="{D22CBD09-82B1-1F7B-E273-9F391B63D4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018" y="2533182"/>
            <a:ext cx="2614586" cy="2060131"/>
          </a:xfrm>
          <a:prstGeom prst="rect">
            <a:avLst/>
          </a:prstGeom>
          <a:noFill/>
          <a:extLst>
            <a:ext uri="{909E8E84-426E-40DD-AFC4-6F175D3DCCD1}">
              <a14:hiddenFill xmlns:a14="http://schemas.microsoft.com/office/drawing/2010/main">
                <a:solidFill>
                  <a:srgbClr val="FFFFFF"/>
                </a:solidFill>
              </a14:hiddenFill>
            </a:ext>
          </a:extLst>
        </p:spPr>
      </p:pic>
      <p:grpSp>
        <p:nvGrpSpPr>
          <p:cNvPr id="268" name="グループ化 267">
            <a:extLst>
              <a:ext uri="{FF2B5EF4-FFF2-40B4-BE49-F238E27FC236}">
                <a16:creationId xmlns:a16="http://schemas.microsoft.com/office/drawing/2014/main" id="{5C0E4A72-7251-C1C8-B645-4E8DDEE7CD6F}"/>
              </a:ext>
            </a:extLst>
          </p:cNvPr>
          <p:cNvGrpSpPr/>
          <p:nvPr/>
        </p:nvGrpSpPr>
        <p:grpSpPr>
          <a:xfrm>
            <a:off x="3563888" y="2610394"/>
            <a:ext cx="5366369" cy="1886274"/>
            <a:chOff x="323528" y="1311610"/>
            <a:chExt cx="8447685" cy="2969354"/>
          </a:xfrm>
        </p:grpSpPr>
        <p:sp>
          <p:nvSpPr>
            <p:cNvPr id="12" name="正方形/長方形 11">
              <a:extLst>
                <a:ext uri="{FF2B5EF4-FFF2-40B4-BE49-F238E27FC236}">
                  <a16:creationId xmlns:a16="http://schemas.microsoft.com/office/drawing/2014/main" id="{2858E6FB-E26D-4FCC-7573-D896ED5A8E7D}"/>
                </a:ext>
              </a:extLst>
            </p:cNvPr>
            <p:cNvSpPr/>
            <p:nvPr/>
          </p:nvSpPr>
          <p:spPr>
            <a:xfrm>
              <a:off x="323528" y="1312293"/>
              <a:ext cx="3101303" cy="1390379"/>
            </a:xfrm>
            <a:prstGeom prst="rect">
              <a:avLst/>
            </a:prstGeom>
            <a:noFill/>
            <a:ln w="3810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14" name="Rectangle 8">
              <a:extLst>
                <a:ext uri="{FF2B5EF4-FFF2-40B4-BE49-F238E27FC236}">
                  <a16:creationId xmlns:a16="http://schemas.microsoft.com/office/drawing/2014/main" id="{C0100A47-529D-1709-B862-D40432987B0F}"/>
                </a:ext>
              </a:extLst>
            </p:cNvPr>
            <p:cNvSpPr>
              <a:spLocks noChangeArrowheads="1"/>
            </p:cNvSpPr>
            <p:nvPr/>
          </p:nvSpPr>
          <p:spPr bwMode="auto">
            <a:xfrm>
              <a:off x="426723" y="1691673"/>
              <a:ext cx="1104302" cy="38789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5" name="Freeform 9">
              <a:extLst>
                <a:ext uri="{FF2B5EF4-FFF2-40B4-BE49-F238E27FC236}">
                  <a16:creationId xmlns:a16="http://schemas.microsoft.com/office/drawing/2014/main" id="{FB6EF08A-539F-11F6-3E0C-BEAF96AA4118}"/>
                </a:ext>
              </a:extLst>
            </p:cNvPr>
            <p:cNvSpPr>
              <a:spLocks noEditPoints="1"/>
            </p:cNvSpPr>
            <p:nvPr/>
          </p:nvSpPr>
          <p:spPr bwMode="auto">
            <a:xfrm>
              <a:off x="584960" y="1762462"/>
              <a:ext cx="787828" cy="269520"/>
            </a:xfrm>
            <a:custGeom>
              <a:avLst/>
              <a:gdLst>
                <a:gd name="T0" fmla="*/ 49 w 1267"/>
                <a:gd name="T1" fmla="*/ 97 h 434"/>
                <a:gd name="T2" fmla="*/ 71 w 1267"/>
                <a:gd name="T3" fmla="*/ 7 h 434"/>
                <a:gd name="T4" fmla="*/ 62 w 1267"/>
                <a:gd name="T5" fmla="*/ 61 h 434"/>
                <a:gd name="T6" fmla="*/ 100 w 1267"/>
                <a:gd name="T7" fmla="*/ 109 h 434"/>
                <a:gd name="T8" fmla="*/ 149 w 1267"/>
                <a:gd name="T9" fmla="*/ 72 h 434"/>
                <a:gd name="T10" fmla="*/ 212 w 1267"/>
                <a:gd name="T11" fmla="*/ 118 h 434"/>
                <a:gd name="T12" fmla="*/ 263 w 1267"/>
                <a:gd name="T13" fmla="*/ 39 h 434"/>
                <a:gd name="T14" fmla="*/ 217 w 1267"/>
                <a:gd name="T15" fmla="*/ 95 h 434"/>
                <a:gd name="T16" fmla="*/ 288 w 1267"/>
                <a:gd name="T17" fmla="*/ 73 h 434"/>
                <a:gd name="T18" fmla="*/ 331 w 1267"/>
                <a:gd name="T19" fmla="*/ 102 h 434"/>
                <a:gd name="T20" fmla="*/ 307 w 1267"/>
                <a:gd name="T21" fmla="*/ 63 h 434"/>
                <a:gd name="T22" fmla="*/ 409 w 1267"/>
                <a:gd name="T23" fmla="*/ 52 h 434"/>
                <a:gd name="T24" fmla="*/ 413 w 1267"/>
                <a:gd name="T25" fmla="*/ 32 h 434"/>
                <a:gd name="T26" fmla="*/ 480 w 1267"/>
                <a:gd name="T27" fmla="*/ 101 h 434"/>
                <a:gd name="T28" fmla="*/ 486 w 1267"/>
                <a:gd name="T29" fmla="*/ 0 h 434"/>
                <a:gd name="T30" fmla="*/ 490 w 1267"/>
                <a:gd name="T31" fmla="*/ 51 h 434"/>
                <a:gd name="T32" fmla="*/ 567 w 1267"/>
                <a:gd name="T33" fmla="*/ 116 h 434"/>
                <a:gd name="T34" fmla="*/ 560 w 1267"/>
                <a:gd name="T35" fmla="*/ 29 h 434"/>
                <a:gd name="T36" fmla="*/ 655 w 1267"/>
                <a:gd name="T37" fmla="*/ 28 h 434"/>
                <a:gd name="T38" fmla="*/ 616 w 1267"/>
                <a:gd name="T39" fmla="*/ 29 h 434"/>
                <a:gd name="T40" fmla="*/ 676 w 1267"/>
                <a:gd name="T41" fmla="*/ 40 h 434"/>
                <a:gd name="T42" fmla="*/ 723 w 1267"/>
                <a:gd name="T43" fmla="*/ 101 h 434"/>
                <a:gd name="T44" fmla="*/ 724 w 1267"/>
                <a:gd name="T45" fmla="*/ 63 h 434"/>
                <a:gd name="T46" fmla="*/ 763 w 1267"/>
                <a:gd name="T47" fmla="*/ 110 h 434"/>
                <a:gd name="T48" fmla="*/ 782 w 1267"/>
                <a:gd name="T49" fmla="*/ 43 h 434"/>
                <a:gd name="T50" fmla="*/ 816 w 1267"/>
                <a:gd name="T51" fmla="*/ 115 h 434"/>
                <a:gd name="T52" fmla="*/ 778 w 1267"/>
                <a:gd name="T53" fmla="*/ 99 h 434"/>
                <a:gd name="T54" fmla="*/ 872 w 1267"/>
                <a:gd name="T55" fmla="*/ 72 h 434"/>
                <a:gd name="T56" fmla="*/ 897 w 1267"/>
                <a:gd name="T57" fmla="*/ 28 h 434"/>
                <a:gd name="T58" fmla="*/ 962 w 1267"/>
                <a:gd name="T59" fmla="*/ 115 h 434"/>
                <a:gd name="T60" fmla="*/ 999 w 1267"/>
                <a:gd name="T61" fmla="*/ 52 h 434"/>
                <a:gd name="T62" fmla="*/ 1075 w 1267"/>
                <a:gd name="T63" fmla="*/ 30 h 434"/>
                <a:gd name="T64" fmla="*/ 1137 w 1267"/>
                <a:gd name="T65" fmla="*/ 78 h 434"/>
                <a:gd name="T66" fmla="*/ 1188 w 1267"/>
                <a:gd name="T67" fmla="*/ 115 h 434"/>
                <a:gd name="T68" fmla="*/ 1229 w 1267"/>
                <a:gd name="T69" fmla="*/ 56 h 434"/>
                <a:gd name="T70" fmla="*/ 241 w 1267"/>
                <a:gd name="T71" fmla="*/ 434 h 434"/>
                <a:gd name="T72" fmla="*/ 196 w 1267"/>
                <a:gd name="T73" fmla="*/ 257 h 434"/>
                <a:gd name="T74" fmla="*/ 223 w 1267"/>
                <a:gd name="T75" fmla="*/ 320 h 434"/>
                <a:gd name="T76" fmla="*/ 255 w 1267"/>
                <a:gd name="T77" fmla="*/ 401 h 434"/>
                <a:gd name="T78" fmla="*/ 293 w 1267"/>
                <a:gd name="T79" fmla="*/ 336 h 434"/>
                <a:gd name="T80" fmla="*/ 314 w 1267"/>
                <a:gd name="T81" fmla="*/ 222 h 434"/>
                <a:gd name="T82" fmla="*/ 342 w 1267"/>
                <a:gd name="T83" fmla="*/ 286 h 434"/>
                <a:gd name="T84" fmla="*/ 376 w 1267"/>
                <a:gd name="T85" fmla="*/ 381 h 434"/>
                <a:gd name="T86" fmla="*/ 364 w 1267"/>
                <a:gd name="T87" fmla="*/ 409 h 434"/>
                <a:gd name="T88" fmla="*/ 460 w 1267"/>
                <a:gd name="T89" fmla="*/ 303 h 434"/>
                <a:gd name="T90" fmla="*/ 562 w 1267"/>
                <a:gd name="T91" fmla="*/ 434 h 434"/>
                <a:gd name="T92" fmla="*/ 471 w 1267"/>
                <a:gd name="T93" fmla="*/ 295 h 434"/>
                <a:gd name="T94" fmla="*/ 652 w 1267"/>
                <a:gd name="T95" fmla="*/ 321 h 434"/>
                <a:gd name="T96" fmla="*/ 690 w 1267"/>
                <a:gd name="T97" fmla="*/ 315 h 434"/>
                <a:gd name="T98" fmla="*/ 761 w 1267"/>
                <a:gd name="T99" fmla="*/ 373 h 434"/>
                <a:gd name="T100" fmla="*/ 703 w 1267"/>
                <a:gd name="T101" fmla="*/ 359 h 434"/>
                <a:gd name="T102" fmla="*/ 864 w 1267"/>
                <a:gd name="T103" fmla="*/ 281 h 434"/>
                <a:gd name="T104" fmla="*/ 874 w 1267"/>
                <a:gd name="T105" fmla="*/ 353 h 434"/>
                <a:gd name="T106" fmla="*/ 875 w 1267"/>
                <a:gd name="T107" fmla="*/ 322 h 434"/>
                <a:gd name="T108" fmla="*/ 948 w 1267"/>
                <a:gd name="T109" fmla="*/ 229 h 434"/>
                <a:gd name="T110" fmla="*/ 1031 w 1267"/>
                <a:gd name="T111" fmla="*/ 325 h 434"/>
                <a:gd name="T112" fmla="*/ 1031 w 1267"/>
                <a:gd name="T113" fmla="*/ 22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7" h="434">
                  <a:moveTo>
                    <a:pt x="73" y="84"/>
                  </a:moveTo>
                  <a:cubicBezTo>
                    <a:pt x="73" y="94"/>
                    <a:pt x="69" y="102"/>
                    <a:pt x="62" y="108"/>
                  </a:cubicBezTo>
                  <a:cubicBezTo>
                    <a:pt x="55" y="114"/>
                    <a:pt x="45" y="116"/>
                    <a:pt x="32" y="116"/>
                  </a:cubicBezTo>
                  <a:cubicBezTo>
                    <a:pt x="19" y="116"/>
                    <a:pt x="9" y="114"/>
                    <a:pt x="0" y="110"/>
                  </a:cubicBezTo>
                  <a:cubicBezTo>
                    <a:pt x="0" y="93"/>
                    <a:pt x="0" y="93"/>
                    <a:pt x="0" y="93"/>
                  </a:cubicBezTo>
                  <a:cubicBezTo>
                    <a:pt x="6" y="95"/>
                    <a:pt x="11" y="97"/>
                    <a:pt x="17" y="99"/>
                  </a:cubicBezTo>
                  <a:cubicBezTo>
                    <a:pt x="23" y="100"/>
                    <a:pt x="28" y="101"/>
                    <a:pt x="33" y="101"/>
                  </a:cubicBezTo>
                  <a:cubicBezTo>
                    <a:pt x="40" y="101"/>
                    <a:pt x="46" y="99"/>
                    <a:pt x="49" y="97"/>
                  </a:cubicBezTo>
                  <a:cubicBezTo>
                    <a:pt x="53" y="94"/>
                    <a:pt x="55" y="90"/>
                    <a:pt x="55" y="85"/>
                  </a:cubicBezTo>
                  <a:cubicBezTo>
                    <a:pt x="55" y="81"/>
                    <a:pt x="53" y="78"/>
                    <a:pt x="50" y="75"/>
                  </a:cubicBezTo>
                  <a:cubicBezTo>
                    <a:pt x="47" y="72"/>
                    <a:pt x="40" y="68"/>
                    <a:pt x="30" y="64"/>
                  </a:cubicBezTo>
                  <a:cubicBezTo>
                    <a:pt x="20" y="60"/>
                    <a:pt x="12" y="55"/>
                    <a:pt x="8" y="50"/>
                  </a:cubicBezTo>
                  <a:cubicBezTo>
                    <a:pt x="4" y="44"/>
                    <a:pt x="2" y="38"/>
                    <a:pt x="2" y="30"/>
                  </a:cubicBezTo>
                  <a:cubicBezTo>
                    <a:pt x="2" y="21"/>
                    <a:pt x="5" y="14"/>
                    <a:pt x="12" y="8"/>
                  </a:cubicBezTo>
                  <a:cubicBezTo>
                    <a:pt x="19" y="3"/>
                    <a:pt x="28" y="0"/>
                    <a:pt x="39" y="0"/>
                  </a:cubicBezTo>
                  <a:cubicBezTo>
                    <a:pt x="50" y="0"/>
                    <a:pt x="61" y="2"/>
                    <a:pt x="71" y="7"/>
                  </a:cubicBezTo>
                  <a:cubicBezTo>
                    <a:pt x="65" y="22"/>
                    <a:pt x="65" y="22"/>
                    <a:pt x="65" y="22"/>
                  </a:cubicBezTo>
                  <a:cubicBezTo>
                    <a:pt x="55" y="18"/>
                    <a:pt x="46" y="16"/>
                    <a:pt x="38" y="16"/>
                  </a:cubicBezTo>
                  <a:cubicBezTo>
                    <a:pt x="32" y="16"/>
                    <a:pt x="28" y="17"/>
                    <a:pt x="25" y="20"/>
                  </a:cubicBezTo>
                  <a:cubicBezTo>
                    <a:pt x="22" y="22"/>
                    <a:pt x="20" y="26"/>
                    <a:pt x="20" y="30"/>
                  </a:cubicBezTo>
                  <a:cubicBezTo>
                    <a:pt x="20" y="33"/>
                    <a:pt x="21" y="36"/>
                    <a:pt x="22" y="38"/>
                  </a:cubicBezTo>
                  <a:cubicBezTo>
                    <a:pt x="23" y="40"/>
                    <a:pt x="25" y="42"/>
                    <a:pt x="28" y="44"/>
                  </a:cubicBezTo>
                  <a:cubicBezTo>
                    <a:pt x="31" y="45"/>
                    <a:pt x="36" y="48"/>
                    <a:pt x="43" y="51"/>
                  </a:cubicBezTo>
                  <a:cubicBezTo>
                    <a:pt x="52" y="54"/>
                    <a:pt x="58" y="58"/>
                    <a:pt x="62" y="61"/>
                  </a:cubicBezTo>
                  <a:cubicBezTo>
                    <a:pt x="66" y="64"/>
                    <a:pt x="68" y="67"/>
                    <a:pt x="70" y="71"/>
                  </a:cubicBezTo>
                  <a:cubicBezTo>
                    <a:pt x="72" y="75"/>
                    <a:pt x="73" y="79"/>
                    <a:pt x="73" y="84"/>
                  </a:cubicBezTo>
                  <a:close/>
                  <a:moveTo>
                    <a:pt x="153" y="115"/>
                  </a:moveTo>
                  <a:cubicBezTo>
                    <a:pt x="151" y="104"/>
                    <a:pt x="151" y="104"/>
                    <a:pt x="151" y="104"/>
                  </a:cubicBezTo>
                  <a:cubicBezTo>
                    <a:pt x="150" y="104"/>
                    <a:pt x="150" y="104"/>
                    <a:pt x="150" y="104"/>
                  </a:cubicBezTo>
                  <a:cubicBezTo>
                    <a:pt x="147" y="108"/>
                    <a:pt x="144" y="111"/>
                    <a:pt x="139" y="113"/>
                  </a:cubicBezTo>
                  <a:cubicBezTo>
                    <a:pt x="134" y="115"/>
                    <a:pt x="129" y="116"/>
                    <a:pt x="123" y="116"/>
                  </a:cubicBezTo>
                  <a:cubicBezTo>
                    <a:pt x="113" y="116"/>
                    <a:pt x="105" y="114"/>
                    <a:pt x="100" y="109"/>
                  </a:cubicBezTo>
                  <a:cubicBezTo>
                    <a:pt x="95" y="104"/>
                    <a:pt x="92" y="96"/>
                    <a:pt x="92" y="85"/>
                  </a:cubicBezTo>
                  <a:cubicBezTo>
                    <a:pt x="92" y="29"/>
                    <a:pt x="92" y="29"/>
                    <a:pt x="92" y="29"/>
                  </a:cubicBezTo>
                  <a:cubicBezTo>
                    <a:pt x="111" y="29"/>
                    <a:pt x="111" y="29"/>
                    <a:pt x="111" y="29"/>
                  </a:cubicBezTo>
                  <a:cubicBezTo>
                    <a:pt x="111" y="82"/>
                    <a:pt x="111" y="82"/>
                    <a:pt x="111" y="82"/>
                  </a:cubicBezTo>
                  <a:cubicBezTo>
                    <a:pt x="111" y="89"/>
                    <a:pt x="112" y="93"/>
                    <a:pt x="115" y="97"/>
                  </a:cubicBezTo>
                  <a:cubicBezTo>
                    <a:pt x="117" y="100"/>
                    <a:pt x="122" y="102"/>
                    <a:pt x="127" y="102"/>
                  </a:cubicBezTo>
                  <a:cubicBezTo>
                    <a:pt x="135" y="102"/>
                    <a:pt x="141" y="99"/>
                    <a:pt x="144" y="95"/>
                  </a:cubicBezTo>
                  <a:cubicBezTo>
                    <a:pt x="148" y="90"/>
                    <a:pt x="149" y="83"/>
                    <a:pt x="149" y="72"/>
                  </a:cubicBezTo>
                  <a:cubicBezTo>
                    <a:pt x="149" y="29"/>
                    <a:pt x="149" y="29"/>
                    <a:pt x="149" y="29"/>
                  </a:cubicBezTo>
                  <a:cubicBezTo>
                    <a:pt x="168" y="29"/>
                    <a:pt x="168" y="29"/>
                    <a:pt x="168" y="29"/>
                  </a:cubicBezTo>
                  <a:cubicBezTo>
                    <a:pt x="168" y="115"/>
                    <a:pt x="168" y="115"/>
                    <a:pt x="168" y="115"/>
                  </a:cubicBezTo>
                  <a:lnTo>
                    <a:pt x="153" y="115"/>
                  </a:lnTo>
                  <a:close/>
                  <a:moveTo>
                    <a:pt x="237" y="116"/>
                  </a:moveTo>
                  <a:cubicBezTo>
                    <a:pt x="226" y="116"/>
                    <a:pt x="218" y="113"/>
                    <a:pt x="212" y="105"/>
                  </a:cubicBezTo>
                  <a:cubicBezTo>
                    <a:pt x="211" y="105"/>
                    <a:pt x="211" y="105"/>
                    <a:pt x="211" y="105"/>
                  </a:cubicBezTo>
                  <a:cubicBezTo>
                    <a:pt x="212" y="112"/>
                    <a:pt x="212" y="116"/>
                    <a:pt x="212" y="118"/>
                  </a:cubicBezTo>
                  <a:cubicBezTo>
                    <a:pt x="212" y="153"/>
                    <a:pt x="212" y="153"/>
                    <a:pt x="212" y="153"/>
                  </a:cubicBezTo>
                  <a:cubicBezTo>
                    <a:pt x="194" y="153"/>
                    <a:pt x="194" y="153"/>
                    <a:pt x="194" y="153"/>
                  </a:cubicBezTo>
                  <a:cubicBezTo>
                    <a:pt x="194" y="29"/>
                    <a:pt x="194" y="29"/>
                    <a:pt x="194" y="29"/>
                  </a:cubicBezTo>
                  <a:cubicBezTo>
                    <a:pt x="208" y="29"/>
                    <a:pt x="208" y="29"/>
                    <a:pt x="208" y="29"/>
                  </a:cubicBezTo>
                  <a:cubicBezTo>
                    <a:pt x="209" y="31"/>
                    <a:pt x="210" y="35"/>
                    <a:pt x="211" y="41"/>
                  </a:cubicBezTo>
                  <a:cubicBezTo>
                    <a:pt x="212" y="41"/>
                    <a:pt x="212" y="41"/>
                    <a:pt x="212" y="41"/>
                  </a:cubicBezTo>
                  <a:cubicBezTo>
                    <a:pt x="218" y="32"/>
                    <a:pt x="226" y="28"/>
                    <a:pt x="238" y="28"/>
                  </a:cubicBezTo>
                  <a:cubicBezTo>
                    <a:pt x="248" y="28"/>
                    <a:pt x="257" y="31"/>
                    <a:pt x="263" y="39"/>
                  </a:cubicBezTo>
                  <a:cubicBezTo>
                    <a:pt x="268" y="47"/>
                    <a:pt x="271" y="58"/>
                    <a:pt x="271" y="72"/>
                  </a:cubicBezTo>
                  <a:cubicBezTo>
                    <a:pt x="271" y="86"/>
                    <a:pt x="268" y="97"/>
                    <a:pt x="262" y="105"/>
                  </a:cubicBezTo>
                  <a:cubicBezTo>
                    <a:pt x="256" y="112"/>
                    <a:pt x="248" y="116"/>
                    <a:pt x="237" y="116"/>
                  </a:cubicBezTo>
                  <a:close/>
                  <a:moveTo>
                    <a:pt x="233" y="42"/>
                  </a:moveTo>
                  <a:cubicBezTo>
                    <a:pt x="226" y="42"/>
                    <a:pt x="220" y="45"/>
                    <a:pt x="217" y="49"/>
                  </a:cubicBezTo>
                  <a:cubicBezTo>
                    <a:pt x="214" y="53"/>
                    <a:pt x="212" y="60"/>
                    <a:pt x="212" y="69"/>
                  </a:cubicBezTo>
                  <a:cubicBezTo>
                    <a:pt x="212" y="72"/>
                    <a:pt x="212" y="72"/>
                    <a:pt x="212" y="72"/>
                  </a:cubicBezTo>
                  <a:cubicBezTo>
                    <a:pt x="212" y="82"/>
                    <a:pt x="214" y="90"/>
                    <a:pt x="217" y="95"/>
                  </a:cubicBezTo>
                  <a:cubicBezTo>
                    <a:pt x="220" y="99"/>
                    <a:pt x="226" y="102"/>
                    <a:pt x="233" y="102"/>
                  </a:cubicBezTo>
                  <a:cubicBezTo>
                    <a:pt x="239" y="102"/>
                    <a:pt x="244" y="99"/>
                    <a:pt x="248" y="94"/>
                  </a:cubicBezTo>
                  <a:cubicBezTo>
                    <a:pt x="251" y="89"/>
                    <a:pt x="253" y="81"/>
                    <a:pt x="253" y="72"/>
                  </a:cubicBezTo>
                  <a:cubicBezTo>
                    <a:pt x="253" y="62"/>
                    <a:pt x="251" y="55"/>
                    <a:pt x="248" y="50"/>
                  </a:cubicBezTo>
                  <a:cubicBezTo>
                    <a:pt x="244" y="45"/>
                    <a:pt x="239" y="42"/>
                    <a:pt x="233" y="42"/>
                  </a:cubicBezTo>
                  <a:close/>
                  <a:moveTo>
                    <a:pt x="330" y="116"/>
                  </a:moveTo>
                  <a:cubicBezTo>
                    <a:pt x="317" y="116"/>
                    <a:pt x="306" y="113"/>
                    <a:pt x="299" y="105"/>
                  </a:cubicBezTo>
                  <a:cubicBezTo>
                    <a:pt x="291" y="97"/>
                    <a:pt x="288" y="86"/>
                    <a:pt x="288" y="73"/>
                  </a:cubicBezTo>
                  <a:cubicBezTo>
                    <a:pt x="288" y="59"/>
                    <a:pt x="291" y="48"/>
                    <a:pt x="298" y="40"/>
                  </a:cubicBezTo>
                  <a:cubicBezTo>
                    <a:pt x="305" y="32"/>
                    <a:pt x="315" y="28"/>
                    <a:pt x="327" y="28"/>
                  </a:cubicBezTo>
                  <a:cubicBezTo>
                    <a:pt x="338" y="28"/>
                    <a:pt x="347" y="31"/>
                    <a:pt x="354" y="38"/>
                  </a:cubicBezTo>
                  <a:cubicBezTo>
                    <a:pt x="360" y="45"/>
                    <a:pt x="363" y="54"/>
                    <a:pt x="363" y="66"/>
                  </a:cubicBezTo>
                  <a:cubicBezTo>
                    <a:pt x="363" y="76"/>
                    <a:pt x="363" y="76"/>
                    <a:pt x="363" y="76"/>
                  </a:cubicBezTo>
                  <a:cubicBezTo>
                    <a:pt x="306" y="76"/>
                    <a:pt x="306" y="76"/>
                    <a:pt x="306" y="76"/>
                  </a:cubicBezTo>
                  <a:cubicBezTo>
                    <a:pt x="307" y="84"/>
                    <a:pt x="309" y="91"/>
                    <a:pt x="313" y="95"/>
                  </a:cubicBezTo>
                  <a:cubicBezTo>
                    <a:pt x="317" y="100"/>
                    <a:pt x="323" y="102"/>
                    <a:pt x="331" y="102"/>
                  </a:cubicBezTo>
                  <a:cubicBezTo>
                    <a:pt x="336" y="102"/>
                    <a:pt x="341" y="102"/>
                    <a:pt x="345" y="101"/>
                  </a:cubicBezTo>
                  <a:cubicBezTo>
                    <a:pt x="349" y="100"/>
                    <a:pt x="354" y="98"/>
                    <a:pt x="359" y="96"/>
                  </a:cubicBezTo>
                  <a:cubicBezTo>
                    <a:pt x="359" y="111"/>
                    <a:pt x="359" y="111"/>
                    <a:pt x="359" y="111"/>
                  </a:cubicBezTo>
                  <a:cubicBezTo>
                    <a:pt x="355" y="113"/>
                    <a:pt x="350" y="114"/>
                    <a:pt x="346" y="115"/>
                  </a:cubicBezTo>
                  <a:cubicBezTo>
                    <a:pt x="341" y="116"/>
                    <a:pt x="336" y="116"/>
                    <a:pt x="330" y="116"/>
                  </a:cubicBezTo>
                  <a:close/>
                  <a:moveTo>
                    <a:pt x="327" y="41"/>
                  </a:moveTo>
                  <a:cubicBezTo>
                    <a:pt x="321" y="41"/>
                    <a:pt x="316" y="43"/>
                    <a:pt x="313" y="47"/>
                  </a:cubicBezTo>
                  <a:cubicBezTo>
                    <a:pt x="309" y="51"/>
                    <a:pt x="307" y="56"/>
                    <a:pt x="307" y="63"/>
                  </a:cubicBezTo>
                  <a:cubicBezTo>
                    <a:pt x="346" y="63"/>
                    <a:pt x="346" y="63"/>
                    <a:pt x="346" y="63"/>
                  </a:cubicBezTo>
                  <a:cubicBezTo>
                    <a:pt x="345" y="56"/>
                    <a:pt x="344" y="51"/>
                    <a:pt x="340" y="47"/>
                  </a:cubicBezTo>
                  <a:cubicBezTo>
                    <a:pt x="337" y="43"/>
                    <a:pt x="333" y="41"/>
                    <a:pt x="327" y="41"/>
                  </a:cubicBezTo>
                  <a:close/>
                  <a:moveTo>
                    <a:pt x="428" y="28"/>
                  </a:moveTo>
                  <a:cubicBezTo>
                    <a:pt x="431" y="28"/>
                    <a:pt x="434" y="28"/>
                    <a:pt x="437" y="28"/>
                  </a:cubicBezTo>
                  <a:cubicBezTo>
                    <a:pt x="435" y="45"/>
                    <a:pt x="435" y="45"/>
                    <a:pt x="435" y="45"/>
                  </a:cubicBezTo>
                  <a:cubicBezTo>
                    <a:pt x="432" y="45"/>
                    <a:pt x="430" y="44"/>
                    <a:pt x="427" y="44"/>
                  </a:cubicBezTo>
                  <a:cubicBezTo>
                    <a:pt x="420" y="44"/>
                    <a:pt x="414" y="47"/>
                    <a:pt x="409" y="52"/>
                  </a:cubicBezTo>
                  <a:cubicBezTo>
                    <a:pt x="405" y="56"/>
                    <a:pt x="402" y="62"/>
                    <a:pt x="402" y="70"/>
                  </a:cubicBezTo>
                  <a:cubicBezTo>
                    <a:pt x="402" y="115"/>
                    <a:pt x="402" y="115"/>
                    <a:pt x="402" y="115"/>
                  </a:cubicBezTo>
                  <a:cubicBezTo>
                    <a:pt x="384" y="115"/>
                    <a:pt x="384" y="115"/>
                    <a:pt x="384" y="115"/>
                  </a:cubicBezTo>
                  <a:cubicBezTo>
                    <a:pt x="384" y="29"/>
                    <a:pt x="384" y="29"/>
                    <a:pt x="384" y="29"/>
                  </a:cubicBezTo>
                  <a:cubicBezTo>
                    <a:pt x="398" y="29"/>
                    <a:pt x="398" y="29"/>
                    <a:pt x="398" y="29"/>
                  </a:cubicBezTo>
                  <a:cubicBezTo>
                    <a:pt x="401" y="44"/>
                    <a:pt x="401" y="44"/>
                    <a:pt x="401" y="44"/>
                  </a:cubicBezTo>
                  <a:cubicBezTo>
                    <a:pt x="402" y="44"/>
                    <a:pt x="402" y="44"/>
                    <a:pt x="402" y="44"/>
                  </a:cubicBezTo>
                  <a:cubicBezTo>
                    <a:pt x="405" y="39"/>
                    <a:pt x="408" y="35"/>
                    <a:pt x="413" y="32"/>
                  </a:cubicBezTo>
                  <a:cubicBezTo>
                    <a:pt x="417" y="29"/>
                    <a:pt x="422" y="28"/>
                    <a:pt x="428" y="28"/>
                  </a:cubicBezTo>
                  <a:close/>
                  <a:moveTo>
                    <a:pt x="520" y="84"/>
                  </a:moveTo>
                  <a:cubicBezTo>
                    <a:pt x="520" y="94"/>
                    <a:pt x="516" y="102"/>
                    <a:pt x="509" y="108"/>
                  </a:cubicBezTo>
                  <a:cubicBezTo>
                    <a:pt x="502" y="114"/>
                    <a:pt x="492" y="116"/>
                    <a:pt x="479" y="116"/>
                  </a:cubicBezTo>
                  <a:cubicBezTo>
                    <a:pt x="466" y="116"/>
                    <a:pt x="455" y="114"/>
                    <a:pt x="447" y="110"/>
                  </a:cubicBezTo>
                  <a:cubicBezTo>
                    <a:pt x="447" y="93"/>
                    <a:pt x="447" y="93"/>
                    <a:pt x="447" y="93"/>
                  </a:cubicBezTo>
                  <a:cubicBezTo>
                    <a:pt x="452" y="95"/>
                    <a:pt x="458" y="97"/>
                    <a:pt x="464" y="99"/>
                  </a:cubicBezTo>
                  <a:cubicBezTo>
                    <a:pt x="470" y="100"/>
                    <a:pt x="475" y="101"/>
                    <a:pt x="480" y="101"/>
                  </a:cubicBezTo>
                  <a:cubicBezTo>
                    <a:pt x="487" y="101"/>
                    <a:pt x="493" y="99"/>
                    <a:pt x="496" y="97"/>
                  </a:cubicBezTo>
                  <a:cubicBezTo>
                    <a:pt x="500" y="94"/>
                    <a:pt x="501" y="90"/>
                    <a:pt x="501" y="85"/>
                  </a:cubicBezTo>
                  <a:cubicBezTo>
                    <a:pt x="501" y="81"/>
                    <a:pt x="500" y="78"/>
                    <a:pt x="497" y="75"/>
                  </a:cubicBezTo>
                  <a:cubicBezTo>
                    <a:pt x="493" y="72"/>
                    <a:pt x="487" y="68"/>
                    <a:pt x="477" y="64"/>
                  </a:cubicBezTo>
                  <a:cubicBezTo>
                    <a:pt x="466" y="60"/>
                    <a:pt x="459" y="55"/>
                    <a:pt x="455" y="50"/>
                  </a:cubicBezTo>
                  <a:cubicBezTo>
                    <a:pt x="451" y="44"/>
                    <a:pt x="449" y="38"/>
                    <a:pt x="449" y="30"/>
                  </a:cubicBezTo>
                  <a:cubicBezTo>
                    <a:pt x="449" y="21"/>
                    <a:pt x="452" y="14"/>
                    <a:pt x="459" y="8"/>
                  </a:cubicBezTo>
                  <a:cubicBezTo>
                    <a:pt x="465" y="3"/>
                    <a:pt x="474" y="0"/>
                    <a:pt x="486" y="0"/>
                  </a:cubicBezTo>
                  <a:cubicBezTo>
                    <a:pt x="497" y="0"/>
                    <a:pt x="507" y="2"/>
                    <a:pt x="518" y="7"/>
                  </a:cubicBezTo>
                  <a:cubicBezTo>
                    <a:pt x="512" y="22"/>
                    <a:pt x="512" y="22"/>
                    <a:pt x="512" y="22"/>
                  </a:cubicBezTo>
                  <a:cubicBezTo>
                    <a:pt x="502" y="18"/>
                    <a:pt x="493" y="16"/>
                    <a:pt x="485" y="16"/>
                  </a:cubicBezTo>
                  <a:cubicBezTo>
                    <a:pt x="479" y="16"/>
                    <a:pt x="475" y="17"/>
                    <a:pt x="472" y="20"/>
                  </a:cubicBezTo>
                  <a:cubicBezTo>
                    <a:pt x="469" y="22"/>
                    <a:pt x="467" y="26"/>
                    <a:pt x="467" y="30"/>
                  </a:cubicBezTo>
                  <a:cubicBezTo>
                    <a:pt x="467" y="33"/>
                    <a:pt x="468" y="36"/>
                    <a:pt x="469" y="38"/>
                  </a:cubicBezTo>
                  <a:cubicBezTo>
                    <a:pt x="470" y="40"/>
                    <a:pt x="472" y="42"/>
                    <a:pt x="475" y="44"/>
                  </a:cubicBezTo>
                  <a:cubicBezTo>
                    <a:pt x="478" y="45"/>
                    <a:pt x="483" y="48"/>
                    <a:pt x="490" y="51"/>
                  </a:cubicBezTo>
                  <a:cubicBezTo>
                    <a:pt x="499" y="54"/>
                    <a:pt x="505" y="58"/>
                    <a:pt x="509" y="61"/>
                  </a:cubicBezTo>
                  <a:cubicBezTo>
                    <a:pt x="512" y="64"/>
                    <a:pt x="515" y="67"/>
                    <a:pt x="517" y="71"/>
                  </a:cubicBezTo>
                  <a:cubicBezTo>
                    <a:pt x="519" y="75"/>
                    <a:pt x="520" y="79"/>
                    <a:pt x="520" y="84"/>
                  </a:cubicBezTo>
                  <a:close/>
                  <a:moveTo>
                    <a:pt x="572" y="102"/>
                  </a:moveTo>
                  <a:cubicBezTo>
                    <a:pt x="576" y="102"/>
                    <a:pt x="581" y="101"/>
                    <a:pt x="585" y="100"/>
                  </a:cubicBezTo>
                  <a:cubicBezTo>
                    <a:pt x="585" y="113"/>
                    <a:pt x="585" y="113"/>
                    <a:pt x="585" y="113"/>
                  </a:cubicBezTo>
                  <a:cubicBezTo>
                    <a:pt x="583" y="114"/>
                    <a:pt x="580" y="115"/>
                    <a:pt x="577" y="116"/>
                  </a:cubicBezTo>
                  <a:cubicBezTo>
                    <a:pt x="574" y="116"/>
                    <a:pt x="571" y="116"/>
                    <a:pt x="567" y="116"/>
                  </a:cubicBezTo>
                  <a:cubicBezTo>
                    <a:pt x="550" y="116"/>
                    <a:pt x="542" y="107"/>
                    <a:pt x="542" y="89"/>
                  </a:cubicBezTo>
                  <a:cubicBezTo>
                    <a:pt x="542" y="43"/>
                    <a:pt x="542" y="43"/>
                    <a:pt x="542" y="43"/>
                  </a:cubicBezTo>
                  <a:cubicBezTo>
                    <a:pt x="530" y="43"/>
                    <a:pt x="530" y="43"/>
                    <a:pt x="530" y="43"/>
                  </a:cubicBezTo>
                  <a:cubicBezTo>
                    <a:pt x="530" y="35"/>
                    <a:pt x="530" y="35"/>
                    <a:pt x="530" y="35"/>
                  </a:cubicBezTo>
                  <a:cubicBezTo>
                    <a:pt x="542" y="28"/>
                    <a:pt x="542" y="28"/>
                    <a:pt x="542" y="28"/>
                  </a:cubicBezTo>
                  <a:cubicBezTo>
                    <a:pt x="549" y="10"/>
                    <a:pt x="549" y="10"/>
                    <a:pt x="549" y="10"/>
                  </a:cubicBezTo>
                  <a:cubicBezTo>
                    <a:pt x="560" y="10"/>
                    <a:pt x="560" y="10"/>
                    <a:pt x="560" y="10"/>
                  </a:cubicBezTo>
                  <a:cubicBezTo>
                    <a:pt x="560" y="29"/>
                    <a:pt x="560" y="29"/>
                    <a:pt x="560" y="29"/>
                  </a:cubicBezTo>
                  <a:cubicBezTo>
                    <a:pt x="584" y="29"/>
                    <a:pt x="584" y="29"/>
                    <a:pt x="584" y="29"/>
                  </a:cubicBezTo>
                  <a:cubicBezTo>
                    <a:pt x="584" y="43"/>
                    <a:pt x="584" y="43"/>
                    <a:pt x="584" y="43"/>
                  </a:cubicBezTo>
                  <a:cubicBezTo>
                    <a:pt x="560" y="43"/>
                    <a:pt x="560" y="43"/>
                    <a:pt x="560" y="43"/>
                  </a:cubicBezTo>
                  <a:cubicBezTo>
                    <a:pt x="560" y="89"/>
                    <a:pt x="560" y="89"/>
                    <a:pt x="560" y="89"/>
                  </a:cubicBezTo>
                  <a:cubicBezTo>
                    <a:pt x="560" y="93"/>
                    <a:pt x="561" y="96"/>
                    <a:pt x="563" y="99"/>
                  </a:cubicBezTo>
                  <a:cubicBezTo>
                    <a:pt x="565" y="101"/>
                    <a:pt x="568" y="102"/>
                    <a:pt x="572" y="102"/>
                  </a:cubicBezTo>
                  <a:close/>
                  <a:moveTo>
                    <a:pt x="646" y="28"/>
                  </a:moveTo>
                  <a:cubicBezTo>
                    <a:pt x="649" y="28"/>
                    <a:pt x="652" y="28"/>
                    <a:pt x="655" y="28"/>
                  </a:cubicBezTo>
                  <a:cubicBezTo>
                    <a:pt x="653" y="45"/>
                    <a:pt x="653" y="45"/>
                    <a:pt x="653" y="45"/>
                  </a:cubicBezTo>
                  <a:cubicBezTo>
                    <a:pt x="650" y="45"/>
                    <a:pt x="648" y="44"/>
                    <a:pt x="645" y="44"/>
                  </a:cubicBezTo>
                  <a:cubicBezTo>
                    <a:pt x="638" y="44"/>
                    <a:pt x="632" y="47"/>
                    <a:pt x="627" y="52"/>
                  </a:cubicBezTo>
                  <a:cubicBezTo>
                    <a:pt x="623" y="56"/>
                    <a:pt x="620" y="62"/>
                    <a:pt x="620" y="70"/>
                  </a:cubicBezTo>
                  <a:cubicBezTo>
                    <a:pt x="620" y="115"/>
                    <a:pt x="620" y="115"/>
                    <a:pt x="620" y="115"/>
                  </a:cubicBezTo>
                  <a:cubicBezTo>
                    <a:pt x="602" y="115"/>
                    <a:pt x="602" y="115"/>
                    <a:pt x="602" y="115"/>
                  </a:cubicBezTo>
                  <a:cubicBezTo>
                    <a:pt x="602" y="29"/>
                    <a:pt x="602" y="29"/>
                    <a:pt x="602" y="29"/>
                  </a:cubicBezTo>
                  <a:cubicBezTo>
                    <a:pt x="616" y="29"/>
                    <a:pt x="616" y="29"/>
                    <a:pt x="616" y="29"/>
                  </a:cubicBezTo>
                  <a:cubicBezTo>
                    <a:pt x="619" y="44"/>
                    <a:pt x="619" y="44"/>
                    <a:pt x="619" y="44"/>
                  </a:cubicBezTo>
                  <a:cubicBezTo>
                    <a:pt x="620" y="44"/>
                    <a:pt x="620" y="44"/>
                    <a:pt x="620" y="44"/>
                  </a:cubicBezTo>
                  <a:cubicBezTo>
                    <a:pt x="623" y="39"/>
                    <a:pt x="626" y="35"/>
                    <a:pt x="631" y="32"/>
                  </a:cubicBezTo>
                  <a:cubicBezTo>
                    <a:pt x="636" y="29"/>
                    <a:pt x="640" y="28"/>
                    <a:pt x="646" y="28"/>
                  </a:cubicBezTo>
                  <a:close/>
                  <a:moveTo>
                    <a:pt x="708" y="116"/>
                  </a:moveTo>
                  <a:cubicBezTo>
                    <a:pt x="695" y="116"/>
                    <a:pt x="684" y="113"/>
                    <a:pt x="677" y="105"/>
                  </a:cubicBezTo>
                  <a:cubicBezTo>
                    <a:pt x="669" y="97"/>
                    <a:pt x="666" y="86"/>
                    <a:pt x="666" y="73"/>
                  </a:cubicBezTo>
                  <a:cubicBezTo>
                    <a:pt x="666" y="59"/>
                    <a:pt x="669" y="48"/>
                    <a:pt x="676" y="40"/>
                  </a:cubicBezTo>
                  <a:cubicBezTo>
                    <a:pt x="683" y="32"/>
                    <a:pt x="693" y="28"/>
                    <a:pt x="705" y="28"/>
                  </a:cubicBezTo>
                  <a:cubicBezTo>
                    <a:pt x="716" y="28"/>
                    <a:pt x="725" y="31"/>
                    <a:pt x="732" y="38"/>
                  </a:cubicBezTo>
                  <a:cubicBezTo>
                    <a:pt x="738" y="45"/>
                    <a:pt x="741" y="54"/>
                    <a:pt x="741" y="66"/>
                  </a:cubicBezTo>
                  <a:cubicBezTo>
                    <a:pt x="741" y="76"/>
                    <a:pt x="741" y="76"/>
                    <a:pt x="741" y="76"/>
                  </a:cubicBezTo>
                  <a:cubicBezTo>
                    <a:pt x="684" y="76"/>
                    <a:pt x="684" y="76"/>
                    <a:pt x="684" y="76"/>
                  </a:cubicBezTo>
                  <a:cubicBezTo>
                    <a:pt x="685" y="84"/>
                    <a:pt x="687" y="91"/>
                    <a:pt x="691" y="95"/>
                  </a:cubicBezTo>
                  <a:cubicBezTo>
                    <a:pt x="695" y="100"/>
                    <a:pt x="701" y="102"/>
                    <a:pt x="709" y="102"/>
                  </a:cubicBezTo>
                  <a:cubicBezTo>
                    <a:pt x="714" y="102"/>
                    <a:pt x="719" y="102"/>
                    <a:pt x="723" y="101"/>
                  </a:cubicBezTo>
                  <a:cubicBezTo>
                    <a:pt x="727" y="100"/>
                    <a:pt x="732" y="98"/>
                    <a:pt x="737" y="96"/>
                  </a:cubicBezTo>
                  <a:cubicBezTo>
                    <a:pt x="737" y="111"/>
                    <a:pt x="737" y="111"/>
                    <a:pt x="737" y="111"/>
                  </a:cubicBezTo>
                  <a:cubicBezTo>
                    <a:pt x="733" y="113"/>
                    <a:pt x="728" y="114"/>
                    <a:pt x="724" y="115"/>
                  </a:cubicBezTo>
                  <a:cubicBezTo>
                    <a:pt x="719" y="116"/>
                    <a:pt x="714" y="116"/>
                    <a:pt x="708" y="116"/>
                  </a:cubicBezTo>
                  <a:close/>
                  <a:moveTo>
                    <a:pt x="705" y="41"/>
                  </a:moveTo>
                  <a:cubicBezTo>
                    <a:pt x="699" y="41"/>
                    <a:pt x="694" y="43"/>
                    <a:pt x="691" y="47"/>
                  </a:cubicBezTo>
                  <a:cubicBezTo>
                    <a:pt x="687" y="51"/>
                    <a:pt x="685" y="56"/>
                    <a:pt x="685" y="63"/>
                  </a:cubicBezTo>
                  <a:cubicBezTo>
                    <a:pt x="724" y="63"/>
                    <a:pt x="724" y="63"/>
                    <a:pt x="724" y="63"/>
                  </a:cubicBezTo>
                  <a:cubicBezTo>
                    <a:pt x="723" y="56"/>
                    <a:pt x="722" y="51"/>
                    <a:pt x="718" y="47"/>
                  </a:cubicBezTo>
                  <a:cubicBezTo>
                    <a:pt x="715" y="43"/>
                    <a:pt x="711" y="41"/>
                    <a:pt x="705" y="41"/>
                  </a:cubicBezTo>
                  <a:close/>
                  <a:moveTo>
                    <a:pt x="816" y="115"/>
                  </a:moveTo>
                  <a:cubicBezTo>
                    <a:pt x="812" y="103"/>
                    <a:pt x="812" y="103"/>
                    <a:pt x="812" y="103"/>
                  </a:cubicBezTo>
                  <a:cubicBezTo>
                    <a:pt x="811" y="103"/>
                    <a:pt x="811" y="103"/>
                    <a:pt x="811" y="103"/>
                  </a:cubicBezTo>
                  <a:cubicBezTo>
                    <a:pt x="807" y="108"/>
                    <a:pt x="803" y="112"/>
                    <a:pt x="799" y="114"/>
                  </a:cubicBezTo>
                  <a:cubicBezTo>
                    <a:pt x="795" y="115"/>
                    <a:pt x="789" y="116"/>
                    <a:pt x="783" y="116"/>
                  </a:cubicBezTo>
                  <a:cubicBezTo>
                    <a:pt x="774" y="116"/>
                    <a:pt x="768" y="114"/>
                    <a:pt x="763" y="110"/>
                  </a:cubicBezTo>
                  <a:cubicBezTo>
                    <a:pt x="758" y="105"/>
                    <a:pt x="756" y="99"/>
                    <a:pt x="756" y="90"/>
                  </a:cubicBezTo>
                  <a:cubicBezTo>
                    <a:pt x="756" y="81"/>
                    <a:pt x="759" y="75"/>
                    <a:pt x="766" y="70"/>
                  </a:cubicBezTo>
                  <a:cubicBezTo>
                    <a:pt x="772" y="66"/>
                    <a:pt x="782" y="63"/>
                    <a:pt x="796" y="63"/>
                  </a:cubicBezTo>
                  <a:cubicBezTo>
                    <a:pt x="811" y="62"/>
                    <a:pt x="811" y="62"/>
                    <a:pt x="811" y="62"/>
                  </a:cubicBezTo>
                  <a:cubicBezTo>
                    <a:pt x="811" y="58"/>
                    <a:pt x="811" y="58"/>
                    <a:pt x="811" y="58"/>
                  </a:cubicBezTo>
                  <a:cubicBezTo>
                    <a:pt x="811" y="52"/>
                    <a:pt x="809" y="48"/>
                    <a:pt x="807" y="46"/>
                  </a:cubicBezTo>
                  <a:cubicBezTo>
                    <a:pt x="804" y="43"/>
                    <a:pt x="800" y="42"/>
                    <a:pt x="795" y="42"/>
                  </a:cubicBezTo>
                  <a:cubicBezTo>
                    <a:pt x="791" y="42"/>
                    <a:pt x="786" y="42"/>
                    <a:pt x="782" y="43"/>
                  </a:cubicBezTo>
                  <a:cubicBezTo>
                    <a:pt x="778" y="45"/>
                    <a:pt x="774" y="46"/>
                    <a:pt x="771" y="48"/>
                  </a:cubicBezTo>
                  <a:cubicBezTo>
                    <a:pt x="765" y="35"/>
                    <a:pt x="765" y="35"/>
                    <a:pt x="765" y="35"/>
                  </a:cubicBezTo>
                  <a:cubicBezTo>
                    <a:pt x="769" y="33"/>
                    <a:pt x="775" y="31"/>
                    <a:pt x="780" y="30"/>
                  </a:cubicBezTo>
                  <a:cubicBezTo>
                    <a:pt x="786" y="28"/>
                    <a:pt x="791" y="28"/>
                    <a:pt x="796" y="28"/>
                  </a:cubicBezTo>
                  <a:cubicBezTo>
                    <a:pt x="807" y="28"/>
                    <a:pt x="815" y="30"/>
                    <a:pt x="820" y="35"/>
                  </a:cubicBezTo>
                  <a:cubicBezTo>
                    <a:pt x="826" y="39"/>
                    <a:pt x="829" y="47"/>
                    <a:pt x="829" y="57"/>
                  </a:cubicBezTo>
                  <a:cubicBezTo>
                    <a:pt x="829" y="115"/>
                    <a:pt x="829" y="115"/>
                    <a:pt x="829" y="115"/>
                  </a:cubicBezTo>
                  <a:lnTo>
                    <a:pt x="816" y="115"/>
                  </a:lnTo>
                  <a:close/>
                  <a:moveTo>
                    <a:pt x="789" y="102"/>
                  </a:moveTo>
                  <a:cubicBezTo>
                    <a:pt x="795" y="102"/>
                    <a:pt x="801" y="101"/>
                    <a:pt x="805" y="97"/>
                  </a:cubicBezTo>
                  <a:cubicBezTo>
                    <a:pt x="809" y="93"/>
                    <a:pt x="811" y="88"/>
                    <a:pt x="811" y="81"/>
                  </a:cubicBezTo>
                  <a:cubicBezTo>
                    <a:pt x="811" y="74"/>
                    <a:pt x="811" y="74"/>
                    <a:pt x="811" y="74"/>
                  </a:cubicBezTo>
                  <a:cubicBezTo>
                    <a:pt x="800" y="74"/>
                    <a:pt x="800" y="74"/>
                    <a:pt x="800" y="74"/>
                  </a:cubicBezTo>
                  <a:cubicBezTo>
                    <a:pt x="791" y="75"/>
                    <a:pt x="785" y="76"/>
                    <a:pt x="781" y="79"/>
                  </a:cubicBezTo>
                  <a:cubicBezTo>
                    <a:pt x="777" y="81"/>
                    <a:pt x="775" y="85"/>
                    <a:pt x="775" y="90"/>
                  </a:cubicBezTo>
                  <a:cubicBezTo>
                    <a:pt x="775" y="94"/>
                    <a:pt x="776" y="97"/>
                    <a:pt x="778" y="99"/>
                  </a:cubicBezTo>
                  <a:cubicBezTo>
                    <a:pt x="781" y="101"/>
                    <a:pt x="784" y="102"/>
                    <a:pt x="789" y="102"/>
                  </a:cubicBezTo>
                  <a:close/>
                  <a:moveTo>
                    <a:pt x="926" y="115"/>
                  </a:moveTo>
                  <a:cubicBezTo>
                    <a:pt x="908" y="115"/>
                    <a:pt x="908" y="115"/>
                    <a:pt x="908" y="115"/>
                  </a:cubicBezTo>
                  <a:cubicBezTo>
                    <a:pt x="908" y="62"/>
                    <a:pt x="908" y="62"/>
                    <a:pt x="908" y="62"/>
                  </a:cubicBezTo>
                  <a:cubicBezTo>
                    <a:pt x="908" y="55"/>
                    <a:pt x="907" y="51"/>
                    <a:pt x="904" y="47"/>
                  </a:cubicBezTo>
                  <a:cubicBezTo>
                    <a:pt x="902" y="44"/>
                    <a:pt x="898" y="42"/>
                    <a:pt x="893" y="42"/>
                  </a:cubicBezTo>
                  <a:cubicBezTo>
                    <a:pt x="886" y="42"/>
                    <a:pt x="881" y="45"/>
                    <a:pt x="877" y="49"/>
                  </a:cubicBezTo>
                  <a:cubicBezTo>
                    <a:pt x="874" y="54"/>
                    <a:pt x="872" y="62"/>
                    <a:pt x="872" y="72"/>
                  </a:cubicBezTo>
                  <a:cubicBezTo>
                    <a:pt x="872" y="115"/>
                    <a:pt x="872" y="115"/>
                    <a:pt x="872" y="115"/>
                  </a:cubicBezTo>
                  <a:cubicBezTo>
                    <a:pt x="854" y="115"/>
                    <a:pt x="854" y="115"/>
                    <a:pt x="854" y="115"/>
                  </a:cubicBezTo>
                  <a:cubicBezTo>
                    <a:pt x="854" y="29"/>
                    <a:pt x="854" y="29"/>
                    <a:pt x="854" y="29"/>
                  </a:cubicBezTo>
                  <a:cubicBezTo>
                    <a:pt x="868" y="29"/>
                    <a:pt x="868" y="29"/>
                    <a:pt x="868" y="29"/>
                  </a:cubicBezTo>
                  <a:cubicBezTo>
                    <a:pt x="871" y="40"/>
                    <a:pt x="871" y="40"/>
                    <a:pt x="871" y="40"/>
                  </a:cubicBezTo>
                  <a:cubicBezTo>
                    <a:pt x="872" y="40"/>
                    <a:pt x="872" y="40"/>
                    <a:pt x="872" y="40"/>
                  </a:cubicBezTo>
                  <a:cubicBezTo>
                    <a:pt x="874" y="36"/>
                    <a:pt x="878" y="33"/>
                    <a:pt x="882" y="31"/>
                  </a:cubicBezTo>
                  <a:cubicBezTo>
                    <a:pt x="887" y="29"/>
                    <a:pt x="892" y="28"/>
                    <a:pt x="897" y="28"/>
                  </a:cubicBezTo>
                  <a:cubicBezTo>
                    <a:pt x="910" y="28"/>
                    <a:pt x="919" y="32"/>
                    <a:pt x="923" y="41"/>
                  </a:cubicBezTo>
                  <a:cubicBezTo>
                    <a:pt x="925" y="41"/>
                    <a:pt x="925" y="41"/>
                    <a:pt x="925" y="41"/>
                  </a:cubicBezTo>
                  <a:cubicBezTo>
                    <a:pt x="927" y="37"/>
                    <a:pt x="931" y="34"/>
                    <a:pt x="935" y="31"/>
                  </a:cubicBezTo>
                  <a:cubicBezTo>
                    <a:pt x="940" y="29"/>
                    <a:pt x="945" y="28"/>
                    <a:pt x="951" y="28"/>
                  </a:cubicBezTo>
                  <a:cubicBezTo>
                    <a:pt x="961" y="28"/>
                    <a:pt x="969" y="30"/>
                    <a:pt x="973" y="35"/>
                  </a:cubicBezTo>
                  <a:cubicBezTo>
                    <a:pt x="978" y="41"/>
                    <a:pt x="981" y="48"/>
                    <a:pt x="981" y="59"/>
                  </a:cubicBezTo>
                  <a:cubicBezTo>
                    <a:pt x="981" y="115"/>
                    <a:pt x="981" y="115"/>
                    <a:pt x="981" y="115"/>
                  </a:cubicBezTo>
                  <a:cubicBezTo>
                    <a:pt x="962" y="115"/>
                    <a:pt x="962" y="115"/>
                    <a:pt x="962" y="115"/>
                  </a:cubicBezTo>
                  <a:cubicBezTo>
                    <a:pt x="962" y="62"/>
                    <a:pt x="962" y="62"/>
                    <a:pt x="962" y="62"/>
                  </a:cubicBezTo>
                  <a:cubicBezTo>
                    <a:pt x="962" y="55"/>
                    <a:pt x="961" y="51"/>
                    <a:pt x="959" y="47"/>
                  </a:cubicBezTo>
                  <a:cubicBezTo>
                    <a:pt x="956" y="44"/>
                    <a:pt x="952" y="42"/>
                    <a:pt x="947" y="42"/>
                  </a:cubicBezTo>
                  <a:cubicBezTo>
                    <a:pt x="940" y="42"/>
                    <a:pt x="935" y="45"/>
                    <a:pt x="931" y="49"/>
                  </a:cubicBezTo>
                  <a:cubicBezTo>
                    <a:pt x="928" y="54"/>
                    <a:pt x="926" y="60"/>
                    <a:pt x="926" y="69"/>
                  </a:cubicBezTo>
                  <a:lnTo>
                    <a:pt x="926" y="115"/>
                  </a:lnTo>
                  <a:close/>
                  <a:moveTo>
                    <a:pt x="999" y="68"/>
                  </a:moveTo>
                  <a:cubicBezTo>
                    <a:pt x="999" y="52"/>
                    <a:pt x="999" y="52"/>
                    <a:pt x="999" y="52"/>
                  </a:cubicBezTo>
                  <a:cubicBezTo>
                    <a:pt x="1038" y="52"/>
                    <a:pt x="1038" y="52"/>
                    <a:pt x="1038" y="52"/>
                  </a:cubicBezTo>
                  <a:cubicBezTo>
                    <a:pt x="1038" y="68"/>
                    <a:pt x="1038" y="68"/>
                    <a:pt x="1038" y="68"/>
                  </a:cubicBezTo>
                  <a:lnTo>
                    <a:pt x="999" y="68"/>
                  </a:lnTo>
                  <a:close/>
                  <a:moveTo>
                    <a:pt x="1153" y="115"/>
                  </a:moveTo>
                  <a:cubicBezTo>
                    <a:pt x="1131" y="115"/>
                    <a:pt x="1131" y="115"/>
                    <a:pt x="1131" y="115"/>
                  </a:cubicBezTo>
                  <a:cubicBezTo>
                    <a:pt x="1075" y="25"/>
                    <a:pt x="1075" y="25"/>
                    <a:pt x="1075" y="25"/>
                  </a:cubicBezTo>
                  <a:cubicBezTo>
                    <a:pt x="1074" y="25"/>
                    <a:pt x="1074" y="25"/>
                    <a:pt x="1074" y="25"/>
                  </a:cubicBezTo>
                  <a:cubicBezTo>
                    <a:pt x="1075" y="30"/>
                    <a:pt x="1075" y="30"/>
                    <a:pt x="1075" y="30"/>
                  </a:cubicBezTo>
                  <a:cubicBezTo>
                    <a:pt x="1075" y="39"/>
                    <a:pt x="1076" y="48"/>
                    <a:pt x="1076" y="56"/>
                  </a:cubicBezTo>
                  <a:cubicBezTo>
                    <a:pt x="1076" y="115"/>
                    <a:pt x="1076" y="115"/>
                    <a:pt x="1076" y="115"/>
                  </a:cubicBezTo>
                  <a:cubicBezTo>
                    <a:pt x="1059" y="115"/>
                    <a:pt x="1059" y="115"/>
                    <a:pt x="1059" y="115"/>
                  </a:cubicBezTo>
                  <a:cubicBezTo>
                    <a:pt x="1059" y="2"/>
                    <a:pt x="1059" y="2"/>
                    <a:pt x="1059" y="2"/>
                  </a:cubicBezTo>
                  <a:cubicBezTo>
                    <a:pt x="1081" y="2"/>
                    <a:pt x="1081" y="2"/>
                    <a:pt x="1081" y="2"/>
                  </a:cubicBezTo>
                  <a:cubicBezTo>
                    <a:pt x="1137" y="91"/>
                    <a:pt x="1137" y="91"/>
                    <a:pt x="1137" y="91"/>
                  </a:cubicBezTo>
                  <a:cubicBezTo>
                    <a:pt x="1137" y="91"/>
                    <a:pt x="1137" y="91"/>
                    <a:pt x="1137" y="91"/>
                  </a:cubicBezTo>
                  <a:cubicBezTo>
                    <a:pt x="1137" y="90"/>
                    <a:pt x="1137" y="86"/>
                    <a:pt x="1137" y="78"/>
                  </a:cubicBezTo>
                  <a:cubicBezTo>
                    <a:pt x="1137" y="71"/>
                    <a:pt x="1136" y="65"/>
                    <a:pt x="1136" y="61"/>
                  </a:cubicBezTo>
                  <a:cubicBezTo>
                    <a:pt x="1136" y="2"/>
                    <a:pt x="1136" y="2"/>
                    <a:pt x="1136" y="2"/>
                  </a:cubicBezTo>
                  <a:cubicBezTo>
                    <a:pt x="1153" y="2"/>
                    <a:pt x="1153" y="2"/>
                    <a:pt x="1153" y="2"/>
                  </a:cubicBezTo>
                  <a:lnTo>
                    <a:pt x="1153" y="115"/>
                  </a:lnTo>
                  <a:close/>
                  <a:moveTo>
                    <a:pt x="1267" y="115"/>
                  </a:moveTo>
                  <a:cubicBezTo>
                    <a:pt x="1245" y="115"/>
                    <a:pt x="1245" y="115"/>
                    <a:pt x="1245" y="115"/>
                  </a:cubicBezTo>
                  <a:cubicBezTo>
                    <a:pt x="1217" y="69"/>
                    <a:pt x="1217" y="69"/>
                    <a:pt x="1217" y="69"/>
                  </a:cubicBezTo>
                  <a:cubicBezTo>
                    <a:pt x="1188" y="115"/>
                    <a:pt x="1188" y="115"/>
                    <a:pt x="1188" y="115"/>
                  </a:cubicBezTo>
                  <a:cubicBezTo>
                    <a:pt x="1169" y="115"/>
                    <a:pt x="1169" y="115"/>
                    <a:pt x="1169" y="115"/>
                  </a:cubicBezTo>
                  <a:cubicBezTo>
                    <a:pt x="1206" y="56"/>
                    <a:pt x="1206" y="56"/>
                    <a:pt x="1206" y="56"/>
                  </a:cubicBezTo>
                  <a:cubicBezTo>
                    <a:pt x="1171" y="2"/>
                    <a:pt x="1171" y="2"/>
                    <a:pt x="1171" y="2"/>
                  </a:cubicBezTo>
                  <a:cubicBezTo>
                    <a:pt x="1192" y="2"/>
                    <a:pt x="1192" y="2"/>
                    <a:pt x="1192" y="2"/>
                  </a:cubicBezTo>
                  <a:cubicBezTo>
                    <a:pt x="1218" y="44"/>
                    <a:pt x="1218" y="44"/>
                    <a:pt x="1218" y="44"/>
                  </a:cubicBezTo>
                  <a:cubicBezTo>
                    <a:pt x="1244" y="2"/>
                    <a:pt x="1244" y="2"/>
                    <a:pt x="1244" y="2"/>
                  </a:cubicBezTo>
                  <a:cubicBezTo>
                    <a:pt x="1264" y="2"/>
                    <a:pt x="1264" y="2"/>
                    <a:pt x="1264" y="2"/>
                  </a:cubicBezTo>
                  <a:cubicBezTo>
                    <a:pt x="1229" y="56"/>
                    <a:pt x="1229" y="56"/>
                    <a:pt x="1229" y="56"/>
                  </a:cubicBezTo>
                  <a:lnTo>
                    <a:pt x="1267" y="115"/>
                  </a:lnTo>
                  <a:close/>
                  <a:moveTo>
                    <a:pt x="215" y="359"/>
                  </a:moveTo>
                  <a:cubicBezTo>
                    <a:pt x="212" y="380"/>
                    <a:pt x="208" y="403"/>
                    <a:pt x="201" y="417"/>
                  </a:cubicBezTo>
                  <a:cubicBezTo>
                    <a:pt x="196" y="414"/>
                    <a:pt x="186" y="409"/>
                    <a:pt x="180" y="407"/>
                  </a:cubicBezTo>
                  <a:cubicBezTo>
                    <a:pt x="187" y="394"/>
                    <a:pt x="191" y="374"/>
                    <a:pt x="192" y="355"/>
                  </a:cubicBezTo>
                  <a:lnTo>
                    <a:pt x="215" y="359"/>
                  </a:lnTo>
                  <a:close/>
                  <a:moveTo>
                    <a:pt x="241" y="341"/>
                  </a:moveTo>
                  <a:cubicBezTo>
                    <a:pt x="241" y="434"/>
                    <a:pt x="241" y="434"/>
                    <a:pt x="241" y="434"/>
                  </a:cubicBezTo>
                  <a:cubicBezTo>
                    <a:pt x="218" y="434"/>
                    <a:pt x="218" y="434"/>
                    <a:pt x="218" y="434"/>
                  </a:cubicBezTo>
                  <a:cubicBezTo>
                    <a:pt x="218" y="343"/>
                    <a:pt x="218" y="343"/>
                    <a:pt x="218" y="343"/>
                  </a:cubicBezTo>
                  <a:cubicBezTo>
                    <a:pt x="185" y="345"/>
                    <a:pt x="185" y="345"/>
                    <a:pt x="185" y="345"/>
                  </a:cubicBezTo>
                  <a:cubicBezTo>
                    <a:pt x="183" y="322"/>
                    <a:pt x="183" y="322"/>
                    <a:pt x="183" y="322"/>
                  </a:cubicBezTo>
                  <a:cubicBezTo>
                    <a:pt x="199" y="321"/>
                    <a:pt x="199" y="321"/>
                    <a:pt x="199" y="321"/>
                  </a:cubicBezTo>
                  <a:cubicBezTo>
                    <a:pt x="202" y="317"/>
                    <a:pt x="206" y="312"/>
                    <a:pt x="210" y="306"/>
                  </a:cubicBezTo>
                  <a:cubicBezTo>
                    <a:pt x="203" y="297"/>
                    <a:pt x="192" y="285"/>
                    <a:pt x="183" y="276"/>
                  </a:cubicBezTo>
                  <a:cubicBezTo>
                    <a:pt x="196" y="257"/>
                    <a:pt x="196" y="257"/>
                    <a:pt x="196" y="257"/>
                  </a:cubicBezTo>
                  <a:cubicBezTo>
                    <a:pt x="197" y="259"/>
                    <a:pt x="199" y="260"/>
                    <a:pt x="201" y="262"/>
                  </a:cubicBezTo>
                  <a:cubicBezTo>
                    <a:pt x="207" y="249"/>
                    <a:pt x="214" y="234"/>
                    <a:pt x="218" y="222"/>
                  </a:cubicBezTo>
                  <a:cubicBezTo>
                    <a:pt x="241" y="231"/>
                    <a:pt x="241" y="231"/>
                    <a:pt x="241" y="231"/>
                  </a:cubicBezTo>
                  <a:cubicBezTo>
                    <a:pt x="233" y="246"/>
                    <a:pt x="224" y="264"/>
                    <a:pt x="216" y="277"/>
                  </a:cubicBezTo>
                  <a:cubicBezTo>
                    <a:pt x="218" y="280"/>
                    <a:pt x="221" y="283"/>
                    <a:pt x="223" y="286"/>
                  </a:cubicBezTo>
                  <a:cubicBezTo>
                    <a:pt x="231" y="273"/>
                    <a:pt x="238" y="260"/>
                    <a:pt x="243" y="249"/>
                  </a:cubicBezTo>
                  <a:cubicBezTo>
                    <a:pt x="265" y="259"/>
                    <a:pt x="265" y="259"/>
                    <a:pt x="265" y="259"/>
                  </a:cubicBezTo>
                  <a:cubicBezTo>
                    <a:pt x="253" y="279"/>
                    <a:pt x="237" y="302"/>
                    <a:pt x="223" y="320"/>
                  </a:cubicBezTo>
                  <a:cubicBezTo>
                    <a:pt x="245" y="319"/>
                    <a:pt x="245" y="319"/>
                    <a:pt x="245" y="319"/>
                  </a:cubicBezTo>
                  <a:cubicBezTo>
                    <a:pt x="242" y="314"/>
                    <a:pt x="240" y="308"/>
                    <a:pt x="237" y="303"/>
                  </a:cubicBezTo>
                  <a:cubicBezTo>
                    <a:pt x="255" y="295"/>
                    <a:pt x="255" y="295"/>
                    <a:pt x="255" y="295"/>
                  </a:cubicBezTo>
                  <a:cubicBezTo>
                    <a:pt x="263" y="311"/>
                    <a:pt x="272" y="331"/>
                    <a:pt x="275" y="343"/>
                  </a:cubicBezTo>
                  <a:cubicBezTo>
                    <a:pt x="256" y="352"/>
                    <a:pt x="256" y="352"/>
                    <a:pt x="256" y="352"/>
                  </a:cubicBezTo>
                  <a:cubicBezTo>
                    <a:pt x="255" y="349"/>
                    <a:pt x="254" y="345"/>
                    <a:pt x="253" y="341"/>
                  </a:cubicBezTo>
                  <a:lnTo>
                    <a:pt x="241" y="341"/>
                  </a:lnTo>
                  <a:close/>
                  <a:moveTo>
                    <a:pt x="255" y="401"/>
                  </a:moveTo>
                  <a:cubicBezTo>
                    <a:pt x="253" y="390"/>
                    <a:pt x="247" y="372"/>
                    <a:pt x="242" y="359"/>
                  </a:cubicBezTo>
                  <a:cubicBezTo>
                    <a:pt x="261" y="353"/>
                    <a:pt x="261" y="353"/>
                    <a:pt x="261" y="353"/>
                  </a:cubicBezTo>
                  <a:cubicBezTo>
                    <a:pt x="266" y="366"/>
                    <a:pt x="272" y="382"/>
                    <a:pt x="275" y="394"/>
                  </a:cubicBezTo>
                  <a:lnTo>
                    <a:pt x="255" y="401"/>
                  </a:lnTo>
                  <a:close/>
                  <a:moveTo>
                    <a:pt x="319" y="336"/>
                  </a:moveTo>
                  <a:cubicBezTo>
                    <a:pt x="317" y="384"/>
                    <a:pt x="311" y="416"/>
                    <a:pt x="270" y="434"/>
                  </a:cubicBezTo>
                  <a:cubicBezTo>
                    <a:pt x="267" y="428"/>
                    <a:pt x="260" y="419"/>
                    <a:pt x="255" y="414"/>
                  </a:cubicBezTo>
                  <a:cubicBezTo>
                    <a:pt x="289" y="400"/>
                    <a:pt x="292" y="376"/>
                    <a:pt x="293" y="336"/>
                  </a:cubicBezTo>
                  <a:lnTo>
                    <a:pt x="319" y="336"/>
                  </a:lnTo>
                  <a:close/>
                  <a:moveTo>
                    <a:pt x="270" y="306"/>
                  </a:moveTo>
                  <a:cubicBezTo>
                    <a:pt x="275" y="306"/>
                    <a:pt x="281" y="305"/>
                    <a:pt x="287" y="305"/>
                  </a:cubicBezTo>
                  <a:cubicBezTo>
                    <a:pt x="292" y="295"/>
                    <a:pt x="296" y="283"/>
                    <a:pt x="299" y="272"/>
                  </a:cubicBezTo>
                  <a:cubicBezTo>
                    <a:pt x="268" y="272"/>
                    <a:pt x="268" y="272"/>
                    <a:pt x="268" y="272"/>
                  </a:cubicBezTo>
                  <a:cubicBezTo>
                    <a:pt x="268" y="248"/>
                    <a:pt x="268" y="248"/>
                    <a:pt x="268" y="248"/>
                  </a:cubicBezTo>
                  <a:cubicBezTo>
                    <a:pt x="314" y="248"/>
                    <a:pt x="314" y="248"/>
                    <a:pt x="314" y="248"/>
                  </a:cubicBezTo>
                  <a:cubicBezTo>
                    <a:pt x="314" y="222"/>
                    <a:pt x="314" y="222"/>
                    <a:pt x="314" y="222"/>
                  </a:cubicBezTo>
                  <a:cubicBezTo>
                    <a:pt x="342" y="222"/>
                    <a:pt x="342" y="222"/>
                    <a:pt x="342" y="222"/>
                  </a:cubicBezTo>
                  <a:cubicBezTo>
                    <a:pt x="342" y="248"/>
                    <a:pt x="342" y="248"/>
                    <a:pt x="342" y="248"/>
                  </a:cubicBezTo>
                  <a:cubicBezTo>
                    <a:pt x="392" y="248"/>
                    <a:pt x="392" y="248"/>
                    <a:pt x="392" y="248"/>
                  </a:cubicBezTo>
                  <a:cubicBezTo>
                    <a:pt x="392" y="272"/>
                    <a:pt x="392" y="272"/>
                    <a:pt x="392" y="272"/>
                  </a:cubicBezTo>
                  <a:cubicBezTo>
                    <a:pt x="329" y="272"/>
                    <a:pt x="329" y="272"/>
                    <a:pt x="329" y="272"/>
                  </a:cubicBezTo>
                  <a:cubicBezTo>
                    <a:pt x="324" y="283"/>
                    <a:pt x="319" y="294"/>
                    <a:pt x="315" y="303"/>
                  </a:cubicBezTo>
                  <a:cubicBezTo>
                    <a:pt x="327" y="302"/>
                    <a:pt x="340" y="301"/>
                    <a:pt x="353" y="300"/>
                  </a:cubicBezTo>
                  <a:cubicBezTo>
                    <a:pt x="349" y="295"/>
                    <a:pt x="346" y="291"/>
                    <a:pt x="342" y="286"/>
                  </a:cubicBezTo>
                  <a:cubicBezTo>
                    <a:pt x="363" y="275"/>
                    <a:pt x="363" y="275"/>
                    <a:pt x="363" y="275"/>
                  </a:cubicBezTo>
                  <a:cubicBezTo>
                    <a:pt x="376" y="291"/>
                    <a:pt x="391" y="312"/>
                    <a:pt x="397" y="327"/>
                  </a:cubicBezTo>
                  <a:cubicBezTo>
                    <a:pt x="375" y="339"/>
                    <a:pt x="375" y="339"/>
                    <a:pt x="375" y="339"/>
                  </a:cubicBezTo>
                  <a:cubicBezTo>
                    <a:pt x="373" y="334"/>
                    <a:pt x="370" y="328"/>
                    <a:pt x="367" y="323"/>
                  </a:cubicBezTo>
                  <a:cubicBezTo>
                    <a:pt x="333" y="325"/>
                    <a:pt x="297" y="328"/>
                    <a:pt x="272" y="330"/>
                  </a:cubicBezTo>
                  <a:lnTo>
                    <a:pt x="270" y="306"/>
                  </a:lnTo>
                  <a:close/>
                  <a:moveTo>
                    <a:pt x="371" y="409"/>
                  </a:moveTo>
                  <a:cubicBezTo>
                    <a:pt x="375" y="409"/>
                    <a:pt x="376" y="405"/>
                    <a:pt x="376" y="381"/>
                  </a:cubicBezTo>
                  <a:cubicBezTo>
                    <a:pt x="381" y="385"/>
                    <a:pt x="392" y="389"/>
                    <a:pt x="399" y="391"/>
                  </a:cubicBezTo>
                  <a:cubicBezTo>
                    <a:pt x="397" y="424"/>
                    <a:pt x="390" y="432"/>
                    <a:pt x="374" y="432"/>
                  </a:cubicBezTo>
                  <a:cubicBezTo>
                    <a:pt x="359" y="432"/>
                    <a:pt x="359" y="432"/>
                    <a:pt x="359" y="432"/>
                  </a:cubicBezTo>
                  <a:cubicBezTo>
                    <a:pt x="339" y="432"/>
                    <a:pt x="335" y="425"/>
                    <a:pt x="335" y="402"/>
                  </a:cubicBezTo>
                  <a:cubicBezTo>
                    <a:pt x="335" y="336"/>
                    <a:pt x="335" y="336"/>
                    <a:pt x="335" y="336"/>
                  </a:cubicBezTo>
                  <a:cubicBezTo>
                    <a:pt x="360" y="336"/>
                    <a:pt x="360" y="336"/>
                    <a:pt x="360" y="336"/>
                  </a:cubicBezTo>
                  <a:cubicBezTo>
                    <a:pt x="360" y="402"/>
                    <a:pt x="360" y="402"/>
                    <a:pt x="360" y="402"/>
                  </a:cubicBezTo>
                  <a:cubicBezTo>
                    <a:pt x="360" y="408"/>
                    <a:pt x="361" y="409"/>
                    <a:pt x="364" y="409"/>
                  </a:cubicBezTo>
                  <a:lnTo>
                    <a:pt x="371" y="409"/>
                  </a:lnTo>
                  <a:close/>
                  <a:moveTo>
                    <a:pt x="529" y="222"/>
                  </a:moveTo>
                  <a:cubicBezTo>
                    <a:pt x="553" y="257"/>
                    <a:pt x="590" y="286"/>
                    <a:pt x="626" y="300"/>
                  </a:cubicBezTo>
                  <a:cubicBezTo>
                    <a:pt x="619" y="307"/>
                    <a:pt x="613" y="316"/>
                    <a:pt x="608" y="325"/>
                  </a:cubicBezTo>
                  <a:cubicBezTo>
                    <a:pt x="597" y="319"/>
                    <a:pt x="585" y="311"/>
                    <a:pt x="573" y="303"/>
                  </a:cubicBezTo>
                  <a:cubicBezTo>
                    <a:pt x="573" y="319"/>
                    <a:pt x="573" y="319"/>
                    <a:pt x="573" y="319"/>
                  </a:cubicBezTo>
                  <a:cubicBezTo>
                    <a:pt x="460" y="319"/>
                    <a:pt x="460" y="319"/>
                    <a:pt x="460" y="319"/>
                  </a:cubicBezTo>
                  <a:cubicBezTo>
                    <a:pt x="460" y="303"/>
                    <a:pt x="460" y="303"/>
                    <a:pt x="460" y="303"/>
                  </a:cubicBezTo>
                  <a:cubicBezTo>
                    <a:pt x="449" y="311"/>
                    <a:pt x="437" y="318"/>
                    <a:pt x="425" y="325"/>
                  </a:cubicBezTo>
                  <a:cubicBezTo>
                    <a:pt x="422" y="318"/>
                    <a:pt x="414" y="309"/>
                    <a:pt x="408" y="303"/>
                  </a:cubicBezTo>
                  <a:cubicBezTo>
                    <a:pt x="447" y="284"/>
                    <a:pt x="484" y="250"/>
                    <a:pt x="501" y="222"/>
                  </a:cubicBezTo>
                  <a:lnTo>
                    <a:pt x="529" y="222"/>
                  </a:lnTo>
                  <a:close/>
                  <a:moveTo>
                    <a:pt x="446" y="341"/>
                  </a:moveTo>
                  <a:cubicBezTo>
                    <a:pt x="589" y="341"/>
                    <a:pt x="589" y="341"/>
                    <a:pt x="589" y="341"/>
                  </a:cubicBezTo>
                  <a:cubicBezTo>
                    <a:pt x="589" y="434"/>
                    <a:pt x="589" y="434"/>
                    <a:pt x="589" y="434"/>
                  </a:cubicBezTo>
                  <a:cubicBezTo>
                    <a:pt x="562" y="434"/>
                    <a:pt x="562" y="434"/>
                    <a:pt x="562" y="434"/>
                  </a:cubicBezTo>
                  <a:cubicBezTo>
                    <a:pt x="562" y="426"/>
                    <a:pt x="562" y="426"/>
                    <a:pt x="562" y="426"/>
                  </a:cubicBezTo>
                  <a:cubicBezTo>
                    <a:pt x="472" y="426"/>
                    <a:pt x="472" y="426"/>
                    <a:pt x="472" y="426"/>
                  </a:cubicBezTo>
                  <a:cubicBezTo>
                    <a:pt x="472" y="434"/>
                    <a:pt x="472" y="434"/>
                    <a:pt x="472" y="434"/>
                  </a:cubicBezTo>
                  <a:cubicBezTo>
                    <a:pt x="446" y="434"/>
                    <a:pt x="446" y="434"/>
                    <a:pt x="446" y="434"/>
                  </a:cubicBezTo>
                  <a:lnTo>
                    <a:pt x="446" y="341"/>
                  </a:lnTo>
                  <a:close/>
                  <a:moveTo>
                    <a:pt x="562" y="295"/>
                  </a:moveTo>
                  <a:cubicBezTo>
                    <a:pt x="543" y="280"/>
                    <a:pt x="527" y="264"/>
                    <a:pt x="516" y="249"/>
                  </a:cubicBezTo>
                  <a:cubicBezTo>
                    <a:pt x="505" y="264"/>
                    <a:pt x="489" y="280"/>
                    <a:pt x="471" y="295"/>
                  </a:cubicBezTo>
                  <a:lnTo>
                    <a:pt x="562" y="295"/>
                  </a:lnTo>
                  <a:close/>
                  <a:moveTo>
                    <a:pt x="472" y="365"/>
                  </a:moveTo>
                  <a:cubicBezTo>
                    <a:pt x="472" y="402"/>
                    <a:pt x="472" y="402"/>
                    <a:pt x="472" y="402"/>
                  </a:cubicBezTo>
                  <a:cubicBezTo>
                    <a:pt x="562" y="402"/>
                    <a:pt x="562" y="402"/>
                    <a:pt x="562" y="402"/>
                  </a:cubicBezTo>
                  <a:cubicBezTo>
                    <a:pt x="562" y="365"/>
                    <a:pt x="562" y="365"/>
                    <a:pt x="562" y="365"/>
                  </a:cubicBezTo>
                  <a:lnTo>
                    <a:pt x="472" y="365"/>
                  </a:lnTo>
                  <a:close/>
                  <a:moveTo>
                    <a:pt x="690" y="298"/>
                  </a:moveTo>
                  <a:cubicBezTo>
                    <a:pt x="678" y="307"/>
                    <a:pt x="665" y="315"/>
                    <a:pt x="652" y="321"/>
                  </a:cubicBezTo>
                  <a:cubicBezTo>
                    <a:pt x="649" y="314"/>
                    <a:pt x="642" y="304"/>
                    <a:pt x="636" y="298"/>
                  </a:cubicBezTo>
                  <a:cubicBezTo>
                    <a:pt x="675" y="281"/>
                    <a:pt x="711" y="249"/>
                    <a:pt x="728" y="222"/>
                  </a:cubicBezTo>
                  <a:cubicBezTo>
                    <a:pt x="756" y="222"/>
                    <a:pt x="756" y="222"/>
                    <a:pt x="756" y="222"/>
                  </a:cubicBezTo>
                  <a:cubicBezTo>
                    <a:pt x="780" y="256"/>
                    <a:pt x="816" y="282"/>
                    <a:pt x="852" y="294"/>
                  </a:cubicBezTo>
                  <a:cubicBezTo>
                    <a:pt x="845" y="301"/>
                    <a:pt x="839" y="311"/>
                    <a:pt x="834" y="319"/>
                  </a:cubicBezTo>
                  <a:cubicBezTo>
                    <a:pt x="822" y="313"/>
                    <a:pt x="809" y="306"/>
                    <a:pt x="796" y="297"/>
                  </a:cubicBezTo>
                  <a:cubicBezTo>
                    <a:pt x="796" y="315"/>
                    <a:pt x="796" y="315"/>
                    <a:pt x="796" y="315"/>
                  </a:cubicBezTo>
                  <a:cubicBezTo>
                    <a:pt x="690" y="315"/>
                    <a:pt x="690" y="315"/>
                    <a:pt x="690" y="315"/>
                  </a:cubicBezTo>
                  <a:lnTo>
                    <a:pt x="690" y="298"/>
                  </a:lnTo>
                  <a:close/>
                  <a:moveTo>
                    <a:pt x="650" y="334"/>
                  </a:moveTo>
                  <a:cubicBezTo>
                    <a:pt x="838" y="334"/>
                    <a:pt x="838" y="334"/>
                    <a:pt x="838" y="334"/>
                  </a:cubicBezTo>
                  <a:cubicBezTo>
                    <a:pt x="838" y="359"/>
                    <a:pt x="838" y="359"/>
                    <a:pt x="838" y="359"/>
                  </a:cubicBezTo>
                  <a:cubicBezTo>
                    <a:pt x="736" y="359"/>
                    <a:pt x="736" y="359"/>
                    <a:pt x="736" y="359"/>
                  </a:cubicBezTo>
                  <a:cubicBezTo>
                    <a:pt x="730" y="372"/>
                    <a:pt x="722" y="386"/>
                    <a:pt x="715" y="399"/>
                  </a:cubicBezTo>
                  <a:cubicBezTo>
                    <a:pt x="737" y="398"/>
                    <a:pt x="761" y="397"/>
                    <a:pt x="784" y="396"/>
                  </a:cubicBezTo>
                  <a:cubicBezTo>
                    <a:pt x="777" y="388"/>
                    <a:pt x="769" y="380"/>
                    <a:pt x="761" y="373"/>
                  </a:cubicBezTo>
                  <a:cubicBezTo>
                    <a:pt x="785" y="361"/>
                    <a:pt x="785" y="361"/>
                    <a:pt x="785" y="361"/>
                  </a:cubicBezTo>
                  <a:cubicBezTo>
                    <a:pt x="805" y="378"/>
                    <a:pt x="827" y="402"/>
                    <a:pt x="837" y="419"/>
                  </a:cubicBezTo>
                  <a:cubicBezTo>
                    <a:pt x="812" y="434"/>
                    <a:pt x="812" y="434"/>
                    <a:pt x="812" y="434"/>
                  </a:cubicBezTo>
                  <a:cubicBezTo>
                    <a:pt x="810" y="430"/>
                    <a:pt x="807" y="425"/>
                    <a:pt x="803" y="420"/>
                  </a:cubicBezTo>
                  <a:cubicBezTo>
                    <a:pt x="750" y="423"/>
                    <a:pt x="694" y="425"/>
                    <a:pt x="655" y="427"/>
                  </a:cubicBezTo>
                  <a:cubicBezTo>
                    <a:pt x="651" y="401"/>
                    <a:pt x="651" y="401"/>
                    <a:pt x="651" y="401"/>
                  </a:cubicBezTo>
                  <a:cubicBezTo>
                    <a:pt x="686" y="400"/>
                    <a:pt x="686" y="400"/>
                    <a:pt x="686" y="400"/>
                  </a:cubicBezTo>
                  <a:cubicBezTo>
                    <a:pt x="692" y="387"/>
                    <a:pt x="698" y="372"/>
                    <a:pt x="703" y="359"/>
                  </a:cubicBezTo>
                  <a:cubicBezTo>
                    <a:pt x="650" y="359"/>
                    <a:pt x="650" y="359"/>
                    <a:pt x="650" y="359"/>
                  </a:cubicBezTo>
                  <a:lnTo>
                    <a:pt x="650" y="334"/>
                  </a:lnTo>
                  <a:close/>
                  <a:moveTo>
                    <a:pt x="787" y="290"/>
                  </a:moveTo>
                  <a:cubicBezTo>
                    <a:pt x="769" y="277"/>
                    <a:pt x="753" y="262"/>
                    <a:pt x="743" y="248"/>
                  </a:cubicBezTo>
                  <a:cubicBezTo>
                    <a:pt x="733" y="262"/>
                    <a:pt x="719" y="277"/>
                    <a:pt x="702" y="290"/>
                  </a:cubicBezTo>
                  <a:lnTo>
                    <a:pt x="787" y="290"/>
                  </a:lnTo>
                  <a:close/>
                  <a:moveTo>
                    <a:pt x="957" y="281"/>
                  </a:moveTo>
                  <a:cubicBezTo>
                    <a:pt x="864" y="281"/>
                    <a:pt x="864" y="281"/>
                    <a:pt x="864" y="281"/>
                  </a:cubicBezTo>
                  <a:cubicBezTo>
                    <a:pt x="864" y="260"/>
                    <a:pt x="864" y="260"/>
                    <a:pt x="864" y="260"/>
                  </a:cubicBezTo>
                  <a:cubicBezTo>
                    <a:pt x="957" y="260"/>
                    <a:pt x="957" y="260"/>
                    <a:pt x="957" y="260"/>
                  </a:cubicBezTo>
                  <a:lnTo>
                    <a:pt x="957" y="281"/>
                  </a:lnTo>
                  <a:close/>
                  <a:moveTo>
                    <a:pt x="947" y="422"/>
                  </a:moveTo>
                  <a:cubicBezTo>
                    <a:pt x="898" y="422"/>
                    <a:pt x="898" y="422"/>
                    <a:pt x="898" y="422"/>
                  </a:cubicBezTo>
                  <a:cubicBezTo>
                    <a:pt x="898" y="431"/>
                    <a:pt x="898" y="431"/>
                    <a:pt x="898" y="431"/>
                  </a:cubicBezTo>
                  <a:cubicBezTo>
                    <a:pt x="874" y="431"/>
                    <a:pt x="874" y="431"/>
                    <a:pt x="874" y="431"/>
                  </a:cubicBezTo>
                  <a:cubicBezTo>
                    <a:pt x="874" y="353"/>
                    <a:pt x="874" y="353"/>
                    <a:pt x="874" y="353"/>
                  </a:cubicBezTo>
                  <a:cubicBezTo>
                    <a:pt x="947" y="353"/>
                    <a:pt x="947" y="353"/>
                    <a:pt x="947" y="353"/>
                  </a:cubicBezTo>
                  <a:lnTo>
                    <a:pt x="947" y="422"/>
                  </a:lnTo>
                  <a:close/>
                  <a:moveTo>
                    <a:pt x="875" y="291"/>
                  </a:moveTo>
                  <a:cubicBezTo>
                    <a:pt x="948" y="291"/>
                    <a:pt x="948" y="291"/>
                    <a:pt x="948" y="291"/>
                  </a:cubicBezTo>
                  <a:cubicBezTo>
                    <a:pt x="948" y="312"/>
                    <a:pt x="948" y="312"/>
                    <a:pt x="948" y="312"/>
                  </a:cubicBezTo>
                  <a:cubicBezTo>
                    <a:pt x="875" y="312"/>
                    <a:pt x="875" y="312"/>
                    <a:pt x="875" y="312"/>
                  </a:cubicBezTo>
                  <a:lnTo>
                    <a:pt x="875" y="291"/>
                  </a:lnTo>
                  <a:close/>
                  <a:moveTo>
                    <a:pt x="875" y="322"/>
                  </a:moveTo>
                  <a:cubicBezTo>
                    <a:pt x="948" y="322"/>
                    <a:pt x="948" y="322"/>
                    <a:pt x="948" y="322"/>
                  </a:cubicBezTo>
                  <a:cubicBezTo>
                    <a:pt x="948" y="342"/>
                    <a:pt x="948" y="342"/>
                    <a:pt x="948" y="342"/>
                  </a:cubicBezTo>
                  <a:cubicBezTo>
                    <a:pt x="875" y="342"/>
                    <a:pt x="875" y="342"/>
                    <a:pt x="875" y="342"/>
                  </a:cubicBezTo>
                  <a:lnTo>
                    <a:pt x="875" y="322"/>
                  </a:lnTo>
                  <a:close/>
                  <a:moveTo>
                    <a:pt x="948" y="250"/>
                  </a:moveTo>
                  <a:cubicBezTo>
                    <a:pt x="876" y="250"/>
                    <a:pt x="876" y="250"/>
                    <a:pt x="876" y="250"/>
                  </a:cubicBezTo>
                  <a:cubicBezTo>
                    <a:pt x="876" y="229"/>
                    <a:pt x="876" y="229"/>
                    <a:pt x="876" y="229"/>
                  </a:cubicBezTo>
                  <a:cubicBezTo>
                    <a:pt x="948" y="229"/>
                    <a:pt x="948" y="229"/>
                    <a:pt x="948" y="229"/>
                  </a:cubicBezTo>
                  <a:lnTo>
                    <a:pt x="948" y="250"/>
                  </a:lnTo>
                  <a:close/>
                  <a:moveTo>
                    <a:pt x="898" y="375"/>
                  </a:moveTo>
                  <a:cubicBezTo>
                    <a:pt x="898" y="401"/>
                    <a:pt x="898" y="401"/>
                    <a:pt x="898" y="401"/>
                  </a:cubicBezTo>
                  <a:cubicBezTo>
                    <a:pt x="924" y="401"/>
                    <a:pt x="924" y="401"/>
                    <a:pt x="924" y="401"/>
                  </a:cubicBezTo>
                  <a:cubicBezTo>
                    <a:pt x="924" y="375"/>
                    <a:pt x="924" y="375"/>
                    <a:pt x="924" y="375"/>
                  </a:cubicBezTo>
                  <a:lnTo>
                    <a:pt x="898" y="375"/>
                  </a:lnTo>
                  <a:close/>
                  <a:moveTo>
                    <a:pt x="1078" y="325"/>
                  </a:moveTo>
                  <a:cubicBezTo>
                    <a:pt x="1031" y="325"/>
                    <a:pt x="1031" y="325"/>
                    <a:pt x="1031" y="325"/>
                  </a:cubicBezTo>
                  <a:cubicBezTo>
                    <a:pt x="1031" y="434"/>
                    <a:pt x="1031" y="434"/>
                    <a:pt x="1031" y="434"/>
                  </a:cubicBezTo>
                  <a:cubicBezTo>
                    <a:pt x="1003" y="434"/>
                    <a:pt x="1003" y="434"/>
                    <a:pt x="1003" y="434"/>
                  </a:cubicBezTo>
                  <a:cubicBezTo>
                    <a:pt x="1003" y="325"/>
                    <a:pt x="1003" y="325"/>
                    <a:pt x="1003" y="325"/>
                  </a:cubicBezTo>
                  <a:cubicBezTo>
                    <a:pt x="956" y="325"/>
                    <a:pt x="956" y="325"/>
                    <a:pt x="956" y="325"/>
                  </a:cubicBezTo>
                  <a:cubicBezTo>
                    <a:pt x="956" y="298"/>
                    <a:pt x="956" y="298"/>
                    <a:pt x="956" y="298"/>
                  </a:cubicBezTo>
                  <a:cubicBezTo>
                    <a:pt x="1003" y="298"/>
                    <a:pt x="1003" y="298"/>
                    <a:pt x="1003" y="298"/>
                  </a:cubicBezTo>
                  <a:cubicBezTo>
                    <a:pt x="1003" y="223"/>
                    <a:pt x="1003" y="223"/>
                    <a:pt x="1003" y="223"/>
                  </a:cubicBezTo>
                  <a:cubicBezTo>
                    <a:pt x="1031" y="223"/>
                    <a:pt x="1031" y="223"/>
                    <a:pt x="1031" y="223"/>
                  </a:cubicBezTo>
                  <a:cubicBezTo>
                    <a:pt x="1031" y="298"/>
                    <a:pt x="1031" y="298"/>
                    <a:pt x="1031" y="298"/>
                  </a:cubicBezTo>
                  <a:cubicBezTo>
                    <a:pt x="1078" y="298"/>
                    <a:pt x="1078" y="298"/>
                    <a:pt x="1078" y="298"/>
                  </a:cubicBezTo>
                  <a:lnTo>
                    <a:pt x="1078" y="3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dirty="0">
                <a:solidFill>
                  <a:prstClr val="black"/>
                </a:solidFill>
                <a:latin typeface="メイリオ"/>
                <a:ea typeface="メイリオ"/>
              </a:endParaRPr>
            </a:p>
          </p:txBody>
        </p:sp>
        <p:grpSp>
          <p:nvGrpSpPr>
            <p:cNvPr id="17" name="グループ化 16">
              <a:extLst>
                <a:ext uri="{FF2B5EF4-FFF2-40B4-BE49-F238E27FC236}">
                  <a16:creationId xmlns:a16="http://schemas.microsoft.com/office/drawing/2014/main" id="{405BAD35-BF57-DB0D-29D7-0CC6756F9ACD}"/>
                </a:ext>
              </a:extLst>
            </p:cNvPr>
            <p:cNvGrpSpPr/>
            <p:nvPr/>
          </p:nvGrpSpPr>
          <p:grpSpPr>
            <a:xfrm>
              <a:off x="478694" y="2183188"/>
              <a:ext cx="1000361" cy="364807"/>
              <a:chOff x="930561" y="1504111"/>
              <a:chExt cx="1000361" cy="364807"/>
            </a:xfrm>
          </p:grpSpPr>
          <p:sp>
            <p:nvSpPr>
              <p:cNvPr id="19" name="Freeform 61">
                <a:extLst>
                  <a:ext uri="{FF2B5EF4-FFF2-40B4-BE49-F238E27FC236}">
                    <a16:creationId xmlns:a16="http://schemas.microsoft.com/office/drawing/2014/main" id="{8C658898-6726-54E0-1E98-AEB6FE46C437}"/>
                  </a:ext>
                </a:extLst>
              </p:cNvPr>
              <p:cNvSpPr>
                <a:spLocks noEditPoints="1"/>
              </p:cNvSpPr>
              <p:nvPr/>
            </p:nvSpPr>
            <p:spPr bwMode="auto">
              <a:xfrm>
                <a:off x="930561" y="1504111"/>
                <a:ext cx="515711" cy="364807"/>
              </a:xfrm>
              <a:custGeom>
                <a:avLst/>
                <a:gdLst>
                  <a:gd name="T0" fmla="*/ 699 w 1172"/>
                  <a:gd name="T1" fmla="*/ 832 h 832"/>
                  <a:gd name="T2" fmla="*/ 845 w 1172"/>
                  <a:gd name="T3" fmla="*/ 692 h 832"/>
                  <a:gd name="T4" fmla="*/ 1026 w 1172"/>
                  <a:gd name="T5" fmla="*/ 832 h 832"/>
                  <a:gd name="T6" fmla="*/ 1172 w 1172"/>
                  <a:gd name="T7" fmla="*/ 0 h 832"/>
                  <a:gd name="T8" fmla="*/ 1022 w 1172"/>
                  <a:gd name="T9" fmla="*/ 72 h 832"/>
                  <a:gd name="T10" fmla="*/ 1106 w 1172"/>
                  <a:gd name="T11" fmla="*/ 178 h 832"/>
                  <a:gd name="T12" fmla="*/ 1022 w 1172"/>
                  <a:gd name="T13" fmla="*/ 72 h 832"/>
                  <a:gd name="T14" fmla="*/ 977 w 1172"/>
                  <a:gd name="T15" fmla="*/ 72 h 832"/>
                  <a:gd name="T16" fmla="*/ 894 w 1172"/>
                  <a:gd name="T17" fmla="*/ 178 h 832"/>
                  <a:gd name="T18" fmla="*/ 765 w 1172"/>
                  <a:gd name="T19" fmla="*/ 72 h 832"/>
                  <a:gd name="T20" fmla="*/ 849 w 1172"/>
                  <a:gd name="T21" fmla="*/ 178 h 832"/>
                  <a:gd name="T22" fmla="*/ 765 w 1172"/>
                  <a:gd name="T23" fmla="*/ 72 h 832"/>
                  <a:gd name="T24" fmla="*/ 1106 w 1172"/>
                  <a:gd name="T25" fmla="*/ 223 h 832"/>
                  <a:gd name="T26" fmla="*/ 1022 w 1172"/>
                  <a:gd name="T27" fmla="*/ 329 h 832"/>
                  <a:gd name="T28" fmla="*/ 894 w 1172"/>
                  <a:gd name="T29" fmla="*/ 223 h 832"/>
                  <a:gd name="T30" fmla="*/ 977 w 1172"/>
                  <a:gd name="T31" fmla="*/ 329 h 832"/>
                  <a:gd name="T32" fmla="*/ 894 w 1172"/>
                  <a:gd name="T33" fmla="*/ 223 h 832"/>
                  <a:gd name="T34" fmla="*/ 849 w 1172"/>
                  <a:gd name="T35" fmla="*/ 223 h 832"/>
                  <a:gd name="T36" fmla="*/ 765 w 1172"/>
                  <a:gd name="T37" fmla="*/ 329 h 832"/>
                  <a:gd name="T38" fmla="*/ 1022 w 1172"/>
                  <a:gd name="T39" fmla="*/ 375 h 832"/>
                  <a:gd name="T40" fmla="*/ 1106 w 1172"/>
                  <a:gd name="T41" fmla="*/ 480 h 832"/>
                  <a:gd name="T42" fmla="*/ 1022 w 1172"/>
                  <a:gd name="T43" fmla="*/ 375 h 832"/>
                  <a:gd name="T44" fmla="*/ 977 w 1172"/>
                  <a:gd name="T45" fmla="*/ 375 h 832"/>
                  <a:gd name="T46" fmla="*/ 894 w 1172"/>
                  <a:gd name="T47" fmla="*/ 480 h 832"/>
                  <a:gd name="T48" fmla="*/ 765 w 1172"/>
                  <a:gd name="T49" fmla="*/ 375 h 832"/>
                  <a:gd name="T50" fmla="*/ 849 w 1172"/>
                  <a:gd name="T51" fmla="*/ 480 h 832"/>
                  <a:gd name="T52" fmla="*/ 765 w 1172"/>
                  <a:gd name="T53" fmla="*/ 375 h 832"/>
                  <a:gd name="T54" fmla="*/ 1106 w 1172"/>
                  <a:gd name="T55" fmla="*/ 526 h 832"/>
                  <a:gd name="T56" fmla="*/ 1022 w 1172"/>
                  <a:gd name="T57" fmla="*/ 632 h 832"/>
                  <a:gd name="T58" fmla="*/ 894 w 1172"/>
                  <a:gd name="T59" fmla="*/ 526 h 832"/>
                  <a:gd name="T60" fmla="*/ 977 w 1172"/>
                  <a:gd name="T61" fmla="*/ 632 h 832"/>
                  <a:gd name="T62" fmla="*/ 894 w 1172"/>
                  <a:gd name="T63" fmla="*/ 526 h 832"/>
                  <a:gd name="T64" fmla="*/ 849 w 1172"/>
                  <a:gd name="T65" fmla="*/ 526 h 832"/>
                  <a:gd name="T66" fmla="*/ 765 w 1172"/>
                  <a:gd name="T67" fmla="*/ 632 h 832"/>
                  <a:gd name="T68" fmla="*/ 236 w 1172"/>
                  <a:gd name="T69" fmla="*/ 232 h 832"/>
                  <a:gd name="T70" fmla="*/ 236 w 1172"/>
                  <a:gd name="T71" fmla="*/ 600 h 832"/>
                  <a:gd name="T72" fmla="*/ 236 w 1172"/>
                  <a:gd name="T73" fmla="*/ 232 h 832"/>
                  <a:gd name="T74" fmla="*/ 320 w 1172"/>
                  <a:gd name="T75" fmla="*/ 453 h 832"/>
                  <a:gd name="T76" fmla="*/ 256 w 1172"/>
                  <a:gd name="T77" fmla="*/ 477 h 832"/>
                  <a:gd name="T78" fmla="*/ 320 w 1172"/>
                  <a:gd name="T79" fmla="*/ 506 h 832"/>
                  <a:gd name="T80" fmla="*/ 256 w 1172"/>
                  <a:gd name="T81" fmla="*/ 540 h 832"/>
                  <a:gd name="T82" fmla="*/ 217 w 1172"/>
                  <a:gd name="T83" fmla="*/ 506 h 832"/>
                  <a:gd name="T84" fmla="*/ 153 w 1172"/>
                  <a:gd name="T85" fmla="*/ 477 h 832"/>
                  <a:gd name="T86" fmla="*/ 217 w 1172"/>
                  <a:gd name="T87" fmla="*/ 453 h 832"/>
                  <a:gd name="T88" fmla="*/ 153 w 1172"/>
                  <a:gd name="T89" fmla="*/ 423 h 832"/>
                  <a:gd name="T90" fmla="*/ 130 w 1172"/>
                  <a:gd name="T91" fmla="*/ 308 h 832"/>
                  <a:gd name="T92" fmla="*/ 236 w 1172"/>
                  <a:gd name="T93" fmla="*/ 405 h 832"/>
                  <a:gd name="T94" fmla="*/ 344 w 1172"/>
                  <a:gd name="T95" fmla="*/ 308 h 832"/>
                  <a:gd name="T96" fmla="*/ 320 w 1172"/>
                  <a:gd name="T97" fmla="*/ 423 h 832"/>
                  <a:gd name="T98" fmla="*/ 540 w 1172"/>
                  <a:gd name="T99" fmla="*/ 330 h 832"/>
                  <a:gd name="T100" fmla="*/ 471 w 1172"/>
                  <a:gd name="T101" fmla="*/ 396 h 832"/>
                  <a:gd name="T102" fmla="*/ 0 w 1172"/>
                  <a:gd name="T103" fmla="*/ 416 h 832"/>
                  <a:gd name="T104" fmla="*/ 471 w 1172"/>
                  <a:gd name="T105" fmla="*/ 436 h 832"/>
                  <a:gd name="T106" fmla="*/ 540 w 1172"/>
                  <a:gd name="T107" fmla="*/ 501 h 832"/>
                  <a:gd name="T108" fmla="*/ 684 w 1172"/>
                  <a:gd name="T109" fmla="*/ 416 h 832"/>
                  <a:gd name="T110" fmla="*/ 236 w 1172"/>
                  <a:gd name="T111" fmla="*/ 617 h 832"/>
                  <a:gd name="T112" fmla="*/ 236 w 1172"/>
                  <a:gd name="T113" fmla="*/ 215 h 832"/>
                  <a:gd name="T114" fmla="*/ 236 w 1172"/>
                  <a:gd name="T115" fmla="*/ 61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2" h="832">
                    <a:moveTo>
                      <a:pt x="699" y="0"/>
                    </a:moveTo>
                    <a:cubicBezTo>
                      <a:pt x="699" y="832"/>
                      <a:pt x="699" y="832"/>
                      <a:pt x="699" y="832"/>
                    </a:cubicBezTo>
                    <a:cubicBezTo>
                      <a:pt x="845" y="832"/>
                      <a:pt x="845" y="832"/>
                      <a:pt x="845" y="832"/>
                    </a:cubicBezTo>
                    <a:cubicBezTo>
                      <a:pt x="845" y="692"/>
                      <a:pt x="845" y="692"/>
                      <a:pt x="845" y="692"/>
                    </a:cubicBezTo>
                    <a:cubicBezTo>
                      <a:pt x="1026" y="692"/>
                      <a:pt x="1026" y="692"/>
                      <a:pt x="1026" y="692"/>
                    </a:cubicBezTo>
                    <a:cubicBezTo>
                      <a:pt x="1026" y="832"/>
                      <a:pt x="1026" y="832"/>
                      <a:pt x="1026" y="832"/>
                    </a:cubicBezTo>
                    <a:cubicBezTo>
                      <a:pt x="1172" y="832"/>
                      <a:pt x="1172" y="832"/>
                      <a:pt x="1172" y="832"/>
                    </a:cubicBezTo>
                    <a:cubicBezTo>
                      <a:pt x="1172" y="0"/>
                      <a:pt x="1172" y="0"/>
                      <a:pt x="1172" y="0"/>
                    </a:cubicBezTo>
                    <a:lnTo>
                      <a:pt x="699" y="0"/>
                    </a:lnTo>
                    <a:close/>
                    <a:moveTo>
                      <a:pt x="1022" y="72"/>
                    </a:moveTo>
                    <a:cubicBezTo>
                      <a:pt x="1106" y="72"/>
                      <a:pt x="1106" y="72"/>
                      <a:pt x="1106" y="72"/>
                    </a:cubicBezTo>
                    <a:cubicBezTo>
                      <a:pt x="1106" y="178"/>
                      <a:pt x="1106" y="178"/>
                      <a:pt x="1106" y="178"/>
                    </a:cubicBezTo>
                    <a:cubicBezTo>
                      <a:pt x="1022" y="178"/>
                      <a:pt x="1022" y="178"/>
                      <a:pt x="1022" y="178"/>
                    </a:cubicBezTo>
                    <a:lnTo>
                      <a:pt x="1022" y="72"/>
                    </a:lnTo>
                    <a:close/>
                    <a:moveTo>
                      <a:pt x="894" y="72"/>
                    </a:moveTo>
                    <a:cubicBezTo>
                      <a:pt x="977" y="72"/>
                      <a:pt x="977" y="72"/>
                      <a:pt x="977" y="72"/>
                    </a:cubicBezTo>
                    <a:cubicBezTo>
                      <a:pt x="977" y="178"/>
                      <a:pt x="977" y="178"/>
                      <a:pt x="977" y="178"/>
                    </a:cubicBezTo>
                    <a:cubicBezTo>
                      <a:pt x="894" y="178"/>
                      <a:pt x="894" y="178"/>
                      <a:pt x="894" y="178"/>
                    </a:cubicBezTo>
                    <a:lnTo>
                      <a:pt x="894" y="72"/>
                    </a:lnTo>
                    <a:close/>
                    <a:moveTo>
                      <a:pt x="765" y="72"/>
                    </a:moveTo>
                    <a:cubicBezTo>
                      <a:pt x="849" y="72"/>
                      <a:pt x="849" y="72"/>
                      <a:pt x="849" y="72"/>
                    </a:cubicBezTo>
                    <a:cubicBezTo>
                      <a:pt x="849" y="178"/>
                      <a:pt x="849" y="178"/>
                      <a:pt x="849" y="178"/>
                    </a:cubicBezTo>
                    <a:cubicBezTo>
                      <a:pt x="765" y="178"/>
                      <a:pt x="765" y="178"/>
                      <a:pt x="765" y="178"/>
                    </a:cubicBezTo>
                    <a:lnTo>
                      <a:pt x="765" y="72"/>
                    </a:lnTo>
                    <a:close/>
                    <a:moveTo>
                      <a:pt x="1022" y="223"/>
                    </a:moveTo>
                    <a:cubicBezTo>
                      <a:pt x="1106" y="223"/>
                      <a:pt x="1106" y="223"/>
                      <a:pt x="1106" y="223"/>
                    </a:cubicBezTo>
                    <a:cubicBezTo>
                      <a:pt x="1106" y="329"/>
                      <a:pt x="1106" y="329"/>
                      <a:pt x="1106" y="329"/>
                    </a:cubicBezTo>
                    <a:cubicBezTo>
                      <a:pt x="1022" y="329"/>
                      <a:pt x="1022" y="329"/>
                      <a:pt x="1022" y="329"/>
                    </a:cubicBezTo>
                    <a:lnTo>
                      <a:pt x="1022" y="223"/>
                    </a:lnTo>
                    <a:close/>
                    <a:moveTo>
                      <a:pt x="894" y="223"/>
                    </a:moveTo>
                    <a:cubicBezTo>
                      <a:pt x="977" y="223"/>
                      <a:pt x="977" y="223"/>
                      <a:pt x="977" y="223"/>
                    </a:cubicBezTo>
                    <a:cubicBezTo>
                      <a:pt x="977" y="329"/>
                      <a:pt x="977" y="329"/>
                      <a:pt x="977" y="329"/>
                    </a:cubicBezTo>
                    <a:cubicBezTo>
                      <a:pt x="894" y="329"/>
                      <a:pt x="894" y="329"/>
                      <a:pt x="894" y="329"/>
                    </a:cubicBezTo>
                    <a:lnTo>
                      <a:pt x="894" y="223"/>
                    </a:lnTo>
                    <a:close/>
                    <a:moveTo>
                      <a:pt x="765" y="223"/>
                    </a:moveTo>
                    <a:cubicBezTo>
                      <a:pt x="849" y="223"/>
                      <a:pt x="849" y="223"/>
                      <a:pt x="849" y="223"/>
                    </a:cubicBezTo>
                    <a:cubicBezTo>
                      <a:pt x="849" y="329"/>
                      <a:pt x="849" y="329"/>
                      <a:pt x="849" y="329"/>
                    </a:cubicBezTo>
                    <a:cubicBezTo>
                      <a:pt x="765" y="329"/>
                      <a:pt x="765" y="329"/>
                      <a:pt x="765" y="329"/>
                    </a:cubicBezTo>
                    <a:lnTo>
                      <a:pt x="765" y="223"/>
                    </a:lnTo>
                    <a:close/>
                    <a:moveTo>
                      <a:pt x="1022" y="375"/>
                    </a:moveTo>
                    <a:cubicBezTo>
                      <a:pt x="1106" y="375"/>
                      <a:pt x="1106" y="375"/>
                      <a:pt x="1106" y="375"/>
                    </a:cubicBezTo>
                    <a:cubicBezTo>
                      <a:pt x="1106" y="480"/>
                      <a:pt x="1106" y="480"/>
                      <a:pt x="1106" y="480"/>
                    </a:cubicBezTo>
                    <a:cubicBezTo>
                      <a:pt x="1022" y="480"/>
                      <a:pt x="1022" y="480"/>
                      <a:pt x="1022" y="480"/>
                    </a:cubicBezTo>
                    <a:lnTo>
                      <a:pt x="1022" y="375"/>
                    </a:lnTo>
                    <a:close/>
                    <a:moveTo>
                      <a:pt x="894" y="375"/>
                    </a:moveTo>
                    <a:cubicBezTo>
                      <a:pt x="977" y="375"/>
                      <a:pt x="977" y="375"/>
                      <a:pt x="977" y="375"/>
                    </a:cubicBezTo>
                    <a:cubicBezTo>
                      <a:pt x="977" y="480"/>
                      <a:pt x="977" y="480"/>
                      <a:pt x="977" y="480"/>
                    </a:cubicBezTo>
                    <a:cubicBezTo>
                      <a:pt x="894" y="480"/>
                      <a:pt x="894" y="480"/>
                      <a:pt x="894" y="480"/>
                    </a:cubicBezTo>
                    <a:lnTo>
                      <a:pt x="894" y="375"/>
                    </a:lnTo>
                    <a:close/>
                    <a:moveTo>
                      <a:pt x="765" y="375"/>
                    </a:moveTo>
                    <a:cubicBezTo>
                      <a:pt x="849" y="375"/>
                      <a:pt x="849" y="375"/>
                      <a:pt x="849" y="375"/>
                    </a:cubicBezTo>
                    <a:cubicBezTo>
                      <a:pt x="849" y="480"/>
                      <a:pt x="849" y="480"/>
                      <a:pt x="849" y="480"/>
                    </a:cubicBezTo>
                    <a:cubicBezTo>
                      <a:pt x="765" y="480"/>
                      <a:pt x="765" y="480"/>
                      <a:pt x="765" y="480"/>
                    </a:cubicBezTo>
                    <a:lnTo>
                      <a:pt x="765" y="375"/>
                    </a:lnTo>
                    <a:close/>
                    <a:moveTo>
                      <a:pt x="1022" y="526"/>
                    </a:moveTo>
                    <a:cubicBezTo>
                      <a:pt x="1106" y="526"/>
                      <a:pt x="1106" y="526"/>
                      <a:pt x="1106" y="526"/>
                    </a:cubicBezTo>
                    <a:cubicBezTo>
                      <a:pt x="1106" y="632"/>
                      <a:pt x="1106" y="632"/>
                      <a:pt x="1106" y="632"/>
                    </a:cubicBezTo>
                    <a:cubicBezTo>
                      <a:pt x="1022" y="632"/>
                      <a:pt x="1022" y="632"/>
                      <a:pt x="1022" y="632"/>
                    </a:cubicBezTo>
                    <a:lnTo>
                      <a:pt x="1022" y="526"/>
                    </a:lnTo>
                    <a:close/>
                    <a:moveTo>
                      <a:pt x="894" y="526"/>
                    </a:moveTo>
                    <a:cubicBezTo>
                      <a:pt x="977" y="526"/>
                      <a:pt x="977" y="526"/>
                      <a:pt x="977" y="526"/>
                    </a:cubicBezTo>
                    <a:cubicBezTo>
                      <a:pt x="977" y="632"/>
                      <a:pt x="977" y="632"/>
                      <a:pt x="977" y="632"/>
                    </a:cubicBezTo>
                    <a:cubicBezTo>
                      <a:pt x="894" y="632"/>
                      <a:pt x="894" y="632"/>
                      <a:pt x="894" y="632"/>
                    </a:cubicBezTo>
                    <a:lnTo>
                      <a:pt x="894" y="526"/>
                    </a:lnTo>
                    <a:close/>
                    <a:moveTo>
                      <a:pt x="765" y="526"/>
                    </a:moveTo>
                    <a:cubicBezTo>
                      <a:pt x="849" y="526"/>
                      <a:pt x="849" y="526"/>
                      <a:pt x="849" y="526"/>
                    </a:cubicBezTo>
                    <a:cubicBezTo>
                      <a:pt x="849" y="632"/>
                      <a:pt x="849" y="632"/>
                      <a:pt x="849" y="632"/>
                    </a:cubicBezTo>
                    <a:cubicBezTo>
                      <a:pt x="765" y="632"/>
                      <a:pt x="765" y="632"/>
                      <a:pt x="765" y="632"/>
                    </a:cubicBezTo>
                    <a:lnTo>
                      <a:pt x="765" y="526"/>
                    </a:lnTo>
                    <a:close/>
                    <a:moveTo>
                      <a:pt x="236" y="232"/>
                    </a:moveTo>
                    <a:cubicBezTo>
                      <a:pt x="135" y="232"/>
                      <a:pt x="52" y="314"/>
                      <a:pt x="52" y="416"/>
                    </a:cubicBezTo>
                    <a:cubicBezTo>
                      <a:pt x="52" y="517"/>
                      <a:pt x="135" y="600"/>
                      <a:pt x="236" y="600"/>
                    </a:cubicBezTo>
                    <a:cubicBezTo>
                      <a:pt x="338" y="600"/>
                      <a:pt x="420" y="517"/>
                      <a:pt x="420" y="416"/>
                    </a:cubicBezTo>
                    <a:cubicBezTo>
                      <a:pt x="420" y="314"/>
                      <a:pt x="338" y="232"/>
                      <a:pt x="236" y="232"/>
                    </a:cubicBezTo>
                    <a:close/>
                    <a:moveTo>
                      <a:pt x="320" y="423"/>
                    </a:moveTo>
                    <a:cubicBezTo>
                      <a:pt x="320" y="453"/>
                      <a:pt x="320" y="453"/>
                      <a:pt x="320" y="453"/>
                    </a:cubicBezTo>
                    <a:cubicBezTo>
                      <a:pt x="256" y="453"/>
                      <a:pt x="256" y="453"/>
                      <a:pt x="256" y="453"/>
                    </a:cubicBezTo>
                    <a:cubicBezTo>
                      <a:pt x="256" y="477"/>
                      <a:pt x="256" y="477"/>
                      <a:pt x="256" y="477"/>
                    </a:cubicBezTo>
                    <a:cubicBezTo>
                      <a:pt x="320" y="477"/>
                      <a:pt x="320" y="477"/>
                      <a:pt x="320" y="477"/>
                    </a:cubicBezTo>
                    <a:cubicBezTo>
                      <a:pt x="320" y="506"/>
                      <a:pt x="320" y="506"/>
                      <a:pt x="320" y="506"/>
                    </a:cubicBezTo>
                    <a:cubicBezTo>
                      <a:pt x="256" y="506"/>
                      <a:pt x="256" y="506"/>
                      <a:pt x="256" y="506"/>
                    </a:cubicBezTo>
                    <a:cubicBezTo>
                      <a:pt x="256" y="540"/>
                      <a:pt x="256" y="540"/>
                      <a:pt x="256" y="540"/>
                    </a:cubicBezTo>
                    <a:cubicBezTo>
                      <a:pt x="217" y="540"/>
                      <a:pt x="217" y="540"/>
                      <a:pt x="217" y="540"/>
                    </a:cubicBezTo>
                    <a:cubicBezTo>
                      <a:pt x="217" y="506"/>
                      <a:pt x="217" y="506"/>
                      <a:pt x="217" y="506"/>
                    </a:cubicBezTo>
                    <a:cubicBezTo>
                      <a:pt x="153" y="506"/>
                      <a:pt x="153" y="506"/>
                      <a:pt x="153" y="506"/>
                    </a:cubicBezTo>
                    <a:cubicBezTo>
                      <a:pt x="153" y="477"/>
                      <a:pt x="153" y="477"/>
                      <a:pt x="153" y="477"/>
                    </a:cubicBezTo>
                    <a:cubicBezTo>
                      <a:pt x="217" y="477"/>
                      <a:pt x="217" y="477"/>
                      <a:pt x="217" y="477"/>
                    </a:cubicBezTo>
                    <a:cubicBezTo>
                      <a:pt x="217" y="453"/>
                      <a:pt x="217" y="453"/>
                      <a:pt x="217" y="453"/>
                    </a:cubicBezTo>
                    <a:cubicBezTo>
                      <a:pt x="153" y="453"/>
                      <a:pt x="153" y="453"/>
                      <a:pt x="153" y="453"/>
                    </a:cubicBezTo>
                    <a:cubicBezTo>
                      <a:pt x="153" y="423"/>
                      <a:pt x="153" y="423"/>
                      <a:pt x="153" y="423"/>
                    </a:cubicBezTo>
                    <a:cubicBezTo>
                      <a:pt x="206" y="423"/>
                      <a:pt x="206" y="423"/>
                      <a:pt x="206" y="423"/>
                    </a:cubicBezTo>
                    <a:cubicBezTo>
                      <a:pt x="130" y="308"/>
                      <a:pt x="130" y="308"/>
                      <a:pt x="130" y="308"/>
                    </a:cubicBezTo>
                    <a:cubicBezTo>
                      <a:pt x="175" y="308"/>
                      <a:pt x="175" y="308"/>
                      <a:pt x="175" y="308"/>
                    </a:cubicBezTo>
                    <a:cubicBezTo>
                      <a:pt x="236" y="405"/>
                      <a:pt x="236" y="405"/>
                      <a:pt x="236" y="405"/>
                    </a:cubicBezTo>
                    <a:cubicBezTo>
                      <a:pt x="296" y="308"/>
                      <a:pt x="296" y="308"/>
                      <a:pt x="296" y="308"/>
                    </a:cubicBezTo>
                    <a:cubicBezTo>
                      <a:pt x="344" y="308"/>
                      <a:pt x="344" y="308"/>
                      <a:pt x="344" y="308"/>
                    </a:cubicBezTo>
                    <a:cubicBezTo>
                      <a:pt x="268" y="423"/>
                      <a:pt x="268" y="423"/>
                      <a:pt x="268" y="423"/>
                    </a:cubicBezTo>
                    <a:lnTo>
                      <a:pt x="320" y="423"/>
                    </a:lnTo>
                    <a:close/>
                    <a:moveTo>
                      <a:pt x="599" y="330"/>
                    </a:moveTo>
                    <a:cubicBezTo>
                      <a:pt x="540" y="330"/>
                      <a:pt x="540" y="330"/>
                      <a:pt x="540" y="330"/>
                    </a:cubicBezTo>
                    <a:cubicBezTo>
                      <a:pt x="605" y="396"/>
                      <a:pt x="605" y="396"/>
                      <a:pt x="605" y="396"/>
                    </a:cubicBezTo>
                    <a:cubicBezTo>
                      <a:pt x="471" y="396"/>
                      <a:pt x="471" y="396"/>
                      <a:pt x="471" y="396"/>
                    </a:cubicBezTo>
                    <a:cubicBezTo>
                      <a:pt x="461" y="275"/>
                      <a:pt x="360" y="180"/>
                      <a:pt x="236" y="180"/>
                    </a:cubicBezTo>
                    <a:cubicBezTo>
                      <a:pt x="106" y="180"/>
                      <a:pt x="0" y="285"/>
                      <a:pt x="0" y="416"/>
                    </a:cubicBezTo>
                    <a:cubicBezTo>
                      <a:pt x="0" y="546"/>
                      <a:pt x="106" y="652"/>
                      <a:pt x="236" y="652"/>
                    </a:cubicBezTo>
                    <a:cubicBezTo>
                      <a:pt x="360" y="652"/>
                      <a:pt x="461" y="557"/>
                      <a:pt x="471" y="436"/>
                    </a:cubicBezTo>
                    <a:cubicBezTo>
                      <a:pt x="605" y="436"/>
                      <a:pt x="605" y="436"/>
                      <a:pt x="605" y="436"/>
                    </a:cubicBezTo>
                    <a:cubicBezTo>
                      <a:pt x="540" y="501"/>
                      <a:pt x="540" y="501"/>
                      <a:pt x="540" y="501"/>
                    </a:cubicBezTo>
                    <a:cubicBezTo>
                      <a:pt x="599" y="501"/>
                      <a:pt x="599" y="501"/>
                      <a:pt x="599" y="501"/>
                    </a:cubicBezTo>
                    <a:cubicBezTo>
                      <a:pt x="684" y="416"/>
                      <a:pt x="684" y="416"/>
                      <a:pt x="684" y="416"/>
                    </a:cubicBezTo>
                    <a:lnTo>
                      <a:pt x="599" y="330"/>
                    </a:lnTo>
                    <a:close/>
                    <a:moveTo>
                      <a:pt x="236" y="617"/>
                    </a:moveTo>
                    <a:cubicBezTo>
                      <a:pt x="126" y="617"/>
                      <a:pt x="35" y="526"/>
                      <a:pt x="35" y="416"/>
                    </a:cubicBezTo>
                    <a:cubicBezTo>
                      <a:pt x="35" y="305"/>
                      <a:pt x="126" y="215"/>
                      <a:pt x="236" y="215"/>
                    </a:cubicBezTo>
                    <a:cubicBezTo>
                      <a:pt x="347" y="215"/>
                      <a:pt x="437" y="305"/>
                      <a:pt x="437" y="416"/>
                    </a:cubicBezTo>
                    <a:cubicBezTo>
                      <a:pt x="437" y="526"/>
                      <a:pt x="347" y="617"/>
                      <a:pt x="236" y="617"/>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nvGrpSpPr>
              <p:cNvPr id="72" name="グループ化 71">
                <a:extLst>
                  <a:ext uri="{FF2B5EF4-FFF2-40B4-BE49-F238E27FC236}">
                    <a16:creationId xmlns:a16="http://schemas.microsoft.com/office/drawing/2014/main" id="{8DCFF68D-9B00-9C8A-6D89-10973CFB9585}"/>
                  </a:ext>
                </a:extLst>
              </p:cNvPr>
              <p:cNvGrpSpPr/>
              <p:nvPr/>
            </p:nvGrpSpPr>
            <p:grpSpPr>
              <a:xfrm>
                <a:off x="1518172" y="1576183"/>
                <a:ext cx="412750" cy="220662"/>
                <a:chOff x="1518172" y="1536274"/>
                <a:chExt cx="412750" cy="220662"/>
              </a:xfrm>
            </p:grpSpPr>
            <p:sp>
              <p:nvSpPr>
                <p:cNvPr id="73" name="Freeform 59">
                  <a:extLst>
                    <a:ext uri="{FF2B5EF4-FFF2-40B4-BE49-F238E27FC236}">
                      <a16:creationId xmlns:a16="http://schemas.microsoft.com/office/drawing/2014/main" id="{5022770A-FD9D-D62C-1F63-8D2BEB2B6C09}"/>
                    </a:ext>
                  </a:extLst>
                </p:cNvPr>
                <p:cNvSpPr>
                  <a:spLocks noEditPoints="1"/>
                </p:cNvSpPr>
                <p:nvPr/>
              </p:nvSpPr>
              <p:spPr bwMode="auto">
                <a:xfrm>
                  <a:off x="1634059" y="1536274"/>
                  <a:ext cx="177800" cy="107950"/>
                </a:xfrm>
                <a:custGeom>
                  <a:avLst/>
                  <a:gdLst>
                    <a:gd name="T0" fmla="*/ 142 w 372"/>
                    <a:gd name="T1" fmla="*/ 147 h 227"/>
                    <a:gd name="T2" fmla="*/ 49 w 372"/>
                    <a:gd name="T3" fmla="*/ 147 h 227"/>
                    <a:gd name="T4" fmla="*/ 18 w 372"/>
                    <a:gd name="T5" fmla="*/ 227 h 227"/>
                    <a:gd name="T6" fmla="*/ 0 w 372"/>
                    <a:gd name="T7" fmla="*/ 227 h 227"/>
                    <a:gd name="T8" fmla="*/ 91 w 372"/>
                    <a:gd name="T9" fmla="*/ 0 h 227"/>
                    <a:gd name="T10" fmla="*/ 102 w 372"/>
                    <a:gd name="T11" fmla="*/ 0 h 227"/>
                    <a:gd name="T12" fmla="*/ 191 w 372"/>
                    <a:gd name="T13" fmla="*/ 227 h 227"/>
                    <a:gd name="T14" fmla="*/ 173 w 372"/>
                    <a:gd name="T15" fmla="*/ 227 h 227"/>
                    <a:gd name="T16" fmla="*/ 142 w 372"/>
                    <a:gd name="T17" fmla="*/ 147 h 227"/>
                    <a:gd name="T18" fmla="*/ 55 w 372"/>
                    <a:gd name="T19" fmla="*/ 133 h 227"/>
                    <a:gd name="T20" fmla="*/ 136 w 372"/>
                    <a:gd name="T21" fmla="*/ 133 h 227"/>
                    <a:gd name="T22" fmla="*/ 105 w 372"/>
                    <a:gd name="T23" fmla="*/ 51 h 227"/>
                    <a:gd name="T24" fmla="*/ 96 w 372"/>
                    <a:gd name="T25" fmla="*/ 25 h 227"/>
                    <a:gd name="T26" fmla="*/ 87 w 372"/>
                    <a:gd name="T27" fmla="*/ 52 h 227"/>
                    <a:gd name="T28" fmla="*/ 55 w 372"/>
                    <a:gd name="T29" fmla="*/ 133 h 227"/>
                    <a:gd name="T30" fmla="*/ 239 w 372"/>
                    <a:gd name="T31" fmla="*/ 129 h 227"/>
                    <a:gd name="T32" fmla="*/ 239 w 372"/>
                    <a:gd name="T33" fmla="*/ 227 h 227"/>
                    <a:gd name="T34" fmla="*/ 223 w 372"/>
                    <a:gd name="T35" fmla="*/ 227 h 227"/>
                    <a:gd name="T36" fmla="*/ 223 w 372"/>
                    <a:gd name="T37" fmla="*/ 1 h 227"/>
                    <a:gd name="T38" fmla="*/ 277 w 372"/>
                    <a:gd name="T39" fmla="*/ 1 h 227"/>
                    <a:gd name="T40" fmla="*/ 339 w 372"/>
                    <a:gd name="T41" fmla="*/ 16 h 227"/>
                    <a:gd name="T42" fmla="*/ 359 w 372"/>
                    <a:gd name="T43" fmla="*/ 63 h 227"/>
                    <a:gd name="T44" fmla="*/ 347 w 372"/>
                    <a:gd name="T45" fmla="*/ 102 h 227"/>
                    <a:gd name="T46" fmla="*/ 311 w 372"/>
                    <a:gd name="T47" fmla="*/ 124 h 227"/>
                    <a:gd name="T48" fmla="*/ 372 w 372"/>
                    <a:gd name="T49" fmla="*/ 227 h 227"/>
                    <a:gd name="T50" fmla="*/ 353 w 372"/>
                    <a:gd name="T51" fmla="*/ 227 h 227"/>
                    <a:gd name="T52" fmla="*/ 295 w 372"/>
                    <a:gd name="T53" fmla="*/ 129 h 227"/>
                    <a:gd name="T54" fmla="*/ 239 w 372"/>
                    <a:gd name="T55" fmla="*/ 129 h 227"/>
                    <a:gd name="T56" fmla="*/ 239 w 372"/>
                    <a:gd name="T57" fmla="*/ 115 h 227"/>
                    <a:gd name="T58" fmla="*/ 282 w 372"/>
                    <a:gd name="T59" fmla="*/ 115 h 227"/>
                    <a:gd name="T60" fmla="*/ 326 w 372"/>
                    <a:gd name="T61" fmla="*/ 102 h 227"/>
                    <a:gd name="T62" fmla="*/ 342 w 372"/>
                    <a:gd name="T63" fmla="*/ 64 h 227"/>
                    <a:gd name="T64" fmla="*/ 327 w 372"/>
                    <a:gd name="T65" fmla="*/ 27 h 227"/>
                    <a:gd name="T66" fmla="*/ 276 w 372"/>
                    <a:gd name="T67" fmla="*/ 15 h 227"/>
                    <a:gd name="T68" fmla="*/ 239 w 372"/>
                    <a:gd name="T69" fmla="*/ 15 h 227"/>
                    <a:gd name="T70" fmla="*/ 239 w 372"/>
                    <a:gd name="T71" fmla="*/ 11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2" h="227">
                      <a:moveTo>
                        <a:pt x="142" y="147"/>
                      </a:moveTo>
                      <a:cubicBezTo>
                        <a:pt x="49" y="147"/>
                        <a:pt x="49" y="147"/>
                        <a:pt x="49" y="147"/>
                      </a:cubicBezTo>
                      <a:cubicBezTo>
                        <a:pt x="18" y="227"/>
                        <a:pt x="18" y="227"/>
                        <a:pt x="18" y="227"/>
                      </a:cubicBezTo>
                      <a:cubicBezTo>
                        <a:pt x="0" y="227"/>
                        <a:pt x="0" y="227"/>
                        <a:pt x="0" y="227"/>
                      </a:cubicBezTo>
                      <a:cubicBezTo>
                        <a:pt x="91" y="0"/>
                        <a:pt x="91" y="0"/>
                        <a:pt x="91" y="0"/>
                      </a:cubicBezTo>
                      <a:cubicBezTo>
                        <a:pt x="102" y="0"/>
                        <a:pt x="102" y="0"/>
                        <a:pt x="102" y="0"/>
                      </a:cubicBezTo>
                      <a:cubicBezTo>
                        <a:pt x="191" y="227"/>
                        <a:pt x="191" y="227"/>
                        <a:pt x="191" y="227"/>
                      </a:cubicBezTo>
                      <a:cubicBezTo>
                        <a:pt x="173" y="227"/>
                        <a:pt x="173" y="227"/>
                        <a:pt x="173" y="227"/>
                      </a:cubicBezTo>
                      <a:lnTo>
                        <a:pt x="142" y="147"/>
                      </a:lnTo>
                      <a:close/>
                      <a:moveTo>
                        <a:pt x="55" y="133"/>
                      </a:moveTo>
                      <a:cubicBezTo>
                        <a:pt x="136" y="133"/>
                        <a:pt x="136" y="133"/>
                        <a:pt x="136" y="133"/>
                      </a:cubicBezTo>
                      <a:cubicBezTo>
                        <a:pt x="105" y="51"/>
                        <a:pt x="105" y="51"/>
                        <a:pt x="105" y="51"/>
                      </a:cubicBezTo>
                      <a:cubicBezTo>
                        <a:pt x="103" y="45"/>
                        <a:pt x="100" y="36"/>
                        <a:pt x="96" y="25"/>
                      </a:cubicBezTo>
                      <a:cubicBezTo>
                        <a:pt x="93" y="35"/>
                        <a:pt x="90" y="44"/>
                        <a:pt x="87" y="52"/>
                      </a:cubicBezTo>
                      <a:lnTo>
                        <a:pt x="55" y="133"/>
                      </a:lnTo>
                      <a:close/>
                      <a:moveTo>
                        <a:pt x="239" y="129"/>
                      </a:moveTo>
                      <a:cubicBezTo>
                        <a:pt x="239" y="227"/>
                        <a:pt x="239" y="227"/>
                        <a:pt x="239" y="227"/>
                      </a:cubicBezTo>
                      <a:cubicBezTo>
                        <a:pt x="223" y="227"/>
                        <a:pt x="223" y="227"/>
                        <a:pt x="223" y="227"/>
                      </a:cubicBezTo>
                      <a:cubicBezTo>
                        <a:pt x="223" y="1"/>
                        <a:pt x="223" y="1"/>
                        <a:pt x="223" y="1"/>
                      </a:cubicBezTo>
                      <a:cubicBezTo>
                        <a:pt x="277" y="1"/>
                        <a:pt x="277" y="1"/>
                        <a:pt x="277" y="1"/>
                      </a:cubicBezTo>
                      <a:cubicBezTo>
                        <a:pt x="305" y="1"/>
                        <a:pt x="326" y="6"/>
                        <a:pt x="339" y="16"/>
                      </a:cubicBezTo>
                      <a:cubicBezTo>
                        <a:pt x="353" y="27"/>
                        <a:pt x="359" y="42"/>
                        <a:pt x="359" y="63"/>
                      </a:cubicBezTo>
                      <a:cubicBezTo>
                        <a:pt x="359" y="78"/>
                        <a:pt x="355" y="91"/>
                        <a:pt x="347" y="102"/>
                      </a:cubicBezTo>
                      <a:cubicBezTo>
                        <a:pt x="339" y="112"/>
                        <a:pt x="327" y="119"/>
                        <a:pt x="311" y="124"/>
                      </a:cubicBezTo>
                      <a:cubicBezTo>
                        <a:pt x="372" y="227"/>
                        <a:pt x="372" y="227"/>
                        <a:pt x="372" y="227"/>
                      </a:cubicBezTo>
                      <a:cubicBezTo>
                        <a:pt x="353" y="227"/>
                        <a:pt x="353" y="227"/>
                        <a:pt x="353" y="227"/>
                      </a:cubicBezTo>
                      <a:cubicBezTo>
                        <a:pt x="295" y="129"/>
                        <a:pt x="295" y="129"/>
                        <a:pt x="295" y="129"/>
                      </a:cubicBezTo>
                      <a:lnTo>
                        <a:pt x="239" y="129"/>
                      </a:lnTo>
                      <a:close/>
                      <a:moveTo>
                        <a:pt x="239" y="115"/>
                      </a:moveTo>
                      <a:cubicBezTo>
                        <a:pt x="282" y="115"/>
                        <a:pt x="282" y="115"/>
                        <a:pt x="282" y="115"/>
                      </a:cubicBezTo>
                      <a:cubicBezTo>
                        <a:pt x="301" y="115"/>
                        <a:pt x="316" y="111"/>
                        <a:pt x="326" y="102"/>
                      </a:cubicBezTo>
                      <a:cubicBezTo>
                        <a:pt x="337" y="94"/>
                        <a:pt x="342" y="81"/>
                        <a:pt x="342" y="64"/>
                      </a:cubicBezTo>
                      <a:cubicBezTo>
                        <a:pt x="342" y="47"/>
                        <a:pt x="337" y="35"/>
                        <a:pt x="327" y="27"/>
                      </a:cubicBezTo>
                      <a:cubicBezTo>
                        <a:pt x="316" y="19"/>
                        <a:pt x="300" y="15"/>
                        <a:pt x="276" y="15"/>
                      </a:cubicBezTo>
                      <a:cubicBezTo>
                        <a:pt x="239" y="15"/>
                        <a:pt x="239" y="15"/>
                        <a:pt x="239" y="15"/>
                      </a:cubicBezTo>
                      <a:lnTo>
                        <a:pt x="239" y="11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74" name="Freeform 60">
                  <a:extLst>
                    <a:ext uri="{FF2B5EF4-FFF2-40B4-BE49-F238E27FC236}">
                      <a16:creationId xmlns:a16="http://schemas.microsoft.com/office/drawing/2014/main" id="{521D08B2-EC7B-D476-1163-9CBD930093B5}"/>
                    </a:ext>
                  </a:extLst>
                </p:cNvPr>
                <p:cNvSpPr>
                  <a:spLocks noEditPoints="1"/>
                </p:cNvSpPr>
                <p:nvPr/>
              </p:nvSpPr>
              <p:spPr bwMode="auto">
                <a:xfrm>
                  <a:off x="1518172" y="1680736"/>
                  <a:ext cx="412750" cy="76200"/>
                </a:xfrm>
                <a:custGeom>
                  <a:avLst/>
                  <a:gdLst>
                    <a:gd name="T0" fmla="*/ 11 w 864"/>
                    <a:gd name="T1" fmla="*/ 151 h 161"/>
                    <a:gd name="T2" fmla="*/ 151 w 864"/>
                    <a:gd name="T3" fmla="*/ 7 h 161"/>
                    <a:gd name="T4" fmla="*/ 104 w 864"/>
                    <a:gd name="T5" fmla="*/ 84 h 161"/>
                    <a:gd name="T6" fmla="*/ 158 w 864"/>
                    <a:gd name="T7" fmla="*/ 160 h 161"/>
                    <a:gd name="T8" fmla="*/ 153 w 864"/>
                    <a:gd name="T9" fmla="*/ 22 h 161"/>
                    <a:gd name="T10" fmla="*/ 210 w 864"/>
                    <a:gd name="T11" fmla="*/ 9 h 161"/>
                    <a:gd name="T12" fmla="*/ 246 w 864"/>
                    <a:gd name="T13" fmla="*/ 27 h 161"/>
                    <a:gd name="T14" fmla="*/ 255 w 864"/>
                    <a:gd name="T15" fmla="*/ 58 h 161"/>
                    <a:gd name="T16" fmla="*/ 156 w 864"/>
                    <a:gd name="T17" fmla="*/ 39 h 161"/>
                    <a:gd name="T18" fmla="*/ 256 w 864"/>
                    <a:gd name="T19" fmla="*/ 151 h 161"/>
                    <a:gd name="T20" fmla="*/ 157 w 864"/>
                    <a:gd name="T21" fmla="*/ 64 h 161"/>
                    <a:gd name="T22" fmla="*/ 224 w 864"/>
                    <a:gd name="T23" fmla="*/ 83 h 161"/>
                    <a:gd name="T24" fmla="*/ 224 w 864"/>
                    <a:gd name="T25" fmla="*/ 100 h 161"/>
                    <a:gd name="T26" fmla="*/ 224 w 864"/>
                    <a:gd name="T27" fmla="*/ 117 h 161"/>
                    <a:gd name="T28" fmla="*/ 309 w 864"/>
                    <a:gd name="T29" fmla="*/ 79 h 161"/>
                    <a:gd name="T30" fmla="*/ 266 w 864"/>
                    <a:gd name="T31" fmla="*/ 112 h 161"/>
                    <a:gd name="T32" fmla="*/ 290 w 864"/>
                    <a:gd name="T33" fmla="*/ 1 h 161"/>
                    <a:gd name="T34" fmla="*/ 309 w 864"/>
                    <a:gd name="T35" fmla="*/ 55 h 161"/>
                    <a:gd name="T36" fmla="*/ 362 w 864"/>
                    <a:gd name="T37" fmla="*/ 154 h 161"/>
                    <a:gd name="T38" fmla="*/ 320 w 864"/>
                    <a:gd name="T39" fmla="*/ 98 h 161"/>
                    <a:gd name="T40" fmla="*/ 327 w 864"/>
                    <a:gd name="T41" fmla="*/ 38 h 161"/>
                    <a:gd name="T42" fmla="*/ 422 w 864"/>
                    <a:gd name="T43" fmla="*/ 34 h 161"/>
                    <a:gd name="T44" fmla="*/ 395 w 864"/>
                    <a:gd name="T45" fmla="*/ 63 h 161"/>
                    <a:gd name="T46" fmla="*/ 397 w 864"/>
                    <a:gd name="T47" fmla="*/ 89 h 161"/>
                    <a:gd name="T48" fmla="*/ 397 w 864"/>
                    <a:gd name="T49" fmla="*/ 118 h 161"/>
                    <a:gd name="T50" fmla="*/ 426 w 864"/>
                    <a:gd name="T51" fmla="*/ 140 h 161"/>
                    <a:gd name="T52" fmla="*/ 344 w 864"/>
                    <a:gd name="T53" fmla="*/ 46 h 161"/>
                    <a:gd name="T54" fmla="*/ 379 w 864"/>
                    <a:gd name="T55" fmla="*/ 97 h 161"/>
                    <a:gd name="T56" fmla="*/ 379 w 864"/>
                    <a:gd name="T57" fmla="*/ 118 h 161"/>
                    <a:gd name="T58" fmla="*/ 362 w 864"/>
                    <a:gd name="T59" fmla="*/ 131 h 161"/>
                    <a:gd name="T60" fmla="*/ 386 w 864"/>
                    <a:gd name="T61" fmla="*/ 63 h 161"/>
                    <a:gd name="T62" fmla="*/ 556 w 864"/>
                    <a:gd name="T63" fmla="*/ 45 h 161"/>
                    <a:gd name="T64" fmla="*/ 591 w 864"/>
                    <a:gd name="T65" fmla="*/ 48 h 161"/>
                    <a:gd name="T66" fmla="*/ 463 w 864"/>
                    <a:gd name="T67" fmla="*/ 82 h 161"/>
                    <a:gd name="T68" fmla="*/ 514 w 864"/>
                    <a:gd name="T69" fmla="*/ 36 h 161"/>
                    <a:gd name="T70" fmla="*/ 477 w 864"/>
                    <a:gd name="T71" fmla="*/ 45 h 161"/>
                    <a:gd name="T72" fmla="*/ 462 w 864"/>
                    <a:gd name="T73" fmla="*/ 0 h 161"/>
                    <a:gd name="T74" fmla="*/ 531 w 864"/>
                    <a:gd name="T75" fmla="*/ 0 h 161"/>
                    <a:gd name="T76" fmla="*/ 490 w 864"/>
                    <a:gd name="T77" fmla="*/ 116 h 161"/>
                    <a:gd name="T78" fmla="*/ 490 w 864"/>
                    <a:gd name="T79" fmla="*/ 155 h 161"/>
                    <a:gd name="T80" fmla="*/ 564 w 864"/>
                    <a:gd name="T81" fmla="*/ 108 h 161"/>
                    <a:gd name="T82" fmla="*/ 544 w 864"/>
                    <a:gd name="T83" fmla="*/ 94 h 161"/>
                    <a:gd name="T84" fmla="*/ 557 w 864"/>
                    <a:gd name="T85" fmla="*/ 140 h 161"/>
                    <a:gd name="T86" fmla="*/ 606 w 864"/>
                    <a:gd name="T87" fmla="*/ 124 h 161"/>
                    <a:gd name="T88" fmla="*/ 627 w 864"/>
                    <a:gd name="T89" fmla="*/ 59 h 161"/>
                    <a:gd name="T90" fmla="*/ 665 w 864"/>
                    <a:gd name="T91" fmla="*/ 29 h 161"/>
                    <a:gd name="T92" fmla="*/ 646 w 864"/>
                    <a:gd name="T93" fmla="*/ 78 h 161"/>
                    <a:gd name="T94" fmla="*/ 767 w 864"/>
                    <a:gd name="T95" fmla="*/ 154 h 161"/>
                    <a:gd name="T96" fmla="*/ 670 w 864"/>
                    <a:gd name="T97" fmla="*/ 120 h 161"/>
                    <a:gd name="T98" fmla="*/ 671 w 864"/>
                    <a:gd name="T99" fmla="*/ 8 h 161"/>
                    <a:gd name="T100" fmla="*/ 762 w 864"/>
                    <a:gd name="T101" fmla="*/ 102 h 161"/>
                    <a:gd name="T102" fmla="*/ 689 w 864"/>
                    <a:gd name="T103" fmla="*/ 39 h 161"/>
                    <a:gd name="T104" fmla="*/ 689 w 864"/>
                    <a:gd name="T105" fmla="*/ 70 h 161"/>
                    <a:gd name="T106" fmla="*/ 741 w 864"/>
                    <a:gd name="T107" fmla="*/ 25 h 161"/>
                    <a:gd name="T108" fmla="*/ 741 w 864"/>
                    <a:gd name="T109" fmla="*/ 55 h 161"/>
                    <a:gd name="T110" fmla="*/ 864 w 864"/>
                    <a:gd name="T111" fmla="*/ 160 h 161"/>
                    <a:gd name="T112" fmla="*/ 821 w 864"/>
                    <a:gd name="T113" fmla="*/ 1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64" h="161">
                      <a:moveTo>
                        <a:pt x="0" y="1"/>
                      </a:moveTo>
                      <a:cubicBezTo>
                        <a:pt x="43" y="1"/>
                        <a:pt x="43" y="1"/>
                        <a:pt x="43" y="1"/>
                      </a:cubicBezTo>
                      <a:cubicBezTo>
                        <a:pt x="43" y="10"/>
                        <a:pt x="43" y="10"/>
                        <a:pt x="43" y="10"/>
                      </a:cubicBezTo>
                      <a:cubicBezTo>
                        <a:pt x="11" y="10"/>
                        <a:pt x="11" y="10"/>
                        <a:pt x="11" y="10"/>
                      </a:cubicBezTo>
                      <a:cubicBezTo>
                        <a:pt x="11" y="151"/>
                        <a:pt x="11" y="151"/>
                        <a:pt x="11" y="151"/>
                      </a:cubicBezTo>
                      <a:cubicBezTo>
                        <a:pt x="43" y="151"/>
                        <a:pt x="43" y="151"/>
                        <a:pt x="43" y="151"/>
                      </a:cubicBezTo>
                      <a:cubicBezTo>
                        <a:pt x="43" y="160"/>
                        <a:pt x="43" y="160"/>
                        <a:pt x="43" y="160"/>
                      </a:cubicBezTo>
                      <a:cubicBezTo>
                        <a:pt x="0" y="160"/>
                        <a:pt x="0" y="160"/>
                        <a:pt x="0" y="160"/>
                      </a:cubicBezTo>
                      <a:lnTo>
                        <a:pt x="0" y="1"/>
                      </a:lnTo>
                      <a:close/>
                      <a:moveTo>
                        <a:pt x="151" y="7"/>
                      </a:moveTo>
                      <a:cubicBezTo>
                        <a:pt x="147" y="17"/>
                        <a:pt x="142" y="28"/>
                        <a:pt x="136" y="38"/>
                      </a:cubicBezTo>
                      <a:cubicBezTo>
                        <a:pt x="136" y="159"/>
                        <a:pt x="136" y="159"/>
                        <a:pt x="136" y="159"/>
                      </a:cubicBezTo>
                      <a:cubicBezTo>
                        <a:pt x="117" y="159"/>
                        <a:pt x="117" y="159"/>
                        <a:pt x="117" y="159"/>
                      </a:cubicBezTo>
                      <a:cubicBezTo>
                        <a:pt x="117" y="69"/>
                        <a:pt x="117" y="69"/>
                        <a:pt x="117" y="69"/>
                      </a:cubicBezTo>
                      <a:cubicBezTo>
                        <a:pt x="113" y="74"/>
                        <a:pt x="109" y="79"/>
                        <a:pt x="104" y="84"/>
                      </a:cubicBezTo>
                      <a:cubicBezTo>
                        <a:pt x="103" y="79"/>
                        <a:pt x="97" y="68"/>
                        <a:pt x="94" y="63"/>
                      </a:cubicBezTo>
                      <a:cubicBezTo>
                        <a:pt x="109" y="48"/>
                        <a:pt x="124" y="24"/>
                        <a:pt x="132" y="1"/>
                      </a:cubicBezTo>
                      <a:lnTo>
                        <a:pt x="151" y="7"/>
                      </a:lnTo>
                      <a:close/>
                      <a:moveTo>
                        <a:pt x="197" y="137"/>
                      </a:moveTo>
                      <a:cubicBezTo>
                        <a:pt x="187" y="146"/>
                        <a:pt x="171" y="155"/>
                        <a:pt x="158" y="160"/>
                      </a:cubicBezTo>
                      <a:cubicBezTo>
                        <a:pt x="154" y="156"/>
                        <a:pt x="147" y="149"/>
                        <a:pt x="142" y="146"/>
                      </a:cubicBezTo>
                      <a:cubicBezTo>
                        <a:pt x="155" y="142"/>
                        <a:pt x="169" y="136"/>
                        <a:pt x="177" y="130"/>
                      </a:cubicBezTo>
                      <a:lnTo>
                        <a:pt x="197" y="137"/>
                      </a:lnTo>
                      <a:close/>
                      <a:moveTo>
                        <a:pt x="190" y="22"/>
                      </a:moveTo>
                      <a:cubicBezTo>
                        <a:pt x="153" y="22"/>
                        <a:pt x="153" y="22"/>
                        <a:pt x="153" y="22"/>
                      </a:cubicBezTo>
                      <a:cubicBezTo>
                        <a:pt x="153" y="9"/>
                        <a:pt x="153" y="9"/>
                        <a:pt x="153" y="9"/>
                      </a:cubicBezTo>
                      <a:cubicBezTo>
                        <a:pt x="190" y="9"/>
                        <a:pt x="190" y="9"/>
                        <a:pt x="190" y="9"/>
                      </a:cubicBezTo>
                      <a:cubicBezTo>
                        <a:pt x="190" y="1"/>
                        <a:pt x="190" y="1"/>
                        <a:pt x="190" y="1"/>
                      </a:cubicBezTo>
                      <a:cubicBezTo>
                        <a:pt x="210" y="1"/>
                        <a:pt x="210" y="1"/>
                        <a:pt x="210" y="1"/>
                      </a:cubicBezTo>
                      <a:cubicBezTo>
                        <a:pt x="210" y="9"/>
                        <a:pt x="210" y="9"/>
                        <a:pt x="210" y="9"/>
                      </a:cubicBezTo>
                      <a:cubicBezTo>
                        <a:pt x="249" y="9"/>
                        <a:pt x="249" y="9"/>
                        <a:pt x="249" y="9"/>
                      </a:cubicBezTo>
                      <a:cubicBezTo>
                        <a:pt x="249" y="22"/>
                        <a:pt x="249" y="22"/>
                        <a:pt x="249" y="22"/>
                      </a:cubicBezTo>
                      <a:cubicBezTo>
                        <a:pt x="210" y="22"/>
                        <a:pt x="210" y="22"/>
                        <a:pt x="210" y="22"/>
                      </a:cubicBezTo>
                      <a:cubicBezTo>
                        <a:pt x="210" y="27"/>
                        <a:pt x="210" y="27"/>
                        <a:pt x="210" y="27"/>
                      </a:cubicBezTo>
                      <a:cubicBezTo>
                        <a:pt x="246" y="27"/>
                        <a:pt x="246" y="27"/>
                        <a:pt x="246" y="27"/>
                      </a:cubicBezTo>
                      <a:cubicBezTo>
                        <a:pt x="246" y="39"/>
                        <a:pt x="246" y="39"/>
                        <a:pt x="246" y="39"/>
                      </a:cubicBezTo>
                      <a:cubicBezTo>
                        <a:pt x="210" y="39"/>
                        <a:pt x="210" y="39"/>
                        <a:pt x="210" y="39"/>
                      </a:cubicBezTo>
                      <a:cubicBezTo>
                        <a:pt x="210" y="45"/>
                        <a:pt x="210" y="45"/>
                        <a:pt x="210" y="45"/>
                      </a:cubicBezTo>
                      <a:cubicBezTo>
                        <a:pt x="255" y="45"/>
                        <a:pt x="255" y="45"/>
                        <a:pt x="255" y="45"/>
                      </a:cubicBezTo>
                      <a:cubicBezTo>
                        <a:pt x="255" y="58"/>
                        <a:pt x="255" y="58"/>
                        <a:pt x="255" y="58"/>
                      </a:cubicBezTo>
                      <a:cubicBezTo>
                        <a:pt x="145" y="58"/>
                        <a:pt x="145" y="58"/>
                        <a:pt x="145" y="58"/>
                      </a:cubicBezTo>
                      <a:cubicBezTo>
                        <a:pt x="145" y="45"/>
                        <a:pt x="145" y="45"/>
                        <a:pt x="145" y="45"/>
                      </a:cubicBezTo>
                      <a:cubicBezTo>
                        <a:pt x="190" y="45"/>
                        <a:pt x="190" y="45"/>
                        <a:pt x="190" y="45"/>
                      </a:cubicBezTo>
                      <a:cubicBezTo>
                        <a:pt x="190" y="39"/>
                        <a:pt x="190" y="39"/>
                        <a:pt x="190" y="39"/>
                      </a:cubicBezTo>
                      <a:cubicBezTo>
                        <a:pt x="156" y="39"/>
                        <a:pt x="156" y="39"/>
                        <a:pt x="156" y="39"/>
                      </a:cubicBezTo>
                      <a:cubicBezTo>
                        <a:pt x="156" y="27"/>
                        <a:pt x="156" y="27"/>
                        <a:pt x="156" y="27"/>
                      </a:cubicBezTo>
                      <a:cubicBezTo>
                        <a:pt x="190" y="27"/>
                        <a:pt x="190" y="27"/>
                        <a:pt x="190" y="27"/>
                      </a:cubicBezTo>
                      <a:lnTo>
                        <a:pt x="190" y="22"/>
                      </a:lnTo>
                      <a:close/>
                      <a:moveTo>
                        <a:pt x="226" y="130"/>
                      </a:moveTo>
                      <a:cubicBezTo>
                        <a:pt x="237" y="136"/>
                        <a:pt x="249" y="144"/>
                        <a:pt x="256" y="151"/>
                      </a:cubicBezTo>
                      <a:cubicBezTo>
                        <a:pt x="238" y="161"/>
                        <a:pt x="238" y="161"/>
                        <a:pt x="238" y="161"/>
                      </a:cubicBezTo>
                      <a:cubicBezTo>
                        <a:pt x="232" y="154"/>
                        <a:pt x="218" y="144"/>
                        <a:pt x="207" y="137"/>
                      </a:cubicBezTo>
                      <a:cubicBezTo>
                        <a:pt x="224" y="130"/>
                        <a:pt x="224" y="130"/>
                        <a:pt x="224" y="130"/>
                      </a:cubicBezTo>
                      <a:cubicBezTo>
                        <a:pt x="157" y="130"/>
                        <a:pt x="157" y="130"/>
                        <a:pt x="157" y="130"/>
                      </a:cubicBezTo>
                      <a:cubicBezTo>
                        <a:pt x="157" y="64"/>
                        <a:pt x="157" y="64"/>
                        <a:pt x="157" y="64"/>
                      </a:cubicBezTo>
                      <a:cubicBezTo>
                        <a:pt x="245" y="64"/>
                        <a:pt x="245" y="64"/>
                        <a:pt x="245" y="64"/>
                      </a:cubicBezTo>
                      <a:cubicBezTo>
                        <a:pt x="245" y="130"/>
                        <a:pt x="245" y="130"/>
                        <a:pt x="245" y="130"/>
                      </a:cubicBezTo>
                      <a:lnTo>
                        <a:pt x="226" y="130"/>
                      </a:lnTo>
                      <a:close/>
                      <a:moveTo>
                        <a:pt x="177" y="83"/>
                      </a:moveTo>
                      <a:cubicBezTo>
                        <a:pt x="224" y="83"/>
                        <a:pt x="224" y="83"/>
                        <a:pt x="224" y="83"/>
                      </a:cubicBezTo>
                      <a:cubicBezTo>
                        <a:pt x="224" y="76"/>
                        <a:pt x="224" y="76"/>
                        <a:pt x="224" y="76"/>
                      </a:cubicBezTo>
                      <a:cubicBezTo>
                        <a:pt x="177" y="76"/>
                        <a:pt x="177" y="76"/>
                        <a:pt x="177" y="76"/>
                      </a:cubicBezTo>
                      <a:lnTo>
                        <a:pt x="177" y="83"/>
                      </a:lnTo>
                      <a:close/>
                      <a:moveTo>
                        <a:pt x="177" y="100"/>
                      </a:moveTo>
                      <a:cubicBezTo>
                        <a:pt x="224" y="100"/>
                        <a:pt x="224" y="100"/>
                        <a:pt x="224" y="100"/>
                      </a:cubicBezTo>
                      <a:cubicBezTo>
                        <a:pt x="224" y="93"/>
                        <a:pt x="224" y="93"/>
                        <a:pt x="224" y="93"/>
                      </a:cubicBezTo>
                      <a:cubicBezTo>
                        <a:pt x="177" y="93"/>
                        <a:pt x="177" y="93"/>
                        <a:pt x="177" y="93"/>
                      </a:cubicBezTo>
                      <a:lnTo>
                        <a:pt x="177" y="100"/>
                      </a:lnTo>
                      <a:close/>
                      <a:moveTo>
                        <a:pt x="177" y="117"/>
                      </a:moveTo>
                      <a:cubicBezTo>
                        <a:pt x="224" y="117"/>
                        <a:pt x="224" y="117"/>
                        <a:pt x="224" y="117"/>
                      </a:cubicBezTo>
                      <a:cubicBezTo>
                        <a:pt x="224" y="110"/>
                        <a:pt x="224" y="110"/>
                        <a:pt x="224" y="110"/>
                      </a:cubicBezTo>
                      <a:cubicBezTo>
                        <a:pt x="177" y="110"/>
                        <a:pt x="177" y="110"/>
                        <a:pt x="177" y="110"/>
                      </a:cubicBezTo>
                      <a:lnTo>
                        <a:pt x="177" y="117"/>
                      </a:lnTo>
                      <a:close/>
                      <a:moveTo>
                        <a:pt x="318" y="98"/>
                      </a:moveTo>
                      <a:cubicBezTo>
                        <a:pt x="316" y="93"/>
                        <a:pt x="312" y="86"/>
                        <a:pt x="309" y="79"/>
                      </a:cubicBezTo>
                      <a:cubicBezTo>
                        <a:pt x="309" y="160"/>
                        <a:pt x="309" y="160"/>
                        <a:pt x="309" y="160"/>
                      </a:cubicBezTo>
                      <a:cubicBezTo>
                        <a:pt x="290" y="160"/>
                        <a:pt x="290" y="160"/>
                        <a:pt x="290" y="160"/>
                      </a:cubicBezTo>
                      <a:cubicBezTo>
                        <a:pt x="290" y="96"/>
                        <a:pt x="290" y="96"/>
                        <a:pt x="290" y="96"/>
                      </a:cubicBezTo>
                      <a:cubicBezTo>
                        <a:pt x="286" y="109"/>
                        <a:pt x="281" y="121"/>
                        <a:pt x="275" y="129"/>
                      </a:cubicBezTo>
                      <a:cubicBezTo>
                        <a:pt x="273" y="124"/>
                        <a:pt x="269" y="116"/>
                        <a:pt x="266" y="112"/>
                      </a:cubicBezTo>
                      <a:cubicBezTo>
                        <a:pt x="276" y="98"/>
                        <a:pt x="285" y="75"/>
                        <a:pt x="289" y="55"/>
                      </a:cubicBezTo>
                      <a:cubicBezTo>
                        <a:pt x="270" y="55"/>
                        <a:pt x="270" y="55"/>
                        <a:pt x="270" y="55"/>
                      </a:cubicBezTo>
                      <a:cubicBezTo>
                        <a:pt x="270" y="36"/>
                        <a:pt x="270" y="36"/>
                        <a:pt x="270" y="36"/>
                      </a:cubicBezTo>
                      <a:cubicBezTo>
                        <a:pt x="290" y="36"/>
                        <a:pt x="290" y="36"/>
                        <a:pt x="290" y="36"/>
                      </a:cubicBezTo>
                      <a:cubicBezTo>
                        <a:pt x="290" y="1"/>
                        <a:pt x="290" y="1"/>
                        <a:pt x="290" y="1"/>
                      </a:cubicBezTo>
                      <a:cubicBezTo>
                        <a:pt x="309" y="1"/>
                        <a:pt x="309" y="1"/>
                        <a:pt x="309" y="1"/>
                      </a:cubicBezTo>
                      <a:cubicBezTo>
                        <a:pt x="309" y="36"/>
                        <a:pt x="309" y="36"/>
                        <a:pt x="309" y="36"/>
                      </a:cubicBezTo>
                      <a:cubicBezTo>
                        <a:pt x="326" y="36"/>
                        <a:pt x="326" y="36"/>
                        <a:pt x="326" y="36"/>
                      </a:cubicBezTo>
                      <a:cubicBezTo>
                        <a:pt x="326" y="55"/>
                        <a:pt x="326" y="55"/>
                        <a:pt x="326" y="55"/>
                      </a:cubicBezTo>
                      <a:cubicBezTo>
                        <a:pt x="309" y="55"/>
                        <a:pt x="309" y="55"/>
                        <a:pt x="309" y="55"/>
                      </a:cubicBezTo>
                      <a:cubicBezTo>
                        <a:pt x="309" y="56"/>
                        <a:pt x="309" y="56"/>
                        <a:pt x="309" y="56"/>
                      </a:cubicBezTo>
                      <a:cubicBezTo>
                        <a:pt x="314" y="63"/>
                        <a:pt x="326" y="79"/>
                        <a:pt x="328" y="83"/>
                      </a:cubicBezTo>
                      <a:lnTo>
                        <a:pt x="318" y="98"/>
                      </a:lnTo>
                      <a:close/>
                      <a:moveTo>
                        <a:pt x="426" y="154"/>
                      </a:moveTo>
                      <a:cubicBezTo>
                        <a:pt x="362" y="154"/>
                        <a:pt x="362" y="154"/>
                        <a:pt x="362" y="154"/>
                      </a:cubicBezTo>
                      <a:cubicBezTo>
                        <a:pt x="362" y="160"/>
                        <a:pt x="362" y="160"/>
                        <a:pt x="362" y="160"/>
                      </a:cubicBezTo>
                      <a:cubicBezTo>
                        <a:pt x="343" y="160"/>
                        <a:pt x="343" y="160"/>
                        <a:pt x="343" y="160"/>
                      </a:cubicBezTo>
                      <a:cubicBezTo>
                        <a:pt x="343" y="104"/>
                        <a:pt x="343" y="104"/>
                        <a:pt x="343" y="104"/>
                      </a:cubicBezTo>
                      <a:cubicBezTo>
                        <a:pt x="340" y="107"/>
                        <a:pt x="337" y="110"/>
                        <a:pt x="334" y="113"/>
                      </a:cubicBezTo>
                      <a:cubicBezTo>
                        <a:pt x="331" y="109"/>
                        <a:pt x="324" y="102"/>
                        <a:pt x="320" y="98"/>
                      </a:cubicBezTo>
                      <a:cubicBezTo>
                        <a:pt x="332" y="90"/>
                        <a:pt x="342" y="77"/>
                        <a:pt x="350" y="63"/>
                      </a:cubicBezTo>
                      <a:cubicBezTo>
                        <a:pt x="329" y="63"/>
                        <a:pt x="329" y="63"/>
                        <a:pt x="329" y="63"/>
                      </a:cubicBezTo>
                      <a:cubicBezTo>
                        <a:pt x="329" y="46"/>
                        <a:pt x="329" y="46"/>
                        <a:pt x="329" y="46"/>
                      </a:cubicBezTo>
                      <a:cubicBezTo>
                        <a:pt x="340" y="46"/>
                        <a:pt x="340" y="46"/>
                        <a:pt x="340" y="46"/>
                      </a:cubicBezTo>
                      <a:cubicBezTo>
                        <a:pt x="336" y="43"/>
                        <a:pt x="331" y="39"/>
                        <a:pt x="327" y="38"/>
                      </a:cubicBezTo>
                      <a:cubicBezTo>
                        <a:pt x="336" y="28"/>
                        <a:pt x="344" y="14"/>
                        <a:pt x="348" y="0"/>
                      </a:cubicBezTo>
                      <a:cubicBezTo>
                        <a:pt x="366" y="4"/>
                        <a:pt x="366" y="4"/>
                        <a:pt x="366" y="4"/>
                      </a:cubicBezTo>
                      <a:cubicBezTo>
                        <a:pt x="365" y="8"/>
                        <a:pt x="363" y="13"/>
                        <a:pt x="361" y="17"/>
                      </a:cubicBezTo>
                      <a:cubicBezTo>
                        <a:pt x="422" y="17"/>
                        <a:pt x="422" y="17"/>
                        <a:pt x="422" y="17"/>
                      </a:cubicBezTo>
                      <a:cubicBezTo>
                        <a:pt x="422" y="34"/>
                        <a:pt x="422" y="34"/>
                        <a:pt x="422" y="34"/>
                      </a:cubicBezTo>
                      <a:cubicBezTo>
                        <a:pt x="384" y="34"/>
                        <a:pt x="384" y="34"/>
                        <a:pt x="384" y="34"/>
                      </a:cubicBezTo>
                      <a:cubicBezTo>
                        <a:pt x="382" y="38"/>
                        <a:pt x="381" y="42"/>
                        <a:pt x="379" y="46"/>
                      </a:cubicBezTo>
                      <a:cubicBezTo>
                        <a:pt x="426" y="46"/>
                        <a:pt x="426" y="46"/>
                        <a:pt x="426" y="46"/>
                      </a:cubicBezTo>
                      <a:cubicBezTo>
                        <a:pt x="426" y="63"/>
                        <a:pt x="426" y="63"/>
                        <a:pt x="426" y="63"/>
                      </a:cubicBezTo>
                      <a:cubicBezTo>
                        <a:pt x="395" y="63"/>
                        <a:pt x="395" y="63"/>
                        <a:pt x="395" y="63"/>
                      </a:cubicBezTo>
                      <a:cubicBezTo>
                        <a:pt x="406" y="65"/>
                        <a:pt x="406" y="65"/>
                        <a:pt x="406" y="65"/>
                      </a:cubicBezTo>
                      <a:cubicBezTo>
                        <a:pt x="404" y="69"/>
                        <a:pt x="402" y="72"/>
                        <a:pt x="400" y="75"/>
                      </a:cubicBezTo>
                      <a:cubicBezTo>
                        <a:pt x="423" y="75"/>
                        <a:pt x="423" y="75"/>
                        <a:pt x="423" y="75"/>
                      </a:cubicBezTo>
                      <a:cubicBezTo>
                        <a:pt x="423" y="89"/>
                        <a:pt x="423" y="89"/>
                        <a:pt x="423" y="89"/>
                      </a:cubicBezTo>
                      <a:cubicBezTo>
                        <a:pt x="397" y="89"/>
                        <a:pt x="397" y="89"/>
                        <a:pt x="397" y="89"/>
                      </a:cubicBezTo>
                      <a:cubicBezTo>
                        <a:pt x="397" y="97"/>
                        <a:pt x="397" y="97"/>
                        <a:pt x="397" y="97"/>
                      </a:cubicBezTo>
                      <a:cubicBezTo>
                        <a:pt x="420" y="97"/>
                        <a:pt x="420" y="97"/>
                        <a:pt x="420" y="97"/>
                      </a:cubicBezTo>
                      <a:cubicBezTo>
                        <a:pt x="420" y="110"/>
                        <a:pt x="420" y="110"/>
                        <a:pt x="420" y="110"/>
                      </a:cubicBezTo>
                      <a:cubicBezTo>
                        <a:pt x="397" y="110"/>
                        <a:pt x="397" y="110"/>
                        <a:pt x="397" y="110"/>
                      </a:cubicBezTo>
                      <a:cubicBezTo>
                        <a:pt x="397" y="118"/>
                        <a:pt x="397" y="118"/>
                        <a:pt x="397" y="118"/>
                      </a:cubicBezTo>
                      <a:cubicBezTo>
                        <a:pt x="420" y="118"/>
                        <a:pt x="420" y="118"/>
                        <a:pt x="420" y="118"/>
                      </a:cubicBezTo>
                      <a:cubicBezTo>
                        <a:pt x="420" y="131"/>
                        <a:pt x="420" y="131"/>
                        <a:pt x="420" y="131"/>
                      </a:cubicBezTo>
                      <a:cubicBezTo>
                        <a:pt x="397" y="131"/>
                        <a:pt x="397" y="131"/>
                        <a:pt x="397" y="131"/>
                      </a:cubicBezTo>
                      <a:cubicBezTo>
                        <a:pt x="397" y="140"/>
                        <a:pt x="397" y="140"/>
                        <a:pt x="397" y="140"/>
                      </a:cubicBezTo>
                      <a:cubicBezTo>
                        <a:pt x="426" y="140"/>
                        <a:pt x="426" y="140"/>
                        <a:pt x="426" y="140"/>
                      </a:cubicBezTo>
                      <a:lnTo>
                        <a:pt x="426" y="154"/>
                      </a:lnTo>
                      <a:close/>
                      <a:moveTo>
                        <a:pt x="359" y="46"/>
                      </a:moveTo>
                      <a:cubicBezTo>
                        <a:pt x="360" y="42"/>
                        <a:pt x="362" y="38"/>
                        <a:pt x="364" y="34"/>
                      </a:cubicBezTo>
                      <a:cubicBezTo>
                        <a:pt x="353" y="34"/>
                        <a:pt x="353" y="34"/>
                        <a:pt x="353" y="34"/>
                      </a:cubicBezTo>
                      <a:cubicBezTo>
                        <a:pt x="350" y="38"/>
                        <a:pt x="347" y="42"/>
                        <a:pt x="344" y="46"/>
                      </a:cubicBezTo>
                      <a:lnTo>
                        <a:pt x="359" y="46"/>
                      </a:lnTo>
                      <a:close/>
                      <a:moveTo>
                        <a:pt x="379" y="89"/>
                      </a:moveTo>
                      <a:cubicBezTo>
                        <a:pt x="362" y="89"/>
                        <a:pt x="362" y="89"/>
                        <a:pt x="362" y="89"/>
                      </a:cubicBezTo>
                      <a:cubicBezTo>
                        <a:pt x="362" y="97"/>
                        <a:pt x="362" y="97"/>
                        <a:pt x="362" y="97"/>
                      </a:cubicBezTo>
                      <a:cubicBezTo>
                        <a:pt x="379" y="97"/>
                        <a:pt x="379" y="97"/>
                        <a:pt x="379" y="97"/>
                      </a:cubicBezTo>
                      <a:lnTo>
                        <a:pt x="379" y="89"/>
                      </a:lnTo>
                      <a:close/>
                      <a:moveTo>
                        <a:pt x="379" y="110"/>
                      </a:moveTo>
                      <a:cubicBezTo>
                        <a:pt x="362" y="110"/>
                        <a:pt x="362" y="110"/>
                        <a:pt x="362" y="110"/>
                      </a:cubicBezTo>
                      <a:cubicBezTo>
                        <a:pt x="362" y="118"/>
                        <a:pt x="362" y="118"/>
                        <a:pt x="362" y="118"/>
                      </a:cubicBezTo>
                      <a:cubicBezTo>
                        <a:pt x="379" y="118"/>
                        <a:pt x="379" y="118"/>
                        <a:pt x="379" y="118"/>
                      </a:cubicBezTo>
                      <a:lnTo>
                        <a:pt x="379" y="110"/>
                      </a:lnTo>
                      <a:close/>
                      <a:moveTo>
                        <a:pt x="362" y="140"/>
                      </a:moveTo>
                      <a:cubicBezTo>
                        <a:pt x="379" y="140"/>
                        <a:pt x="379" y="140"/>
                        <a:pt x="379" y="140"/>
                      </a:cubicBezTo>
                      <a:cubicBezTo>
                        <a:pt x="379" y="131"/>
                        <a:pt x="379" y="131"/>
                        <a:pt x="379" y="131"/>
                      </a:cubicBezTo>
                      <a:cubicBezTo>
                        <a:pt x="362" y="131"/>
                        <a:pt x="362" y="131"/>
                        <a:pt x="362" y="131"/>
                      </a:cubicBezTo>
                      <a:lnTo>
                        <a:pt x="362" y="140"/>
                      </a:lnTo>
                      <a:close/>
                      <a:moveTo>
                        <a:pt x="372" y="63"/>
                      </a:moveTo>
                      <a:cubicBezTo>
                        <a:pt x="370" y="67"/>
                        <a:pt x="367" y="71"/>
                        <a:pt x="365" y="75"/>
                      </a:cubicBezTo>
                      <a:cubicBezTo>
                        <a:pt x="381" y="75"/>
                        <a:pt x="381" y="75"/>
                        <a:pt x="381" y="75"/>
                      </a:cubicBezTo>
                      <a:cubicBezTo>
                        <a:pt x="383" y="71"/>
                        <a:pt x="385" y="67"/>
                        <a:pt x="386" y="63"/>
                      </a:cubicBezTo>
                      <a:lnTo>
                        <a:pt x="372" y="63"/>
                      </a:lnTo>
                      <a:close/>
                      <a:moveTo>
                        <a:pt x="595" y="29"/>
                      </a:moveTo>
                      <a:cubicBezTo>
                        <a:pt x="567" y="29"/>
                        <a:pt x="567" y="29"/>
                        <a:pt x="567" y="29"/>
                      </a:cubicBezTo>
                      <a:cubicBezTo>
                        <a:pt x="570" y="33"/>
                        <a:pt x="573" y="37"/>
                        <a:pt x="574" y="40"/>
                      </a:cubicBezTo>
                      <a:cubicBezTo>
                        <a:pt x="556" y="45"/>
                        <a:pt x="556" y="45"/>
                        <a:pt x="556" y="45"/>
                      </a:cubicBezTo>
                      <a:cubicBezTo>
                        <a:pt x="554" y="41"/>
                        <a:pt x="549" y="34"/>
                        <a:pt x="545" y="29"/>
                      </a:cubicBezTo>
                      <a:cubicBezTo>
                        <a:pt x="535" y="29"/>
                        <a:pt x="535" y="29"/>
                        <a:pt x="535" y="29"/>
                      </a:cubicBezTo>
                      <a:cubicBezTo>
                        <a:pt x="532" y="33"/>
                        <a:pt x="529" y="36"/>
                        <a:pt x="526" y="39"/>
                      </a:cubicBezTo>
                      <a:cubicBezTo>
                        <a:pt x="526" y="48"/>
                        <a:pt x="526" y="48"/>
                        <a:pt x="526" y="48"/>
                      </a:cubicBezTo>
                      <a:cubicBezTo>
                        <a:pt x="591" y="48"/>
                        <a:pt x="591" y="48"/>
                        <a:pt x="591" y="48"/>
                      </a:cubicBezTo>
                      <a:cubicBezTo>
                        <a:pt x="591" y="82"/>
                        <a:pt x="591" y="82"/>
                        <a:pt x="591" y="82"/>
                      </a:cubicBezTo>
                      <a:cubicBezTo>
                        <a:pt x="572" y="82"/>
                        <a:pt x="572" y="82"/>
                        <a:pt x="572" y="82"/>
                      </a:cubicBezTo>
                      <a:cubicBezTo>
                        <a:pt x="572" y="63"/>
                        <a:pt x="572" y="63"/>
                        <a:pt x="572" y="63"/>
                      </a:cubicBezTo>
                      <a:cubicBezTo>
                        <a:pt x="463" y="63"/>
                        <a:pt x="463" y="63"/>
                        <a:pt x="463" y="63"/>
                      </a:cubicBezTo>
                      <a:cubicBezTo>
                        <a:pt x="463" y="82"/>
                        <a:pt x="463" y="82"/>
                        <a:pt x="463" y="82"/>
                      </a:cubicBezTo>
                      <a:cubicBezTo>
                        <a:pt x="444" y="82"/>
                        <a:pt x="444" y="82"/>
                        <a:pt x="444" y="82"/>
                      </a:cubicBezTo>
                      <a:cubicBezTo>
                        <a:pt x="444" y="48"/>
                        <a:pt x="444" y="48"/>
                        <a:pt x="444" y="48"/>
                      </a:cubicBezTo>
                      <a:cubicBezTo>
                        <a:pt x="507" y="48"/>
                        <a:pt x="507" y="48"/>
                        <a:pt x="507" y="48"/>
                      </a:cubicBezTo>
                      <a:cubicBezTo>
                        <a:pt x="507" y="36"/>
                        <a:pt x="507" y="36"/>
                        <a:pt x="507" y="36"/>
                      </a:cubicBezTo>
                      <a:cubicBezTo>
                        <a:pt x="514" y="36"/>
                        <a:pt x="514" y="36"/>
                        <a:pt x="514" y="36"/>
                      </a:cubicBezTo>
                      <a:cubicBezTo>
                        <a:pt x="511" y="35"/>
                        <a:pt x="508" y="33"/>
                        <a:pt x="506" y="32"/>
                      </a:cubicBezTo>
                      <a:cubicBezTo>
                        <a:pt x="507" y="31"/>
                        <a:pt x="509" y="30"/>
                        <a:pt x="510" y="29"/>
                      </a:cubicBezTo>
                      <a:cubicBezTo>
                        <a:pt x="490" y="29"/>
                        <a:pt x="490" y="29"/>
                        <a:pt x="490" y="29"/>
                      </a:cubicBezTo>
                      <a:cubicBezTo>
                        <a:pt x="492" y="33"/>
                        <a:pt x="494" y="37"/>
                        <a:pt x="496" y="40"/>
                      </a:cubicBezTo>
                      <a:cubicBezTo>
                        <a:pt x="477" y="45"/>
                        <a:pt x="477" y="45"/>
                        <a:pt x="477" y="45"/>
                      </a:cubicBezTo>
                      <a:cubicBezTo>
                        <a:pt x="476" y="41"/>
                        <a:pt x="473" y="34"/>
                        <a:pt x="470" y="29"/>
                      </a:cubicBezTo>
                      <a:cubicBezTo>
                        <a:pt x="467" y="29"/>
                        <a:pt x="467" y="29"/>
                        <a:pt x="467" y="29"/>
                      </a:cubicBezTo>
                      <a:cubicBezTo>
                        <a:pt x="462" y="35"/>
                        <a:pt x="458" y="41"/>
                        <a:pt x="453" y="45"/>
                      </a:cubicBezTo>
                      <a:cubicBezTo>
                        <a:pt x="449" y="42"/>
                        <a:pt x="441" y="36"/>
                        <a:pt x="437" y="34"/>
                      </a:cubicBezTo>
                      <a:cubicBezTo>
                        <a:pt x="447" y="26"/>
                        <a:pt x="457" y="12"/>
                        <a:pt x="462" y="0"/>
                      </a:cubicBezTo>
                      <a:cubicBezTo>
                        <a:pt x="481" y="5"/>
                        <a:pt x="481" y="5"/>
                        <a:pt x="481" y="5"/>
                      </a:cubicBezTo>
                      <a:cubicBezTo>
                        <a:pt x="480" y="7"/>
                        <a:pt x="478" y="10"/>
                        <a:pt x="477" y="13"/>
                      </a:cubicBezTo>
                      <a:cubicBezTo>
                        <a:pt x="515" y="13"/>
                        <a:pt x="515" y="13"/>
                        <a:pt x="515" y="13"/>
                      </a:cubicBezTo>
                      <a:cubicBezTo>
                        <a:pt x="515" y="24"/>
                        <a:pt x="515" y="24"/>
                        <a:pt x="515" y="24"/>
                      </a:cubicBezTo>
                      <a:cubicBezTo>
                        <a:pt x="521" y="17"/>
                        <a:pt x="527" y="8"/>
                        <a:pt x="531" y="0"/>
                      </a:cubicBezTo>
                      <a:cubicBezTo>
                        <a:pt x="550" y="4"/>
                        <a:pt x="550" y="4"/>
                        <a:pt x="550" y="4"/>
                      </a:cubicBezTo>
                      <a:cubicBezTo>
                        <a:pt x="549" y="7"/>
                        <a:pt x="547" y="10"/>
                        <a:pt x="546" y="13"/>
                      </a:cubicBezTo>
                      <a:cubicBezTo>
                        <a:pt x="595" y="13"/>
                        <a:pt x="595" y="13"/>
                        <a:pt x="595" y="13"/>
                      </a:cubicBezTo>
                      <a:lnTo>
                        <a:pt x="595" y="29"/>
                      </a:lnTo>
                      <a:close/>
                      <a:moveTo>
                        <a:pt x="490" y="116"/>
                      </a:moveTo>
                      <a:cubicBezTo>
                        <a:pt x="577" y="116"/>
                        <a:pt x="577" y="116"/>
                        <a:pt x="577" y="116"/>
                      </a:cubicBezTo>
                      <a:cubicBezTo>
                        <a:pt x="577" y="160"/>
                        <a:pt x="577" y="160"/>
                        <a:pt x="577" y="160"/>
                      </a:cubicBezTo>
                      <a:cubicBezTo>
                        <a:pt x="557" y="160"/>
                        <a:pt x="557" y="160"/>
                        <a:pt x="557" y="160"/>
                      </a:cubicBezTo>
                      <a:cubicBezTo>
                        <a:pt x="557" y="155"/>
                        <a:pt x="557" y="155"/>
                        <a:pt x="557" y="155"/>
                      </a:cubicBezTo>
                      <a:cubicBezTo>
                        <a:pt x="490" y="155"/>
                        <a:pt x="490" y="155"/>
                        <a:pt x="490" y="155"/>
                      </a:cubicBezTo>
                      <a:cubicBezTo>
                        <a:pt x="490" y="160"/>
                        <a:pt x="490" y="160"/>
                        <a:pt x="490" y="160"/>
                      </a:cubicBezTo>
                      <a:cubicBezTo>
                        <a:pt x="470" y="160"/>
                        <a:pt x="470" y="160"/>
                        <a:pt x="470" y="160"/>
                      </a:cubicBezTo>
                      <a:cubicBezTo>
                        <a:pt x="470" y="70"/>
                        <a:pt x="470" y="70"/>
                        <a:pt x="470" y="70"/>
                      </a:cubicBezTo>
                      <a:cubicBezTo>
                        <a:pt x="564" y="70"/>
                        <a:pt x="564" y="70"/>
                        <a:pt x="564" y="70"/>
                      </a:cubicBezTo>
                      <a:cubicBezTo>
                        <a:pt x="564" y="108"/>
                        <a:pt x="564" y="108"/>
                        <a:pt x="564" y="108"/>
                      </a:cubicBezTo>
                      <a:cubicBezTo>
                        <a:pt x="490" y="108"/>
                        <a:pt x="490" y="108"/>
                        <a:pt x="490" y="108"/>
                      </a:cubicBezTo>
                      <a:lnTo>
                        <a:pt x="490" y="116"/>
                      </a:lnTo>
                      <a:close/>
                      <a:moveTo>
                        <a:pt x="490" y="85"/>
                      </a:moveTo>
                      <a:cubicBezTo>
                        <a:pt x="490" y="94"/>
                        <a:pt x="490" y="94"/>
                        <a:pt x="490" y="94"/>
                      </a:cubicBezTo>
                      <a:cubicBezTo>
                        <a:pt x="544" y="94"/>
                        <a:pt x="544" y="94"/>
                        <a:pt x="544" y="94"/>
                      </a:cubicBezTo>
                      <a:cubicBezTo>
                        <a:pt x="544" y="85"/>
                        <a:pt x="544" y="85"/>
                        <a:pt x="544" y="85"/>
                      </a:cubicBezTo>
                      <a:lnTo>
                        <a:pt x="490" y="85"/>
                      </a:lnTo>
                      <a:close/>
                      <a:moveTo>
                        <a:pt x="490" y="131"/>
                      </a:moveTo>
                      <a:cubicBezTo>
                        <a:pt x="490" y="140"/>
                        <a:pt x="490" y="140"/>
                        <a:pt x="490" y="140"/>
                      </a:cubicBezTo>
                      <a:cubicBezTo>
                        <a:pt x="557" y="140"/>
                        <a:pt x="557" y="140"/>
                        <a:pt x="557" y="140"/>
                      </a:cubicBezTo>
                      <a:cubicBezTo>
                        <a:pt x="557" y="131"/>
                        <a:pt x="557" y="131"/>
                        <a:pt x="557" y="131"/>
                      </a:cubicBezTo>
                      <a:lnTo>
                        <a:pt x="490" y="131"/>
                      </a:lnTo>
                      <a:close/>
                      <a:moveTo>
                        <a:pt x="666" y="126"/>
                      </a:moveTo>
                      <a:cubicBezTo>
                        <a:pt x="648" y="132"/>
                        <a:pt x="627" y="139"/>
                        <a:pt x="611" y="144"/>
                      </a:cubicBezTo>
                      <a:cubicBezTo>
                        <a:pt x="606" y="124"/>
                        <a:pt x="606" y="124"/>
                        <a:pt x="606" y="124"/>
                      </a:cubicBezTo>
                      <a:cubicBezTo>
                        <a:pt x="612" y="122"/>
                        <a:pt x="619" y="120"/>
                        <a:pt x="627" y="118"/>
                      </a:cubicBezTo>
                      <a:cubicBezTo>
                        <a:pt x="627" y="78"/>
                        <a:pt x="627" y="78"/>
                        <a:pt x="627" y="78"/>
                      </a:cubicBezTo>
                      <a:cubicBezTo>
                        <a:pt x="610" y="78"/>
                        <a:pt x="610" y="78"/>
                        <a:pt x="610" y="78"/>
                      </a:cubicBezTo>
                      <a:cubicBezTo>
                        <a:pt x="610" y="59"/>
                        <a:pt x="610" y="59"/>
                        <a:pt x="610" y="59"/>
                      </a:cubicBezTo>
                      <a:cubicBezTo>
                        <a:pt x="627" y="59"/>
                        <a:pt x="627" y="59"/>
                        <a:pt x="627" y="59"/>
                      </a:cubicBezTo>
                      <a:cubicBezTo>
                        <a:pt x="627" y="29"/>
                        <a:pt x="627" y="29"/>
                        <a:pt x="627" y="29"/>
                      </a:cubicBezTo>
                      <a:cubicBezTo>
                        <a:pt x="608" y="29"/>
                        <a:pt x="608" y="29"/>
                        <a:pt x="608" y="29"/>
                      </a:cubicBezTo>
                      <a:cubicBezTo>
                        <a:pt x="608" y="11"/>
                        <a:pt x="608" y="11"/>
                        <a:pt x="608" y="11"/>
                      </a:cubicBezTo>
                      <a:cubicBezTo>
                        <a:pt x="665" y="11"/>
                        <a:pt x="665" y="11"/>
                        <a:pt x="665" y="11"/>
                      </a:cubicBezTo>
                      <a:cubicBezTo>
                        <a:pt x="665" y="29"/>
                        <a:pt x="665" y="29"/>
                        <a:pt x="665" y="29"/>
                      </a:cubicBezTo>
                      <a:cubicBezTo>
                        <a:pt x="646" y="29"/>
                        <a:pt x="646" y="29"/>
                        <a:pt x="646" y="29"/>
                      </a:cubicBezTo>
                      <a:cubicBezTo>
                        <a:pt x="646" y="59"/>
                        <a:pt x="646" y="59"/>
                        <a:pt x="646" y="59"/>
                      </a:cubicBezTo>
                      <a:cubicBezTo>
                        <a:pt x="662" y="59"/>
                        <a:pt x="662" y="59"/>
                        <a:pt x="662" y="59"/>
                      </a:cubicBezTo>
                      <a:cubicBezTo>
                        <a:pt x="662" y="78"/>
                        <a:pt x="662" y="78"/>
                        <a:pt x="662" y="78"/>
                      </a:cubicBezTo>
                      <a:cubicBezTo>
                        <a:pt x="646" y="78"/>
                        <a:pt x="646" y="78"/>
                        <a:pt x="646" y="78"/>
                      </a:cubicBezTo>
                      <a:cubicBezTo>
                        <a:pt x="646" y="112"/>
                        <a:pt x="646" y="112"/>
                        <a:pt x="646" y="112"/>
                      </a:cubicBezTo>
                      <a:cubicBezTo>
                        <a:pt x="652" y="110"/>
                        <a:pt x="658" y="109"/>
                        <a:pt x="663" y="107"/>
                      </a:cubicBezTo>
                      <a:lnTo>
                        <a:pt x="666" y="126"/>
                      </a:lnTo>
                      <a:close/>
                      <a:moveTo>
                        <a:pt x="767" y="136"/>
                      </a:moveTo>
                      <a:cubicBezTo>
                        <a:pt x="767" y="154"/>
                        <a:pt x="767" y="154"/>
                        <a:pt x="767" y="154"/>
                      </a:cubicBezTo>
                      <a:cubicBezTo>
                        <a:pt x="658" y="154"/>
                        <a:pt x="658" y="154"/>
                        <a:pt x="658" y="154"/>
                      </a:cubicBezTo>
                      <a:cubicBezTo>
                        <a:pt x="658" y="136"/>
                        <a:pt x="658" y="136"/>
                        <a:pt x="658" y="136"/>
                      </a:cubicBezTo>
                      <a:cubicBezTo>
                        <a:pt x="705" y="136"/>
                        <a:pt x="705" y="136"/>
                        <a:pt x="705" y="136"/>
                      </a:cubicBezTo>
                      <a:cubicBezTo>
                        <a:pt x="705" y="120"/>
                        <a:pt x="705" y="120"/>
                        <a:pt x="705" y="120"/>
                      </a:cubicBezTo>
                      <a:cubicBezTo>
                        <a:pt x="670" y="120"/>
                        <a:pt x="670" y="120"/>
                        <a:pt x="670" y="120"/>
                      </a:cubicBezTo>
                      <a:cubicBezTo>
                        <a:pt x="670" y="102"/>
                        <a:pt x="670" y="102"/>
                        <a:pt x="670" y="102"/>
                      </a:cubicBezTo>
                      <a:cubicBezTo>
                        <a:pt x="705" y="102"/>
                        <a:pt x="705" y="102"/>
                        <a:pt x="705" y="102"/>
                      </a:cubicBezTo>
                      <a:cubicBezTo>
                        <a:pt x="705" y="87"/>
                        <a:pt x="705" y="87"/>
                        <a:pt x="705" y="87"/>
                      </a:cubicBezTo>
                      <a:cubicBezTo>
                        <a:pt x="671" y="87"/>
                        <a:pt x="671" y="87"/>
                        <a:pt x="671" y="87"/>
                      </a:cubicBezTo>
                      <a:cubicBezTo>
                        <a:pt x="671" y="8"/>
                        <a:pt x="671" y="8"/>
                        <a:pt x="671" y="8"/>
                      </a:cubicBezTo>
                      <a:cubicBezTo>
                        <a:pt x="760" y="8"/>
                        <a:pt x="760" y="8"/>
                        <a:pt x="760" y="8"/>
                      </a:cubicBezTo>
                      <a:cubicBezTo>
                        <a:pt x="760" y="87"/>
                        <a:pt x="760" y="87"/>
                        <a:pt x="760" y="87"/>
                      </a:cubicBezTo>
                      <a:cubicBezTo>
                        <a:pt x="726" y="87"/>
                        <a:pt x="726" y="87"/>
                        <a:pt x="726" y="87"/>
                      </a:cubicBezTo>
                      <a:cubicBezTo>
                        <a:pt x="726" y="102"/>
                        <a:pt x="726" y="102"/>
                        <a:pt x="726" y="102"/>
                      </a:cubicBezTo>
                      <a:cubicBezTo>
                        <a:pt x="762" y="102"/>
                        <a:pt x="762" y="102"/>
                        <a:pt x="762" y="102"/>
                      </a:cubicBezTo>
                      <a:cubicBezTo>
                        <a:pt x="762" y="120"/>
                        <a:pt x="762" y="120"/>
                        <a:pt x="762" y="120"/>
                      </a:cubicBezTo>
                      <a:cubicBezTo>
                        <a:pt x="726" y="120"/>
                        <a:pt x="726" y="120"/>
                        <a:pt x="726" y="120"/>
                      </a:cubicBezTo>
                      <a:cubicBezTo>
                        <a:pt x="726" y="136"/>
                        <a:pt x="726" y="136"/>
                        <a:pt x="726" y="136"/>
                      </a:cubicBezTo>
                      <a:lnTo>
                        <a:pt x="767" y="136"/>
                      </a:lnTo>
                      <a:close/>
                      <a:moveTo>
                        <a:pt x="689" y="39"/>
                      </a:moveTo>
                      <a:cubicBezTo>
                        <a:pt x="707" y="39"/>
                        <a:pt x="707" y="39"/>
                        <a:pt x="707" y="39"/>
                      </a:cubicBezTo>
                      <a:cubicBezTo>
                        <a:pt x="707" y="25"/>
                        <a:pt x="707" y="25"/>
                        <a:pt x="707" y="25"/>
                      </a:cubicBezTo>
                      <a:cubicBezTo>
                        <a:pt x="689" y="25"/>
                        <a:pt x="689" y="25"/>
                        <a:pt x="689" y="25"/>
                      </a:cubicBezTo>
                      <a:lnTo>
                        <a:pt x="689" y="39"/>
                      </a:lnTo>
                      <a:close/>
                      <a:moveTo>
                        <a:pt x="689" y="70"/>
                      </a:moveTo>
                      <a:cubicBezTo>
                        <a:pt x="707" y="70"/>
                        <a:pt x="707" y="70"/>
                        <a:pt x="707" y="70"/>
                      </a:cubicBezTo>
                      <a:cubicBezTo>
                        <a:pt x="707" y="55"/>
                        <a:pt x="707" y="55"/>
                        <a:pt x="707" y="55"/>
                      </a:cubicBezTo>
                      <a:cubicBezTo>
                        <a:pt x="689" y="55"/>
                        <a:pt x="689" y="55"/>
                        <a:pt x="689" y="55"/>
                      </a:cubicBezTo>
                      <a:lnTo>
                        <a:pt x="689" y="70"/>
                      </a:lnTo>
                      <a:close/>
                      <a:moveTo>
                        <a:pt x="741" y="25"/>
                      </a:moveTo>
                      <a:cubicBezTo>
                        <a:pt x="724" y="25"/>
                        <a:pt x="724" y="25"/>
                        <a:pt x="724" y="25"/>
                      </a:cubicBezTo>
                      <a:cubicBezTo>
                        <a:pt x="724" y="39"/>
                        <a:pt x="724" y="39"/>
                        <a:pt x="724" y="39"/>
                      </a:cubicBezTo>
                      <a:cubicBezTo>
                        <a:pt x="741" y="39"/>
                        <a:pt x="741" y="39"/>
                        <a:pt x="741" y="39"/>
                      </a:cubicBezTo>
                      <a:lnTo>
                        <a:pt x="741" y="25"/>
                      </a:lnTo>
                      <a:close/>
                      <a:moveTo>
                        <a:pt x="741" y="55"/>
                      </a:moveTo>
                      <a:cubicBezTo>
                        <a:pt x="724" y="55"/>
                        <a:pt x="724" y="55"/>
                        <a:pt x="724" y="55"/>
                      </a:cubicBezTo>
                      <a:cubicBezTo>
                        <a:pt x="724" y="70"/>
                        <a:pt x="724" y="70"/>
                        <a:pt x="724" y="70"/>
                      </a:cubicBezTo>
                      <a:cubicBezTo>
                        <a:pt x="741" y="70"/>
                        <a:pt x="741" y="70"/>
                        <a:pt x="741" y="70"/>
                      </a:cubicBezTo>
                      <a:lnTo>
                        <a:pt x="741" y="55"/>
                      </a:lnTo>
                      <a:close/>
                      <a:moveTo>
                        <a:pt x="864" y="160"/>
                      </a:moveTo>
                      <a:cubicBezTo>
                        <a:pt x="821" y="160"/>
                        <a:pt x="821" y="160"/>
                        <a:pt x="821" y="160"/>
                      </a:cubicBezTo>
                      <a:cubicBezTo>
                        <a:pt x="821" y="151"/>
                        <a:pt x="821" y="151"/>
                        <a:pt x="821" y="151"/>
                      </a:cubicBezTo>
                      <a:cubicBezTo>
                        <a:pt x="852" y="151"/>
                        <a:pt x="852" y="151"/>
                        <a:pt x="852" y="151"/>
                      </a:cubicBezTo>
                      <a:cubicBezTo>
                        <a:pt x="852" y="10"/>
                        <a:pt x="852" y="10"/>
                        <a:pt x="852" y="10"/>
                      </a:cubicBezTo>
                      <a:cubicBezTo>
                        <a:pt x="821" y="10"/>
                        <a:pt x="821" y="10"/>
                        <a:pt x="821" y="10"/>
                      </a:cubicBezTo>
                      <a:cubicBezTo>
                        <a:pt x="821" y="1"/>
                        <a:pt x="821" y="1"/>
                        <a:pt x="821" y="1"/>
                      </a:cubicBezTo>
                      <a:cubicBezTo>
                        <a:pt x="864" y="1"/>
                        <a:pt x="864" y="1"/>
                        <a:pt x="864" y="1"/>
                      </a:cubicBezTo>
                      <a:lnTo>
                        <a:pt x="864" y="16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grpSp>
        <p:sp>
          <p:nvSpPr>
            <p:cNvPr id="75" name="Rectangle 83">
              <a:extLst>
                <a:ext uri="{FF2B5EF4-FFF2-40B4-BE49-F238E27FC236}">
                  <a16:creationId xmlns:a16="http://schemas.microsoft.com/office/drawing/2014/main" id="{8EB337F1-8A90-AB53-DCB5-8AA7B8482432}"/>
                </a:ext>
              </a:extLst>
            </p:cNvPr>
            <p:cNvSpPr>
              <a:spLocks noChangeArrowheads="1"/>
            </p:cNvSpPr>
            <p:nvPr/>
          </p:nvSpPr>
          <p:spPr bwMode="auto">
            <a:xfrm>
              <a:off x="1759325" y="1680113"/>
              <a:ext cx="1574947" cy="404707"/>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76" name="Freeform 87">
              <a:extLst>
                <a:ext uri="{FF2B5EF4-FFF2-40B4-BE49-F238E27FC236}">
                  <a16:creationId xmlns:a16="http://schemas.microsoft.com/office/drawing/2014/main" id="{699226C8-CE67-35FE-8D97-361AB1A14623}"/>
                </a:ext>
              </a:extLst>
            </p:cNvPr>
            <p:cNvSpPr>
              <a:spLocks noEditPoints="1"/>
            </p:cNvSpPr>
            <p:nvPr/>
          </p:nvSpPr>
          <p:spPr bwMode="auto">
            <a:xfrm>
              <a:off x="1863669" y="1760955"/>
              <a:ext cx="1366259" cy="271594"/>
            </a:xfrm>
            <a:custGeom>
              <a:avLst/>
              <a:gdLst>
                <a:gd name="T0" fmla="*/ 348 w 1487"/>
                <a:gd name="T1" fmla="*/ 50 h 296"/>
                <a:gd name="T2" fmla="*/ 327 w 1487"/>
                <a:gd name="T3" fmla="*/ 20 h 296"/>
                <a:gd name="T4" fmla="*/ 408 w 1487"/>
                <a:gd name="T5" fmla="*/ 77 h 296"/>
                <a:gd name="T6" fmla="*/ 415 w 1487"/>
                <a:gd name="T7" fmla="*/ 49 h 296"/>
                <a:gd name="T8" fmla="*/ 445 w 1487"/>
                <a:gd name="T9" fmla="*/ 104 h 296"/>
                <a:gd name="T10" fmla="*/ 472 w 1487"/>
                <a:gd name="T11" fmla="*/ 29 h 296"/>
                <a:gd name="T12" fmla="*/ 538 w 1487"/>
                <a:gd name="T13" fmla="*/ 79 h 296"/>
                <a:gd name="T14" fmla="*/ 538 w 1487"/>
                <a:gd name="T15" fmla="*/ 69 h 296"/>
                <a:gd name="T16" fmla="*/ 545 w 1487"/>
                <a:gd name="T17" fmla="*/ 32 h 296"/>
                <a:gd name="T18" fmla="*/ 574 w 1487"/>
                <a:gd name="T19" fmla="*/ 20 h 296"/>
                <a:gd name="T20" fmla="*/ 617 w 1487"/>
                <a:gd name="T21" fmla="*/ 63 h 296"/>
                <a:gd name="T22" fmla="*/ 643 w 1487"/>
                <a:gd name="T23" fmla="*/ 0 h 296"/>
                <a:gd name="T24" fmla="*/ 665 w 1487"/>
                <a:gd name="T25" fmla="*/ 48 h 296"/>
                <a:gd name="T26" fmla="*/ 673 w 1487"/>
                <a:gd name="T27" fmla="*/ 24 h 296"/>
                <a:gd name="T28" fmla="*/ 702 w 1487"/>
                <a:gd name="T29" fmla="*/ 69 h 296"/>
                <a:gd name="T30" fmla="*/ 732 w 1487"/>
                <a:gd name="T31" fmla="*/ 20 h 296"/>
                <a:gd name="T32" fmla="*/ 810 w 1487"/>
                <a:gd name="T33" fmla="*/ 26 h 296"/>
                <a:gd name="T34" fmla="*/ 794 w 1487"/>
                <a:gd name="T35" fmla="*/ 79 h 296"/>
                <a:gd name="T36" fmla="*/ 856 w 1487"/>
                <a:gd name="T37" fmla="*/ 77 h 296"/>
                <a:gd name="T38" fmla="*/ 845 w 1487"/>
                <a:gd name="T39" fmla="*/ 29 h 296"/>
                <a:gd name="T40" fmla="*/ 860 w 1487"/>
                <a:gd name="T41" fmla="*/ 66 h 296"/>
                <a:gd name="T42" fmla="*/ 930 w 1487"/>
                <a:gd name="T43" fmla="*/ 42 h 296"/>
                <a:gd name="T44" fmla="*/ 905 w 1487"/>
                <a:gd name="T45" fmla="*/ 27 h 296"/>
                <a:gd name="T46" fmla="*/ 967 w 1487"/>
                <a:gd name="T47" fmla="*/ 78 h 296"/>
                <a:gd name="T48" fmla="*/ 1018 w 1487"/>
                <a:gd name="T49" fmla="*/ 46 h 296"/>
                <a:gd name="T50" fmla="*/ 1032 w 1487"/>
                <a:gd name="T51" fmla="*/ 1 h 296"/>
                <a:gd name="T52" fmla="*/ 1159 w 1487"/>
                <a:gd name="T53" fmla="*/ 78 h 296"/>
                <a:gd name="T54" fmla="*/ 1147 w 1487"/>
                <a:gd name="T55" fmla="*/ 38 h 296"/>
                <a:gd name="T56" fmla="*/ 48 w 1487"/>
                <a:gd name="T57" fmla="*/ 258 h 296"/>
                <a:gd name="T58" fmla="*/ 35 w 1487"/>
                <a:gd name="T59" fmla="*/ 166 h 296"/>
                <a:gd name="T60" fmla="*/ 111 w 1487"/>
                <a:gd name="T61" fmla="*/ 181 h 296"/>
                <a:gd name="T62" fmla="*/ 195 w 1487"/>
                <a:gd name="T63" fmla="*/ 217 h 296"/>
                <a:gd name="T64" fmla="*/ 173 w 1487"/>
                <a:gd name="T65" fmla="*/ 177 h 296"/>
                <a:gd name="T66" fmla="*/ 259 w 1487"/>
                <a:gd name="T67" fmla="*/ 161 h 296"/>
                <a:gd name="T68" fmla="*/ 306 w 1487"/>
                <a:gd name="T69" fmla="*/ 276 h 296"/>
                <a:gd name="T70" fmla="*/ 347 w 1487"/>
                <a:gd name="T71" fmla="*/ 152 h 296"/>
                <a:gd name="T72" fmla="*/ 460 w 1487"/>
                <a:gd name="T73" fmla="*/ 164 h 296"/>
                <a:gd name="T74" fmla="*/ 525 w 1487"/>
                <a:gd name="T75" fmla="*/ 163 h 296"/>
                <a:gd name="T76" fmla="*/ 645 w 1487"/>
                <a:gd name="T77" fmla="*/ 288 h 296"/>
                <a:gd name="T78" fmla="*/ 784 w 1487"/>
                <a:gd name="T79" fmla="*/ 246 h 296"/>
                <a:gd name="T80" fmla="*/ 744 w 1487"/>
                <a:gd name="T81" fmla="*/ 164 h 296"/>
                <a:gd name="T82" fmla="*/ 902 w 1487"/>
                <a:gd name="T83" fmla="*/ 288 h 296"/>
                <a:gd name="T84" fmla="*/ 923 w 1487"/>
                <a:gd name="T85" fmla="*/ 185 h 296"/>
                <a:gd name="T86" fmla="*/ 943 w 1487"/>
                <a:gd name="T87" fmla="*/ 204 h 296"/>
                <a:gd name="T88" fmla="*/ 973 w 1487"/>
                <a:gd name="T89" fmla="*/ 182 h 296"/>
                <a:gd name="T90" fmla="*/ 1076 w 1487"/>
                <a:gd name="T91" fmla="*/ 217 h 296"/>
                <a:gd name="T92" fmla="*/ 1232 w 1487"/>
                <a:gd name="T93" fmla="*/ 228 h 296"/>
                <a:gd name="T94" fmla="*/ 1161 w 1487"/>
                <a:gd name="T95" fmla="*/ 168 h 296"/>
                <a:gd name="T96" fmla="*/ 1337 w 1487"/>
                <a:gd name="T97" fmla="*/ 209 h 296"/>
                <a:gd name="T98" fmla="*/ 1301 w 1487"/>
                <a:gd name="T99" fmla="*/ 174 h 296"/>
                <a:gd name="T100" fmla="*/ 1345 w 1487"/>
                <a:gd name="T101" fmla="*/ 165 h 296"/>
                <a:gd name="T102" fmla="*/ 1377 w 1487"/>
                <a:gd name="T103" fmla="*/ 217 h 296"/>
                <a:gd name="T104" fmla="*/ 1422 w 1487"/>
                <a:gd name="T105" fmla="*/ 152 h 296"/>
                <a:gd name="T106" fmla="*/ 1349 w 1487"/>
                <a:gd name="T107" fmla="*/ 246 h 296"/>
                <a:gd name="T108" fmla="*/ 1325 w 1487"/>
                <a:gd name="T109" fmla="*/ 240 h 296"/>
                <a:gd name="T110" fmla="*/ 1400 w 1487"/>
                <a:gd name="T111" fmla="*/ 274 h 296"/>
                <a:gd name="T112" fmla="*/ 1375 w 1487"/>
                <a:gd name="T113" fmla="*/ 247 h 296"/>
                <a:gd name="T114" fmla="*/ 1424 w 1487"/>
                <a:gd name="T115" fmla="*/ 28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7" h="296">
                  <a:moveTo>
                    <a:pt x="363" y="57"/>
                  </a:moveTo>
                  <a:cubicBezTo>
                    <a:pt x="363" y="64"/>
                    <a:pt x="361" y="69"/>
                    <a:pt x="356" y="73"/>
                  </a:cubicBezTo>
                  <a:cubicBezTo>
                    <a:pt x="351" y="77"/>
                    <a:pt x="344" y="79"/>
                    <a:pt x="335" y="79"/>
                  </a:cubicBezTo>
                  <a:cubicBezTo>
                    <a:pt x="327" y="79"/>
                    <a:pt x="320" y="78"/>
                    <a:pt x="314" y="75"/>
                  </a:cubicBezTo>
                  <a:cubicBezTo>
                    <a:pt x="314" y="63"/>
                    <a:pt x="314" y="63"/>
                    <a:pt x="314" y="63"/>
                  </a:cubicBezTo>
                  <a:cubicBezTo>
                    <a:pt x="318" y="65"/>
                    <a:pt x="321" y="66"/>
                    <a:pt x="325" y="67"/>
                  </a:cubicBezTo>
                  <a:cubicBezTo>
                    <a:pt x="329" y="68"/>
                    <a:pt x="333" y="68"/>
                    <a:pt x="336" y="68"/>
                  </a:cubicBezTo>
                  <a:cubicBezTo>
                    <a:pt x="341" y="68"/>
                    <a:pt x="345" y="67"/>
                    <a:pt x="347" y="65"/>
                  </a:cubicBezTo>
                  <a:cubicBezTo>
                    <a:pt x="350" y="64"/>
                    <a:pt x="351" y="61"/>
                    <a:pt x="351" y="58"/>
                  </a:cubicBezTo>
                  <a:cubicBezTo>
                    <a:pt x="351" y="55"/>
                    <a:pt x="350" y="52"/>
                    <a:pt x="348" y="50"/>
                  </a:cubicBezTo>
                  <a:cubicBezTo>
                    <a:pt x="345" y="48"/>
                    <a:pt x="341" y="46"/>
                    <a:pt x="334" y="43"/>
                  </a:cubicBezTo>
                  <a:cubicBezTo>
                    <a:pt x="327" y="41"/>
                    <a:pt x="322" y="37"/>
                    <a:pt x="319" y="34"/>
                  </a:cubicBezTo>
                  <a:cubicBezTo>
                    <a:pt x="316" y="30"/>
                    <a:pt x="315" y="26"/>
                    <a:pt x="315" y="21"/>
                  </a:cubicBezTo>
                  <a:cubicBezTo>
                    <a:pt x="315" y="14"/>
                    <a:pt x="317" y="9"/>
                    <a:pt x="322" y="5"/>
                  </a:cubicBezTo>
                  <a:cubicBezTo>
                    <a:pt x="326" y="2"/>
                    <a:pt x="332" y="0"/>
                    <a:pt x="340" y="0"/>
                  </a:cubicBezTo>
                  <a:cubicBezTo>
                    <a:pt x="348" y="0"/>
                    <a:pt x="355" y="1"/>
                    <a:pt x="362" y="5"/>
                  </a:cubicBezTo>
                  <a:cubicBezTo>
                    <a:pt x="358" y="15"/>
                    <a:pt x="358" y="15"/>
                    <a:pt x="358" y="15"/>
                  </a:cubicBezTo>
                  <a:cubicBezTo>
                    <a:pt x="351" y="12"/>
                    <a:pt x="345" y="11"/>
                    <a:pt x="340" y="11"/>
                  </a:cubicBezTo>
                  <a:cubicBezTo>
                    <a:pt x="336" y="11"/>
                    <a:pt x="333" y="12"/>
                    <a:pt x="331" y="13"/>
                  </a:cubicBezTo>
                  <a:cubicBezTo>
                    <a:pt x="328" y="15"/>
                    <a:pt x="327" y="17"/>
                    <a:pt x="327" y="20"/>
                  </a:cubicBezTo>
                  <a:cubicBezTo>
                    <a:pt x="327" y="22"/>
                    <a:pt x="328" y="24"/>
                    <a:pt x="329" y="25"/>
                  </a:cubicBezTo>
                  <a:cubicBezTo>
                    <a:pt x="330" y="27"/>
                    <a:pt x="331" y="28"/>
                    <a:pt x="333" y="29"/>
                  </a:cubicBezTo>
                  <a:cubicBezTo>
                    <a:pt x="335" y="31"/>
                    <a:pt x="338" y="32"/>
                    <a:pt x="343" y="34"/>
                  </a:cubicBezTo>
                  <a:cubicBezTo>
                    <a:pt x="349" y="37"/>
                    <a:pt x="353" y="39"/>
                    <a:pt x="356" y="41"/>
                  </a:cubicBezTo>
                  <a:cubicBezTo>
                    <a:pt x="358" y="43"/>
                    <a:pt x="360" y="45"/>
                    <a:pt x="361" y="48"/>
                  </a:cubicBezTo>
                  <a:cubicBezTo>
                    <a:pt x="363" y="50"/>
                    <a:pt x="363" y="53"/>
                    <a:pt x="363" y="57"/>
                  </a:cubicBezTo>
                  <a:close/>
                  <a:moveTo>
                    <a:pt x="418" y="78"/>
                  </a:moveTo>
                  <a:cubicBezTo>
                    <a:pt x="416" y="70"/>
                    <a:pt x="416" y="70"/>
                    <a:pt x="416" y="70"/>
                  </a:cubicBezTo>
                  <a:cubicBezTo>
                    <a:pt x="416" y="70"/>
                    <a:pt x="416" y="70"/>
                    <a:pt x="416" y="70"/>
                  </a:cubicBezTo>
                  <a:cubicBezTo>
                    <a:pt x="414" y="73"/>
                    <a:pt x="411" y="75"/>
                    <a:pt x="408" y="77"/>
                  </a:cubicBezTo>
                  <a:cubicBezTo>
                    <a:pt x="405" y="78"/>
                    <a:pt x="401" y="79"/>
                    <a:pt x="397" y="79"/>
                  </a:cubicBezTo>
                  <a:cubicBezTo>
                    <a:pt x="390" y="79"/>
                    <a:pt x="385" y="77"/>
                    <a:pt x="382" y="74"/>
                  </a:cubicBezTo>
                  <a:cubicBezTo>
                    <a:pt x="378" y="70"/>
                    <a:pt x="376" y="65"/>
                    <a:pt x="376" y="58"/>
                  </a:cubicBezTo>
                  <a:cubicBezTo>
                    <a:pt x="376" y="20"/>
                    <a:pt x="376" y="20"/>
                    <a:pt x="376" y="20"/>
                  </a:cubicBezTo>
                  <a:cubicBezTo>
                    <a:pt x="389" y="20"/>
                    <a:pt x="389" y="20"/>
                    <a:pt x="389" y="20"/>
                  </a:cubicBezTo>
                  <a:cubicBezTo>
                    <a:pt x="389" y="56"/>
                    <a:pt x="389" y="56"/>
                    <a:pt x="389" y="56"/>
                  </a:cubicBezTo>
                  <a:cubicBezTo>
                    <a:pt x="389" y="60"/>
                    <a:pt x="390" y="63"/>
                    <a:pt x="392" y="66"/>
                  </a:cubicBezTo>
                  <a:cubicBezTo>
                    <a:pt x="393" y="68"/>
                    <a:pt x="396" y="69"/>
                    <a:pt x="400" y="69"/>
                  </a:cubicBezTo>
                  <a:cubicBezTo>
                    <a:pt x="405" y="69"/>
                    <a:pt x="409" y="67"/>
                    <a:pt x="412" y="64"/>
                  </a:cubicBezTo>
                  <a:cubicBezTo>
                    <a:pt x="414" y="61"/>
                    <a:pt x="415" y="56"/>
                    <a:pt x="415" y="49"/>
                  </a:cubicBezTo>
                  <a:cubicBezTo>
                    <a:pt x="415" y="20"/>
                    <a:pt x="415" y="20"/>
                    <a:pt x="415" y="20"/>
                  </a:cubicBezTo>
                  <a:cubicBezTo>
                    <a:pt x="428" y="20"/>
                    <a:pt x="428" y="20"/>
                    <a:pt x="428" y="20"/>
                  </a:cubicBezTo>
                  <a:cubicBezTo>
                    <a:pt x="428" y="78"/>
                    <a:pt x="428" y="78"/>
                    <a:pt x="428" y="78"/>
                  </a:cubicBezTo>
                  <a:lnTo>
                    <a:pt x="418" y="78"/>
                  </a:lnTo>
                  <a:close/>
                  <a:moveTo>
                    <a:pt x="475" y="79"/>
                  </a:moveTo>
                  <a:cubicBezTo>
                    <a:pt x="467" y="79"/>
                    <a:pt x="462" y="76"/>
                    <a:pt x="458" y="71"/>
                  </a:cubicBezTo>
                  <a:cubicBezTo>
                    <a:pt x="457" y="71"/>
                    <a:pt x="457" y="71"/>
                    <a:pt x="457" y="71"/>
                  </a:cubicBezTo>
                  <a:cubicBezTo>
                    <a:pt x="457" y="76"/>
                    <a:pt x="458" y="79"/>
                    <a:pt x="458" y="80"/>
                  </a:cubicBezTo>
                  <a:cubicBezTo>
                    <a:pt x="458" y="104"/>
                    <a:pt x="458" y="104"/>
                    <a:pt x="458" y="104"/>
                  </a:cubicBezTo>
                  <a:cubicBezTo>
                    <a:pt x="445" y="104"/>
                    <a:pt x="445" y="104"/>
                    <a:pt x="445" y="104"/>
                  </a:cubicBezTo>
                  <a:cubicBezTo>
                    <a:pt x="445" y="20"/>
                    <a:pt x="445" y="20"/>
                    <a:pt x="445" y="20"/>
                  </a:cubicBezTo>
                  <a:cubicBezTo>
                    <a:pt x="455" y="20"/>
                    <a:pt x="455" y="20"/>
                    <a:pt x="455" y="20"/>
                  </a:cubicBezTo>
                  <a:cubicBezTo>
                    <a:pt x="455" y="21"/>
                    <a:pt x="456" y="23"/>
                    <a:pt x="457" y="27"/>
                  </a:cubicBezTo>
                  <a:cubicBezTo>
                    <a:pt x="458" y="27"/>
                    <a:pt x="458" y="27"/>
                    <a:pt x="458" y="27"/>
                  </a:cubicBezTo>
                  <a:cubicBezTo>
                    <a:pt x="461" y="22"/>
                    <a:pt x="467" y="19"/>
                    <a:pt x="475" y="19"/>
                  </a:cubicBezTo>
                  <a:cubicBezTo>
                    <a:pt x="482" y="19"/>
                    <a:pt x="488" y="21"/>
                    <a:pt x="492" y="27"/>
                  </a:cubicBezTo>
                  <a:cubicBezTo>
                    <a:pt x="496" y="32"/>
                    <a:pt x="498" y="39"/>
                    <a:pt x="498" y="49"/>
                  </a:cubicBezTo>
                  <a:cubicBezTo>
                    <a:pt x="498" y="58"/>
                    <a:pt x="496" y="66"/>
                    <a:pt x="492" y="71"/>
                  </a:cubicBezTo>
                  <a:cubicBezTo>
                    <a:pt x="488" y="76"/>
                    <a:pt x="482" y="79"/>
                    <a:pt x="475" y="79"/>
                  </a:cubicBezTo>
                  <a:close/>
                  <a:moveTo>
                    <a:pt x="472" y="29"/>
                  </a:moveTo>
                  <a:cubicBezTo>
                    <a:pt x="467" y="29"/>
                    <a:pt x="463" y="30"/>
                    <a:pt x="461" y="33"/>
                  </a:cubicBezTo>
                  <a:cubicBezTo>
                    <a:pt x="459" y="36"/>
                    <a:pt x="458" y="40"/>
                    <a:pt x="458" y="47"/>
                  </a:cubicBezTo>
                  <a:cubicBezTo>
                    <a:pt x="458" y="49"/>
                    <a:pt x="458" y="49"/>
                    <a:pt x="458" y="49"/>
                  </a:cubicBezTo>
                  <a:cubicBezTo>
                    <a:pt x="458" y="56"/>
                    <a:pt x="459" y="61"/>
                    <a:pt x="461" y="64"/>
                  </a:cubicBezTo>
                  <a:cubicBezTo>
                    <a:pt x="463" y="67"/>
                    <a:pt x="467" y="69"/>
                    <a:pt x="472" y="69"/>
                  </a:cubicBezTo>
                  <a:cubicBezTo>
                    <a:pt x="476" y="69"/>
                    <a:pt x="480" y="67"/>
                    <a:pt x="482" y="64"/>
                  </a:cubicBezTo>
                  <a:cubicBezTo>
                    <a:pt x="484" y="60"/>
                    <a:pt x="485" y="55"/>
                    <a:pt x="485" y="49"/>
                  </a:cubicBezTo>
                  <a:cubicBezTo>
                    <a:pt x="485" y="42"/>
                    <a:pt x="484" y="37"/>
                    <a:pt x="482" y="34"/>
                  </a:cubicBezTo>
                  <a:cubicBezTo>
                    <a:pt x="480" y="30"/>
                    <a:pt x="476" y="29"/>
                    <a:pt x="472" y="29"/>
                  </a:cubicBezTo>
                  <a:close/>
                  <a:moveTo>
                    <a:pt x="538" y="79"/>
                  </a:moveTo>
                  <a:cubicBezTo>
                    <a:pt x="529" y="79"/>
                    <a:pt x="522" y="76"/>
                    <a:pt x="516" y="71"/>
                  </a:cubicBezTo>
                  <a:cubicBezTo>
                    <a:pt x="511" y="66"/>
                    <a:pt x="509" y="58"/>
                    <a:pt x="509" y="49"/>
                  </a:cubicBezTo>
                  <a:cubicBezTo>
                    <a:pt x="509" y="40"/>
                    <a:pt x="511" y="32"/>
                    <a:pt x="516" y="27"/>
                  </a:cubicBezTo>
                  <a:cubicBezTo>
                    <a:pt x="521" y="21"/>
                    <a:pt x="527" y="19"/>
                    <a:pt x="535" y="19"/>
                  </a:cubicBezTo>
                  <a:cubicBezTo>
                    <a:pt x="543" y="19"/>
                    <a:pt x="549" y="21"/>
                    <a:pt x="554" y="26"/>
                  </a:cubicBezTo>
                  <a:cubicBezTo>
                    <a:pt x="558" y="30"/>
                    <a:pt x="560" y="37"/>
                    <a:pt x="560" y="45"/>
                  </a:cubicBezTo>
                  <a:cubicBezTo>
                    <a:pt x="560" y="52"/>
                    <a:pt x="560" y="52"/>
                    <a:pt x="560" y="52"/>
                  </a:cubicBezTo>
                  <a:cubicBezTo>
                    <a:pt x="522" y="52"/>
                    <a:pt x="522" y="52"/>
                    <a:pt x="522" y="52"/>
                  </a:cubicBezTo>
                  <a:cubicBezTo>
                    <a:pt x="522" y="57"/>
                    <a:pt x="523" y="62"/>
                    <a:pt x="526" y="65"/>
                  </a:cubicBezTo>
                  <a:cubicBezTo>
                    <a:pt x="529" y="68"/>
                    <a:pt x="533" y="69"/>
                    <a:pt x="538" y="69"/>
                  </a:cubicBezTo>
                  <a:cubicBezTo>
                    <a:pt x="542" y="69"/>
                    <a:pt x="545" y="69"/>
                    <a:pt x="548" y="68"/>
                  </a:cubicBezTo>
                  <a:cubicBezTo>
                    <a:pt x="551" y="67"/>
                    <a:pt x="554" y="66"/>
                    <a:pt x="557" y="65"/>
                  </a:cubicBezTo>
                  <a:cubicBezTo>
                    <a:pt x="557" y="75"/>
                    <a:pt x="557" y="75"/>
                    <a:pt x="557" y="75"/>
                  </a:cubicBezTo>
                  <a:cubicBezTo>
                    <a:pt x="554" y="76"/>
                    <a:pt x="551" y="77"/>
                    <a:pt x="548" y="78"/>
                  </a:cubicBezTo>
                  <a:cubicBezTo>
                    <a:pt x="545" y="79"/>
                    <a:pt x="542" y="79"/>
                    <a:pt x="538" y="79"/>
                  </a:cubicBezTo>
                  <a:close/>
                  <a:moveTo>
                    <a:pt x="535" y="28"/>
                  </a:moveTo>
                  <a:cubicBezTo>
                    <a:pt x="532" y="28"/>
                    <a:pt x="528" y="29"/>
                    <a:pt x="526" y="32"/>
                  </a:cubicBezTo>
                  <a:cubicBezTo>
                    <a:pt x="524" y="34"/>
                    <a:pt x="522" y="38"/>
                    <a:pt x="522" y="43"/>
                  </a:cubicBezTo>
                  <a:cubicBezTo>
                    <a:pt x="548" y="43"/>
                    <a:pt x="548" y="43"/>
                    <a:pt x="548" y="43"/>
                  </a:cubicBezTo>
                  <a:cubicBezTo>
                    <a:pt x="548" y="38"/>
                    <a:pt x="547" y="34"/>
                    <a:pt x="545" y="32"/>
                  </a:cubicBezTo>
                  <a:cubicBezTo>
                    <a:pt x="542" y="29"/>
                    <a:pt x="539" y="28"/>
                    <a:pt x="535" y="28"/>
                  </a:cubicBezTo>
                  <a:close/>
                  <a:moveTo>
                    <a:pt x="604" y="19"/>
                  </a:moveTo>
                  <a:cubicBezTo>
                    <a:pt x="606" y="19"/>
                    <a:pt x="608" y="19"/>
                    <a:pt x="610" y="19"/>
                  </a:cubicBezTo>
                  <a:cubicBezTo>
                    <a:pt x="609" y="31"/>
                    <a:pt x="609" y="31"/>
                    <a:pt x="609" y="31"/>
                  </a:cubicBezTo>
                  <a:cubicBezTo>
                    <a:pt x="607" y="30"/>
                    <a:pt x="605" y="30"/>
                    <a:pt x="603" y="30"/>
                  </a:cubicBezTo>
                  <a:cubicBezTo>
                    <a:pt x="598" y="30"/>
                    <a:pt x="594" y="32"/>
                    <a:pt x="591" y="35"/>
                  </a:cubicBezTo>
                  <a:cubicBezTo>
                    <a:pt x="588" y="38"/>
                    <a:pt x="587" y="42"/>
                    <a:pt x="587" y="47"/>
                  </a:cubicBezTo>
                  <a:cubicBezTo>
                    <a:pt x="587" y="78"/>
                    <a:pt x="587" y="78"/>
                    <a:pt x="587" y="78"/>
                  </a:cubicBezTo>
                  <a:cubicBezTo>
                    <a:pt x="574" y="78"/>
                    <a:pt x="574" y="78"/>
                    <a:pt x="574" y="78"/>
                  </a:cubicBezTo>
                  <a:cubicBezTo>
                    <a:pt x="574" y="20"/>
                    <a:pt x="574" y="20"/>
                    <a:pt x="574" y="20"/>
                  </a:cubicBezTo>
                  <a:cubicBezTo>
                    <a:pt x="584" y="20"/>
                    <a:pt x="584" y="20"/>
                    <a:pt x="584" y="20"/>
                  </a:cubicBezTo>
                  <a:cubicBezTo>
                    <a:pt x="586" y="30"/>
                    <a:pt x="586" y="30"/>
                    <a:pt x="586" y="30"/>
                  </a:cubicBezTo>
                  <a:cubicBezTo>
                    <a:pt x="586" y="30"/>
                    <a:pt x="586" y="30"/>
                    <a:pt x="586" y="30"/>
                  </a:cubicBezTo>
                  <a:cubicBezTo>
                    <a:pt x="588" y="26"/>
                    <a:pt x="591" y="24"/>
                    <a:pt x="594" y="22"/>
                  </a:cubicBezTo>
                  <a:cubicBezTo>
                    <a:pt x="597" y="20"/>
                    <a:pt x="600" y="19"/>
                    <a:pt x="604" y="19"/>
                  </a:cubicBezTo>
                  <a:close/>
                  <a:moveTo>
                    <a:pt x="666" y="57"/>
                  </a:moveTo>
                  <a:cubicBezTo>
                    <a:pt x="666" y="64"/>
                    <a:pt x="664" y="69"/>
                    <a:pt x="659" y="73"/>
                  </a:cubicBezTo>
                  <a:cubicBezTo>
                    <a:pt x="654" y="77"/>
                    <a:pt x="647" y="79"/>
                    <a:pt x="639" y="79"/>
                  </a:cubicBezTo>
                  <a:cubicBezTo>
                    <a:pt x="630" y="79"/>
                    <a:pt x="623" y="78"/>
                    <a:pt x="617" y="75"/>
                  </a:cubicBezTo>
                  <a:cubicBezTo>
                    <a:pt x="617" y="63"/>
                    <a:pt x="617" y="63"/>
                    <a:pt x="617" y="63"/>
                  </a:cubicBezTo>
                  <a:cubicBezTo>
                    <a:pt x="621" y="65"/>
                    <a:pt x="624" y="66"/>
                    <a:pt x="628" y="67"/>
                  </a:cubicBezTo>
                  <a:cubicBezTo>
                    <a:pt x="632" y="68"/>
                    <a:pt x="636" y="68"/>
                    <a:pt x="639" y="68"/>
                  </a:cubicBezTo>
                  <a:cubicBezTo>
                    <a:pt x="644" y="68"/>
                    <a:pt x="648" y="67"/>
                    <a:pt x="650" y="65"/>
                  </a:cubicBezTo>
                  <a:cubicBezTo>
                    <a:pt x="653" y="64"/>
                    <a:pt x="654" y="61"/>
                    <a:pt x="654" y="58"/>
                  </a:cubicBezTo>
                  <a:cubicBezTo>
                    <a:pt x="654" y="55"/>
                    <a:pt x="653" y="52"/>
                    <a:pt x="651" y="50"/>
                  </a:cubicBezTo>
                  <a:cubicBezTo>
                    <a:pt x="649" y="48"/>
                    <a:pt x="644" y="46"/>
                    <a:pt x="637" y="43"/>
                  </a:cubicBezTo>
                  <a:cubicBezTo>
                    <a:pt x="630" y="41"/>
                    <a:pt x="625" y="37"/>
                    <a:pt x="622" y="34"/>
                  </a:cubicBezTo>
                  <a:cubicBezTo>
                    <a:pt x="620" y="30"/>
                    <a:pt x="618" y="26"/>
                    <a:pt x="618" y="21"/>
                  </a:cubicBezTo>
                  <a:cubicBezTo>
                    <a:pt x="618" y="14"/>
                    <a:pt x="620" y="9"/>
                    <a:pt x="625" y="5"/>
                  </a:cubicBezTo>
                  <a:cubicBezTo>
                    <a:pt x="630" y="2"/>
                    <a:pt x="636" y="0"/>
                    <a:pt x="643" y="0"/>
                  </a:cubicBezTo>
                  <a:cubicBezTo>
                    <a:pt x="651" y="0"/>
                    <a:pt x="658" y="1"/>
                    <a:pt x="665" y="5"/>
                  </a:cubicBezTo>
                  <a:cubicBezTo>
                    <a:pt x="661" y="15"/>
                    <a:pt x="661" y="15"/>
                    <a:pt x="661" y="15"/>
                  </a:cubicBezTo>
                  <a:cubicBezTo>
                    <a:pt x="654" y="12"/>
                    <a:pt x="648" y="11"/>
                    <a:pt x="643" y="11"/>
                  </a:cubicBezTo>
                  <a:cubicBezTo>
                    <a:pt x="639" y="11"/>
                    <a:pt x="636" y="12"/>
                    <a:pt x="634" y="13"/>
                  </a:cubicBezTo>
                  <a:cubicBezTo>
                    <a:pt x="632" y="15"/>
                    <a:pt x="631" y="17"/>
                    <a:pt x="631" y="20"/>
                  </a:cubicBezTo>
                  <a:cubicBezTo>
                    <a:pt x="631" y="22"/>
                    <a:pt x="631" y="24"/>
                    <a:pt x="632" y="25"/>
                  </a:cubicBezTo>
                  <a:cubicBezTo>
                    <a:pt x="633" y="27"/>
                    <a:pt x="634" y="28"/>
                    <a:pt x="636" y="29"/>
                  </a:cubicBezTo>
                  <a:cubicBezTo>
                    <a:pt x="638" y="31"/>
                    <a:pt x="641" y="32"/>
                    <a:pt x="646" y="34"/>
                  </a:cubicBezTo>
                  <a:cubicBezTo>
                    <a:pt x="652" y="37"/>
                    <a:pt x="656" y="39"/>
                    <a:pt x="659" y="41"/>
                  </a:cubicBezTo>
                  <a:cubicBezTo>
                    <a:pt x="661" y="43"/>
                    <a:pt x="663" y="45"/>
                    <a:pt x="665" y="48"/>
                  </a:cubicBezTo>
                  <a:cubicBezTo>
                    <a:pt x="666" y="50"/>
                    <a:pt x="666" y="53"/>
                    <a:pt x="666" y="57"/>
                  </a:cubicBezTo>
                  <a:close/>
                  <a:moveTo>
                    <a:pt x="702" y="69"/>
                  </a:moveTo>
                  <a:cubicBezTo>
                    <a:pt x="705" y="69"/>
                    <a:pt x="708" y="68"/>
                    <a:pt x="711" y="67"/>
                  </a:cubicBezTo>
                  <a:cubicBezTo>
                    <a:pt x="711" y="77"/>
                    <a:pt x="711" y="77"/>
                    <a:pt x="711" y="77"/>
                  </a:cubicBezTo>
                  <a:cubicBezTo>
                    <a:pt x="709" y="77"/>
                    <a:pt x="708" y="78"/>
                    <a:pt x="705" y="78"/>
                  </a:cubicBezTo>
                  <a:cubicBezTo>
                    <a:pt x="703" y="79"/>
                    <a:pt x="701" y="79"/>
                    <a:pt x="699" y="79"/>
                  </a:cubicBezTo>
                  <a:cubicBezTo>
                    <a:pt x="687" y="79"/>
                    <a:pt x="681" y="73"/>
                    <a:pt x="681" y="60"/>
                  </a:cubicBezTo>
                  <a:cubicBezTo>
                    <a:pt x="681" y="29"/>
                    <a:pt x="681" y="29"/>
                    <a:pt x="681" y="29"/>
                  </a:cubicBezTo>
                  <a:cubicBezTo>
                    <a:pt x="673" y="29"/>
                    <a:pt x="673" y="29"/>
                    <a:pt x="673" y="29"/>
                  </a:cubicBezTo>
                  <a:cubicBezTo>
                    <a:pt x="673" y="24"/>
                    <a:pt x="673" y="24"/>
                    <a:pt x="673" y="24"/>
                  </a:cubicBezTo>
                  <a:cubicBezTo>
                    <a:pt x="682" y="19"/>
                    <a:pt x="682" y="19"/>
                    <a:pt x="682" y="19"/>
                  </a:cubicBezTo>
                  <a:cubicBezTo>
                    <a:pt x="686" y="7"/>
                    <a:pt x="686" y="7"/>
                    <a:pt x="686" y="7"/>
                  </a:cubicBezTo>
                  <a:cubicBezTo>
                    <a:pt x="694" y="7"/>
                    <a:pt x="694" y="7"/>
                    <a:pt x="694" y="7"/>
                  </a:cubicBezTo>
                  <a:cubicBezTo>
                    <a:pt x="694" y="20"/>
                    <a:pt x="694" y="20"/>
                    <a:pt x="694" y="20"/>
                  </a:cubicBezTo>
                  <a:cubicBezTo>
                    <a:pt x="710" y="20"/>
                    <a:pt x="710" y="20"/>
                    <a:pt x="710" y="20"/>
                  </a:cubicBezTo>
                  <a:cubicBezTo>
                    <a:pt x="710" y="29"/>
                    <a:pt x="710" y="29"/>
                    <a:pt x="710" y="29"/>
                  </a:cubicBezTo>
                  <a:cubicBezTo>
                    <a:pt x="694" y="29"/>
                    <a:pt x="694" y="29"/>
                    <a:pt x="694" y="29"/>
                  </a:cubicBezTo>
                  <a:cubicBezTo>
                    <a:pt x="694" y="60"/>
                    <a:pt x="694" y="60"/>
                    <a:pt x="694" y="60"/>
                  </a:cubicBezTo>
                  <a:cubicBezTo>
                    <a:pt x="694" y="63"/>
                    <a:pt x="694" y="65"/>
                    <a:pt x="696" y="67"/>
                  </a:cubicBezTo>
                  <a:cubicBezTo>
                    <a:pt x="697" y="68"/>
                    <a:pt x="699" y="69"/>
                    <a:pt x="702" y="69"/>
                  </a:cubicBezTo>
                  <a:close/>
                  <a:moveTo>
                    <a:pt x="752" y="19"/>
                  </a:moveTo>
                  <a:cubicBezTo>
                    <a:pt x="754" y="19"/>
                    <a:pt x="756" y="19"/>
                    <a:pt x="758" y="19"/>
                  </a:cubicBezTo>
                  <a:cubicBezTo>
                    <a:pt x="757" y="31"/>
                    <a:pt x="757" y="31"/>
                    <a:pt x="757" y="31"/>
                  </a:cubicBezTo>
                  <a:cubicBezTo>
                    <a:pt x="755" y="30"/>
                    <a:pt x="753" y="30"/>
                    <a:pt x="751" y="30"/>
                  </a:cubicBezTo>
                  <a:cubicBezTo>
                    <a:pt x="746" y="30"/>
                    <a:pt x="742" y="32"/>
                    <a:pt x="739" y="35"/>
                  </a:cubicBezTo>
                  <a:cubicBezTo>
                    <a:pt x="736" y="38"/>
                    <a:pt x="735" y="42"/>
                    <a:pt x="735" y="47"/>
                  </a:cubicBezTo>
                  <a:cubicBezTo>
                    <a:pt x="735" y="78"/>
                    <a:pt x="735" y="78"/>
                    <a:pt x="735" y="78"/>
                  </a:cubicBezTo>
                  <a:cubicBezTo>
                    <a:pt x="722" y="78"/>
                    <a:pt x="722" y="78"/>
                    <a:pt x="722" y="78"/>
                  </a:cubicBezTo>
                  <a:cubicBezTo>
                    <a:pt x="722" y="20"/>
                    <a:pt x="722" y="20"/>
                    <a:pt x="722" y="20"/>
                  </a:cubicBezTo>
                  <a:cubicBezTo>
                    <a:pt x="732" y="20"/>
                    <a:pt x="732" y="20"/>
                    <a:pt x="732" y="20"/>
                  </a:cubicBezTo>
                  <a:cubicBezTo>
                    <a:pt x="734" y="30"/>
                    <a:pt x="734" y="30"/>
                    <a:pt x="734" y="30"/>
                  </a:cubicBezTo>
                  <a:cubicBezTo>
                    <a:pt x="734" y="30"/>
                    <a:pt x="734" y="30"/>
                    <a:pt x="734" y="30"/>
                  </a:cubicBezTo>
                  <a:cubicBezTo>
                    <a:pt x="736" y="26"/>
                    <a:pt x="739" y="24"/>
                    <a:pt x="742" y="22"/>
                  </a:cubicBezTo>
                  <a:cubicBezTo>
                    <a:pt x="745" y="20"/>
                    <a:pt x="748" y="19"/>
                    <a:pt x="752" y="19"/>
                  </a:cubicBezTo>
                  <a:close/>
                  <a:moveTo>
                    <a:pt x="794" y="79"/>
                  </a:moveTo>
                  <a:cubicBezTo>
                    <a:pt x="785" y="79"/>
                    <a:pt x="778" y="76"/>
                    <a:pt x="773" y="71"/>
                  </a:cubicBezTo>
                  <a:cubicBezTo>
                    <a:pt x="768" y="66"/>
                    <a:pt x="765" y="58"/>
                    <a:pt x="765" y="49"/>
                  </a:cubicBezTo>
                  <a:cubicBezTo>
                    <a:pt x="765" y="40"/>
                    <a:pt x="768" y="32"/>
                    <a:pt x="772" y="27"/>
                  </a:cubicBezTo>
                  <a:cubicBezTo>
                    <a:pt x="777" y="21"/>
                    <a:pt x="784" y="19"/>
                    <a:pt x="792" y="19"/>
                  </a:cubicBezTo>
                  <a:cubicBezTo>
                    <a:pt x="800" y="19"/>
                    <a:pt x="806" y="21"/>
                    <a:pt x="810" y="26"/>
                  </a:cubicBezTo>
                  <a:cubicBezTo>
                    <a:pt x="815" y="30"/>
                    <a:pt x="817" y="37"/>
                    <a:pt x="817" y="45"/>
                  </a:cubicBezTo>
                  <a:cubicBezTo>
                    <a:pt x="817" y="52"/>
                    <a:pt x="817" y="52"/>
                    <a:pt x="817" y="52"/>
                  </a:cubicBezTo>
                  <a:cubicBezTo>
                    <a:pt x="778" y="52"/>
                    <a:pt x="778" y="52"/>
                    <a:pt x="778" y="52"/>
                  </a:cubicBezTo>
                  <a:cubicBezTo>
                    <a:pt x="778" y="57"/>
                    <a:pt x="780" y="62"/>
                    <a:pt x="783" y="65"/>
                  </a:cubicBezTo>
                  <a:cubicBezTo>
                    <a:pt x="785" y="68"/>
                    <a:pt x="790" y="69"/>
                    <a:pt x="795" y="69"/>
                  </a:cubicBezTo>
                  <a:cubicBezTo>
                    <a:pt x="798" y="69"/>
                    <a:pt x="801" y="69"/>
                    <a:pt x="804" y="68"/>
                  </a:cubicBezTo>
                  <a:cubicBezTo>
                    <a:pt x="807" y="67"/>
                    <a:pt x="810" y="66"/>
                    <a:pt x="814" y="65"/>
                  </a:cubicBezTo>
                  <a:cubicBezTo>
                    <a:pt x="814" y="75"/>
                    <a:pt x="814" y="75"/>
                    <a:pt x="814" y="75"/>
                  </a:cubicBezTo>
                  <a:cubicBezTo>
                    <a:pt x="811" y="76"/>
                    <a:pt x="808" y="77"/>
                    <a:pt x="805" y="78"/>
                  </a:cubicBezTo>
                  <a:cubicBezTo>
                    <a:pt x="802" y="79"/>
                    <a:pt x="798" y="79"/>
                    <a:pt x="794" y="79"/>
                  </a:cubicBezTo>
                  <a:close/>
                  <a:moveTo>
                    <a:pt x="792" y="28"/>
                  </a:moveTo>
                  <a:cubicBezTo>
                    <a:pt x="788" y="28"/>
                    <a:pt x="785" y="29"/>
                    <a:pt x="782" y="32"/>
                  </a:cubicBezTo>
                  <a:cubicBezTo>
                    <a:pt x="780" y="34"/>
                    <a:pt x="779" y="38"/>
                    <a:pt x="778" y="43"/>
                  </a:cubicBezTo>
                  <a:cubicBezTo>
                    <a:pt x="805" y="43"/>
                    <a:pt x="805" y="43"/>
                    <a:pt x="805" y="43"/>
                  </a:cubicBezTo>
                  <a:cubicBezTo>
                    <a:pt x="805" y="38"/>
                    <a:pt x="803" y="34"/>
                    <a:pt x="801" y="32"/>
                  </a:cubicBezTo>
                  <a:cubicBezTo>
                    <a:pt x="799" y="29"/>
                    <a:pt x="796" y="28"/>
                    <a:pt x="792" y="28"/>
                  </a:cubicBezTo>
                  <a:close/>
                  <a:moveTo>
                    <a:pt x="867" y="78"/>
                  </a:moveTo>
                  <a:cubicBezTo>
                    <a:pt x="865" y="70"/>
                    <a:pt x="865" y="70"/>
                    <a:pt x="865" y="70"/>
                  </a:cubicBezTo>
                  <a:cubicBezTo>
                    <a:pt x="864" y="70"/>
                    <a:pt x="864" y="70"/>
                    <a:pt x="864" y="70"/>
                  </a:cubicBezTo>
                  <a:cubicBezTo>
                    <a:pt x="861" y="73"/>
                    <a:pt x="859" y="76"/>
                    <a:pt x="856" y="77"/>
                  </a:cubicBezTo>
                  <a:cubicBezTo>
                    <a:pt x="853" y="78"/>
                    <a:pt x="849" y="79"/>
                    <a:pt x="845" y="79"/>
                  </a:cubicBezTo>
                  <a:cubicBezTo>
                    <a:pt x="839" y="79"/>
                    <a:pt x="835" y="77"/>
                    <a:pt x="832" y="74"/>
                  </a:cubicBezTo>
                  <a:cubicBezTo>
                    <a:pt x="828" y="71"/>
                    <a:pt x="827" y="67"/>
                    <a:pt x="827" y="61"/>
                  </a:cubicBezTo>
                  <a:cubicBezTo>
                    <a:pt x="827" y="55"/>
                    <a:pt x="829" y="51"/>
                    <a:pt x="833" y="48"/>
                  </a:cubicBezTo>
                  <a:cubicBezTo>
                    <a:pt x="838" y="45"/>
                    <a:pt x="845" y="43"/>
                    <a:pt x="854" y="43"/>
                  </a:cubicBezTo>
                  <a:cubicBezTo>
                    <a:pt x="864" y="42"/>
                    <a:pt x="864" y="42"/>
                    <a:pt x="864" y="42"/>
                  </a:cubicBezTo>
                  <a:cubicBezTo>
                    <a:pt x="864" y="39"/>
                    <a:pt x="864" y="39"/>
                    <a:pt x="864" y="39"/>
                  </a:cubicBezTo>
                  <a:cubicBezTo>
                    <a:pt x="864" y="35"/>
                    <a:pt x="863" y="33"/>
                    <a:pt x="861" y="31"/>
                  </a:cubicBezTo>
                  <a:cubicBezTo>
                    <a:pt x="859" y="29"/>
                    <a:pt x="857" y="28"/>
                    <a:pt x="853" y="28"/>
                  </a:cubicBezTo>
                  <a:cubicBezTo>
                    <a:pt x="850" y="28"/>
                    <a:pt x="847" y="29"/>
                    <a:pt x="845" y="29"/>
                  </a:cubicBezTo>
                  <a:cubicBezTo>
                    <a:pt x="842" y="30"/>
                    <a:pt x="839" y="31"/>
                    <a:pt x="837" y="33"/>
                  </a:cubicBezTo>
                  <a:cubicBezTo>
                    <a:pt x="833" y="24"/>
                    <a:pt x="833" y="24"/>
                    <a:pt x="833" y="24"/>
                  </a:cubicBezTo>
                  <a:cubicBezTo>
                    <a:pt x="836" y="22"/>
                    <a:pt x="839" y="21"/>
                    <a:pt x="843" y="20"/>
                  </a:cubicBezTo>
                  <a:cubicBezTo>
                    <a:pt x="847" y="19"/>
                    <a:pt x="850" y="19"/>
                    <a:pt x="854" y="19"/>
                  </a:cubicBezTo>
                  <a:cubicBezTo>
                    <a:pt x="861" y="19"/>
                    <a:pt x="867" y="20"/>
                    <a:pt x="870" y="23"/>
                  </a:cubicBezTo>
                  <a:cubicBezTo>
                    <a:pt x="874" y="27"/>
                    <a:pt x="876" y="32"/>
                    <a:pt x="876" y="39"/>
                  </a:cubicBezTo>
                  <a:cubicBezTo>
                    <a:pt x="876" y="78"/>
                    <a:pt x="876" y="78"/>
                    <a:pt x="876" y="78"/>
                  </a:cubicBezTo>
                  <a:lnTo>
                    <a:pt x="867" y="78"/>
                  </a:lnTo>
                  <a:close/>
                  <a:moveTo>
                    <a:pt x="849" y="69"/>
                  </a:moveTo>
                  <a:cubicBezTo>
                    <a:pt x="853" y="69"/>
                    <a:pt x="857" y="68"/>
                    <a:pt x="860" y="66"/>
                  </a:cubicBezTo>
                  <a:cubicBezTo>
                    <a:pt x="862" y="63"/>
                    <a:pt x="864" y="60"/>
                    <a:pt x="864" y="55"/>
                  </a:cubicBezTo>
                  <a:cubicBezTo>
                    <a:pt x="864" y="50"/>
                    <a:pt x="864" y="50"/>
                    <a:pt x="864" y="50"/>
                  </a:cubicBezTo>
                  <a:cubicBezTo>
                    <a:pt x="856" y="50"/>
                    <a:pt x="856" y="50"/>
                    <a:pt x="856" y="50"/>
                  </a:cubicBezTo>
                  <a:cubicBezTo>
                    <a:pt x="850" y="51"/>
                    <a:pt x="846" y="52"/>
                    <a:pt x="844" y="53"/>
                  </a:cubicBezTo>
                  <a:cubicBezTo>
                    <a:pt x="841" y="55"/>
                    <a:pt x="840" y="58"/>
                    <a:pt x="840" y="61"/>
                  </a:cubicBezTo>
                  <a:cubicBezTo>
                    <a:pt x="840" y="64"/>
                    <a:pt x="840" y="66"/>
                    <a:pt x="842" y="67"/>
                  </a:cubicBezTo>
                  <a:cubicBezTo>
                    <a:pt x="843" y="69"/>
                    <a:pt x="846" y="69"/>
                    <a:pt x="849" y="69"/>
                  </a:cubicBezTo>
                  <a:close/>
                  <a:moveTo>
                    <a:pt x="942" y="78"/>
                  </a:moveTo>
                  <a:cubicBezTo>
                    <a:pt x="930" y="78"/>
                    <a:pt x="930" y="78"/>
                    <a:pt x="930" y="78"/>
                  </a:cubicBezTo>
                  <a:cubicBezTo>
                    <a:pt x="930" y="42"/>
                    <a:pt x="930" y="42"/>
                    <a:pt x="930" y="42"/>
                  </a:cubicBezTo>
                  <a:cubicBezTo>
                    <a:pt x="930" y="38"/>
                    <a:pt x="929" y="34"/>
                    <a:pt x="927" y="32"/>
                  </a:cubicBezTo>
                  <a:cubicBezTo>
                    <a:pt x="926" y="30"/>
                    <a:pt x="923" y="29"/>
                    <a:pt x="919" y="29"/>
                  </a:cubicBezTo>
                  <a:cubicBezTo>
                    <a:pt x="915" y="29"/>
                    <a:pt x="911" y="30"/>
                    <a:pt x="909" y="33"/>
                  </a:cubicBezTo>
                  <a:cubicBezTo>
                    <a:pt x="907" y="36"/>
                    <a:pt x="906" y="42"/>
                    <a:pt x="906" y="49"/>
                  </a:cubicBezTo>
                  <a:cubicBezTo>
                    <a:pt x="906" y="78"/>
                    <a:pt x="906" y="78"/>
                    <a:pt x="906" y="78"/>
                  </a:cubicBezTo>
                  <a:cubicBezTo>
                    <a:pt x="893" y="78"/>
                    <a:pt x="893" y="78"/>
                    <a:pt x="893" y="78"/>
                  </a:cubicBezTo>
                  <a:cubicBezTo>
                    <a:pt x="893" y="20"/>
                    <a:pt x="893" y="20"/>
                    <a:pt x="893" y="20"/>
                  </a:cubicBezTo>
                  <a:cubicBezTo>
                    <a:pt x="903" y="20"/>
                    <a:pt x="903" y="20"/>
                    <a:pt x="903" y="20"/>
                  </a:cubicBezTo>
                  <a:cubicBezTo>
                    <a:pt x="905" y="27"/>
                    <a:pt x="905" y="27"/>
                    <a:pt x="905" y="27"/>
                  </a:cubicBezTo>
                  <a:cubicBezTo>
                    <a:pt x="905" y="27"/>
                    <a:pt x="905" y="27"/>
                    <a:pt x="905" y="27"/>
                  </a:cubicBezTo>
                  <a:cubicBezTo>
                    <a:pt x="907" y="25"/>
                    <a:pt x="909" y="22"/>
                    <a:pt x="912" y="21"/>
                  </a:cubicBezTo>
                  <a:cubicBezTo>
                    <a:pt x="915" y="19"/>
                    <a:pt x="919" y="19"/>
                    <a:pt x="922" y="19"/>
                  </a:cubicBezTo>
                  <a:cubicBezTo>
                    <a:pt x="931" y="19"/>
                    <a:pt x="937" y="22"/>
                    <a:pt x="940" y="28"/>
                  </a:cubicBezTo>
                  <a:cubicBezTo>
                    <a:pt x="941" y="28"/>
                    <a:pt x="941" y="28"/>
                    <a:pt x="941" y="28"/>
                  </a:cubicBezTo>
                  <a:cubicBezTo>
                    <a:pt x="943" y="25"/>
                    <a:pt x="945" y="23"/>
                    <a:pt x="948" y="21"/>
                  </a:cubicBezTo>
                  <a:cubicBezTo>
                    <a:pt x="951" y="19"/>
                    <a:pt x="955" y="19"/>
                    <a:pt x="959" y="19"/>
                  </a:cubicBezTo>
                  <a:cubicBezTo>
                    <a:pt x="966" y="19"/>
                    <a:pt x="971" y="20"/>
                    <a:pt x="974" y="24"/>
                  </a:cubicBezTo>
                  <a:cubicBezTo>
                    <a:pt x="977" y="27"/>
                    <a:pt x="979" y="33"/>
                    <a:pt x="979" y="40"/>
                  </a:cubicBezTo>
                  <a:cubicBezTo>
                    <a:pt x="979" y="78"/>
                    <a:pt x="979" y="78"/>
                    <a:pt x="979" y="78"/>
                  </a:cubicBezTo>
                  <a:cubicBezTo>
                    <a:pt x="967" y="78"/>
                    <a:pt x="967" y="78"/>
                    <a:pt x="967" y="78"/>
                  </a:cubicBezTo>
                  <a:cubicBezTo>
                    <a:pt x="967" y="42"/>
                    <a:pt x="967" y="42"/>
                    <a:pt x="967" y="42"/>
                  </a:cubicBezTo>
                  <a:cubicBezTo>
                    <a:pt x="967" y="38"/>
                    <a:pt x="966" y="34"/>
                    <a:pt x="964" y="32"/>
                  </a:cubicBezTo>
                  <a:cubicBezTo>
                    <a:pt x="962" y="30"/>
                    <a:pt x="960" y="29"/>
                    <a:pt x="956" y="29"/>
                  </a:cubicBezTo>
                  <a:cubicBezTo>
                    <a:pt x="951" y="29"/>
                    <a:pt x="948" y="30"/>
                    <a:pt x="946" y="33"/>
                  </a:cubicBezTo>
                  <a:cubicBezTo>
                    <a:pt x="943" y="36"/>
                    <a:pt x="942" y="41"/>
                    <a:pt x="942" y="47"/>
                  </a:cubicBezTo>
                  <a:lnTo>
                    <a:pt x="942" y="78"/>
                  </a:lnTo>
                  <a:close/>
                  <a:moveTo>
                    <a:pt x="991" y="46"/>
                  </a:moveTo>
                  <a:cubicBezTo>
                    <a:pt x="991" y="35"/>
                    <a:pt x="991" y="35"/>
                    <a:pt x="991" y="35"/>
                  </a:cubicBezTo>
                  <a:cubicBezTo>
                    <a:pt x="1018" y="35"/>
                    <a:pt x="1018" y="35"/>
                    <a:pt x="1018" y="35"/>
                  </a:cubicBezTo>
                  <a:cubicBezTo>
                    <a:pt x="1018" y="46"/>
                    <a:pt x="1018" y="46"/>
                    <a:pt x="1018" y="46"/>
                  </a:cubicBezTo>
                  <a:lnTo>
                    <a:pt x="991" y="46"/>
                  </a:lnTo>
                  <a:close/>
                  <a:moveTo>
                    <a:pt x="1096" y="78"/>
                  </a:moveTo>
                  <a:cubicBezTo>
                    <a:pt x="1081" y="78"/>
                    <a:pt x="1081" y="78"/>
                    <a:pt x="1081" y="78"/>
                  </a:cubicBezTo>
                  <a:cubicBezTo>
                    <a:pt x="1043" y="17"/>
                    <a:pt x="1043" y="17"/>
                    <a:pt x="1043" y="17"/>
                  </a:cubicBezTo>
                  <a:cubicBezTo>
                    <a:pt x="1043" y="17"/>
                    <a:pt x="1043" y="17"/>
                    <a:pt x="1043" y="17"/>
                  </a:cubicBezTo>
                  <a:cubicBezTo>
                    <a:pt x="1043" y="20"/>
                    <a:pt x="1043" y="20"/>
                    <a:pt x="1043" y="20"/>
                  </a:cubicBezTo>
                  <a:cubicBezTo>
                    <a:pt x="1043" y="27"/>
                    <a:pt x="1044" y="32"/>
                    <a:pt x="1044" y="38"/>
                  </a:cubicBezTo>
                  <a:cubicBezTo>
                    <a:pt x="1044" y="78"/>
                    <a:pt x="1044" y="78"/>
                    <a:pt x="1044" y="78"/>
                  </a:cubicBezTo>
                  <a:cubicBezTo>
                    <a:pt x="1032" y="78"/>
                    <a:pt x="1032" y="78"/>
                    <a:pt x="1032" y="78"/>
                  </a:cubicBezTo>
                  <a:cubicBezTo>
                    <a:pt x="1032" y="1"/>
                    <a:pt x="1032" y="1"/>
                    <a:pt x="1032" y="1"/>
                  </a:cubicBezTo>
                  <a:cubicBezTo>
                    <a:pt x="1047" y="1"/>
                    <a:pt x="1047" y="1"/>
                    <a:pt x="1047" y="1"/>
                  </a:cubicBezTo>
                  <a:cubicBezTo>
                    <a:pt x="1085" y="62"/>
                    <a:pt x="1085" y="62"/>
                    <a:pt x="1085" y="62"/>
                  </a:cubicBezTo>
                  <a:cubicBezTo>
                    <a:pt x="1085" y="62"/>
                    <a:pt x="1085" y="62"/>
                    <a:pt x="1085" y="62"/>
                  </a:cubicBezTo>
                  <a:cubicBezTo>
                    <a:pt x="1085" y="61"/>
                    <a:pt x="1085" y="58"/>
                    <a:pt x="1085" y="53"/>
                  </a:cubicBezTo>
                  <a:cubicBezTo>
                    <a:pt x="1085" y="48"/>
                    <a:pt x="1085" y="44"/>
                    <a:pt x="1085" y="41"/>
                  </a:cubicBezTo>
                  <a:cubicBezTo>
                    <a:pt x="1085" y="1"/>
                    <a:pt x="1085" y="1"/>
                    <a:pt x="1085" y="1"/>
                  </a:cubicBezTo>
                  <a:cubicBezTo>
                    <a:pt x="1096" y="1"/>
                    <a:pt x="1096" y="1"/>
                    <a:pt x="1096" y="1"/>
                  </a:cubicBezTo>
                  <a:lnTo>
                    <a:pt x="1096" y="78"/>
                  </a:lnTo>
                  <a:close/>
                  <a:moveTo>
                    <a:pt x="1173" y="78"/>
                  </a:moveTo>
                  <a:cubicBezTo>
                    <a:pt x="1159" y="78"/>
                    <a:pt x="1159" y="78"/>
                    <a:pt x="1159" y="78"/>
                  </a:cubicBezTo>
                  <a:cubicBezTo>
                    <a:pt x="1139" y="46"/>
                    <a:pt x="1139" y="46"/>
                    <a:pt x="1139" y="46"/>
                  </a:cubicBezTo>
                  <a:cubicBezTo>
                    <a:pt x="1120" y="78"/>
                    <a:pt x="1120" y="78"/>
                    <a:pt x="1120" y="78"/>
                  </a:cubicBezTo>
                  <a:cubicBezTo>
                    <a:pt x="1107" y="78"/>
                    <a:pt x="1107" y="78"/>
                    <a:pt x="1107" y="78"/>
                  </a:cubicBezTo>
                  <a:cubicBezTo>
                    <a:pt x="1132" y="38"/>
                    <a:pt x="1132" y="38"/>
                    <a:pt x="1132" y="38"/>
                  </a:cubicBezTo>
                  <a:cubicBezTo>
                    <a:pt x="1108" y="1"/>
                    <a:pt x="1108" y="1"/>
                    <a:pt x="1108" y="1"/>
                  </a:cubicBezTo>
                  <a:cubicBezTo>
                    <a:pt x="1122" y="1"/>
                    <a:pt x="1122" y="1"/>
                    <a:pt x="1122" y="1"/>
                  </a:cubicBezTo>
                  <a:cubicBezTo>
                    <a:pt x="1140" y="30"/>
                    <a:pt x="1140" y="30"/>
                    <a:pt x="1140" y="30"/>
                  </a:cubicBezTo>
                  <a:cubicBezTo>
                    <a:pt x="1158" y="1"/>
                    <a:pt x="1158" y="1"/>
                    <a:pt x="1158" y="1"/>
                  </a:cubicBezTo>
                  <a:cubicBezTo>
                    <a:pt x="1171" y="1"/>
                    <a:pt x="1171" y="1"/>
                    <a:pt x="1171" y="1"/>
                  </a:cubicBezTo>
                  <a:cubicBezTo>
                    <a:pt x="1147" y="38"/>
                    <a:pt x="1147" y="38"/>
                    <a:pt x="1147" y="38"/>
                  </a:cubicBezTo>
                  <a:lnTo>
                    <a:pt x="1173" y="78"/>
                  </a:lnTo>
                  <a:close/>
                  <a:moveTo>
                    <a:pt x="116" y="205"/>
                  </a:moveTo>
                  <a:cubicBezTo>
                    <a:pt x="119" y="205"/>
                    <a:pt x="126" y="205"/>
                    <a:pt x="130" y="204"/>
                  </a:cubicBezTo>
                  <a:cubicBezTo>
                    <a:pt x="130" y="224"/>
                    <a:pt x="130" y="224"/>
                    <a:pt x="130" y="224"/>
                  </a:cubicBezTo>
                  <a:cubicBezTo>
                    <a:pt x="126" y="224"/>
                    <a:pt x="120" y="224"/>
                    <a:pt x="116" y="224"/>
                  </a:cubicBezTo>
                  <a:cubicBezTo>
                    <a:pt x="79" y="224"/>
                    <a:pt x="79" y="224"/>
                    <a:pt x="79" y="224"/>
                  </a:cubicBezTo>
                  <a:cubicBezTo>
                    <a:pt x="78" y="240"/>
                    <a:pt x="75" y="252"/>
                    <a:pt x="69" y="263"/>
                  </a:cubicBezTo>
                  <a:cubicBezTo>
                    <a:pt x="64" y="274"/>
                    <a:pt x="52" y="286"/>
                    <a:pt x="38" y="293"/>
                  </a:cubicBezTo>
                  <a:cubicBezTo>
                    <a:pt x="20" y="280"/>
                    <a:pt x="20" y="280"/>
                    <a:pt x="20" y="280"/>
                  </a:cubicBezTo>
                  <a:cubicBezTo>
                    <a:pt x="31" y="276"/>
                    <a:pt x="42" y="267"/>
                    <a:pt x="48" y="258"/>
                  </a:cubicBezTo>
                  <a:cubicBezTo>
                    <a:pt x="54" y="248"/>
                    <a:pt x="57" y="237"/>
                    <a:pt x="58" y="224"/>
                  </a:cubicBezTo>
                  <a:cubicBezTo>
                    <a:pt x="15" y="224"/>
                    <a:pt x="15" y="224"/>
                    <a:pt x="15" y="224"/>
                  </a:cubicBezTo>
                  <a:cubicBezTo>
                    <a:pt x="11" y="224"/>
                    <a:pt x="5" y="224"/>
                    <a:pt x="0" y="224"/>
                  </a:cubicBezTo>
                  <a:cubicBezTo>
                    <a:pt x="0" y="204"/>
                    <a:pt x="0" y="204"/>
                    <a:pt x="0" y="204"/>
                  </a:cubicBezTo>
                  <a:cubicBezTo>
                    <a:pt x="5" y="205"/>
                    <a:pt x="10" y="205"/>
                    <a:pt x="15" y="205"/>
                  </a:cubicBezTo>
                  <a:lnTo>
                    <a:pt x="116" y="205"/>
                  </a:lnTo>
                  <a:close/>
                  <a:moveTo>
                    <a:pt x="35" y="184"/>
                  </a:moveTo>
                  <a:cubicBezTo>
                    <a:pt x="30" y="184"/>
                    <a:pt x="23" y="184"/>
                    <a:pt x="18" y="185"/>
                  </a:cubicBezTo>
                  <a:cubicBezTo>
                    <a:pt x="18" y="165"/>
                    <a:pt x="18" y="165"/>
                    <a:pt x="18" y="165"/>
                  </a:cubicBezTo>
                  <a:cubicBezTo>
                    <a:pt x="23" y="166"/>
                    <a:pt x="30" y="166"/>
                    <a:pt x="35" y="166"/>
                  </a:cubicBezTo>
                  <a:cubicBezTo>
                    <a:pt x="85" y="166"/>
                    <a:pt x="85" y="166"/>
                    <a:pt x="85" y="166"/>
                  </a:cubicBezTo>
                  <a:cubicBezTo>
                    <a:pt x="90" y="166"/>
                    <a:pt x="96" y="166"/>
                    <a:pt x="102" y="165"/>
                  </a:cubicBezTo>
                  <a:cubicBezTo>
                    <a:pt x="102" y="185"/>
                    <a:pt x="102" y="185"/>
                    <a:pt x="102" y="185"/>
                  </a:cubicBezTo>
                  <a:cubicBezTo>
                    <a:pt x="96" y="184"/>
                    <a:pt x="90" y="184"/>
                    <a:pt x="85" y="184"/>
                  </a:cubicBezTo>
                  <a:lnTo>
                    <a:pt x="35" y="184"/>
                  </a:lnTo>
                  <a:close/>
                  <a:moveTo>
                    <a:pt x="111" y="181"/>
                  </a:moveTo>
                  <a:cubicBezTo>
                    <a:pt x="108" y="174"/>
                    <a:pt x="103" y="165"/>
                    <a:pt x="99" y="159"/>
                  </a:cubicBezTo>
                  <a:cubicBezTo>
                    <a:pt x="111" y="154"/>
                    <a:pt x="111" y="154"/>
                    <a:pt x="111" y="154"/>
                  </a:cubicBezTo>
                  <a:cubicBezTo>
                    <a:pt x="115" y="160"/>
                    <a:pt x="120" y="170"/>
                    <a:pt x="123" y="175"/>
                  </a:cubicBezTo>
                  <a:lnTo>
                    <a:pt x="111" y="181"/>
                  </a:lnTo>
                  <a:close/>
                  <a:moveTo>
                    <a:pt x="129" y="174"/>
                  </a:moveTo>
                  <a:cubicBezTo>
                    <a:pt x="126" y="167"/>
                    <a:pt x="121" y="158"/>
                    <a:pt x="117" y="152"/>
                  </a:cubicBezTo>
                  <a:cubicBezTo>
                    <a:pt x="129" y="147"/>
                    <a:pt x="129" y="147"/>
                    <a:pt x="129" y="147"/>
                  </a:cubicBezTo>
                  <a:cubicBezTo>
                    <a:pt x="133" y="153"/>
                    <a:pt x="139" y="163"/>
                    <a:pt x="141" y="168"/>
                  </a:cubicBezTo>
                  <a:lnTo>
                    <a:pt x="129" y="174"/>
                  </a:lnTo>
                  <a:close/>
                  <a:moveTo>
                    <a:pt x="195" y="217"/>
                  </a:moveTo>
                  <a:cubicBezTo>
                    <a:pt x="184" y="234"/>
                    <a:pt x="184" y="234"/>
                    <a:pt x="184" y="234"/>
                  </a:cubicBezTo>
                  <a:cubicBezTo>
                    <a:pt x="175" y="228"/>
                    <a:pt x="159" y="217"/>
                    <a:pt x="149" y="212"/>
                  </a:cubicBezTo>
                  <a:cubicBezTo>
                    <a:pt x="160" y="195"/>
                    <a:pt x="160" y="195"/>
                    <a:pt x="160" y="195"/>
                  </a:cubicBezTo>
                  <a:cubicBezTo>
                    <a:pt x="170" y="200"/>
                    <a:pt x="187" y="211"/>
                    <a:pt x="195" y="217"/>
                  </a:cubicBezTo>
                  <a:close/>
                  <a:moveTo>
                    <a:pt x="208" y="252"/>
                  </a:moveTo>
                  <a:cubicBezTo>
                    <a:pt x="234" y="237"/>
                    <a:pt x="255" y="216"/>
                    <a:pt x="267" y="194"/>
                  </a:cubicBezTo>
                  <a:cubicBezTo>
                    <a:pt x="279" y="215"/>
                    <a:pt x="279" y="215"/>
                    <a:pt x="279" y="215"/>
                  </a:cubicBezTo>
                  <a:cubicBezTo>
                    <a:pt x="265" y="236"/>
                    <a:pt x="243" y="256"/>
                    <a:pt x="218" y="270"/>
                  </a:cubicBezTo>
                  <a:cubicBezTo>
                    <a:pt x="202" y="279"/>
                    <a:pt x="180" y="287"/>
                    <a:pt x="167" y="289"/>
                  </a:cubicBezTo>
                  <a:cubicBezTo>
                    <a:pt x="155" y="269"/>
                    <a:pt x="155" y="269"/>
                    <a:pt x="155" y="269"/>
                  </a:cubicBezTo>
                  <a:cubicBezTo>
                    <a:pt x="172" y="266"/>
                    <a:pt x="191" y="261"/>
                    <a:pt x="208" y="252"/>
                  </a:cubicBezTo>
                  <a:close/>
                  <a:moveTo>
                    <a:pt x="219" y="182"/>
                  </a:moveTo>
                  <a:cubicBezTo>
                    <a:pt x="207" y="199"/>
                    <a:pt x="207" y="199"/>
                    <a:pt x="207" y="199"/>
                  </a:cubicBezTo>
                  <a:cubicBezTo>
                    <a:pt x="199" y="193"/>
                    <a:pt x="183" y="182"/>
                    <a:pt x="173" y="177"/>
                  </a:cubicBezTo>
                  <a:cubicBezTo>
                    <a:pt x="184" y="160"/>
                    <a:pt x="184" y="160"/>
                    <a:pt x="184" y="160"/>
                  </a:cubicBezTo>
                  <a:cubicBezTo>
                    <a:pt x="194" y="165"/>
                    <a:pt x="211" y="176"/>
                    <a:pt x="219" y="182"/>
                  </a:cubicBezTo>
                  <a:close/>
                  <a:moveTo>
                    <a:pt x="265" y="187"/>
                  </a:moveTo>
                  <a:cubicBezTo>
                    <a:pt x="251" y="192"/>
                    <a:pt x="251" y="192"/>
                    <a:pt x="251" y="192"/>
                  </a:cubicBezTo>
                  <a:cubicBezTo>
                    <a:pt x="247" y="183"/>
                    <a:pt x="243" y="176"/>
                    <a:pt x="238" y="168"/>
                  </a:cubicBezTo>
                  <a:cubicBezTo>
                    <a:pt x="250" y="163"/>
                    <a:pt x="250" y="163"/>
                    <a:pt x="250" y="163"/>
                  </a:cubicBezTo>
                  <a:cubicBezTo>
                    <a:pt x="255" y="169"/>
                    <a:pt x="261" y="180"/>
                    <a:pt x="265" y="187"/>
                  </a:cubicBezTo>
                  <a:close/>
                  <a:moveTo>
                    <a:pt x="286" y="178"/>
                  </a:moveTo>
                  <a:cubicBezTo>
                    <a:pt x="273" y="184"/>
                    <a:pt x="273" y="184"/>
                    <a:pt x="273" y="184"/>
                  </a:cubicBezTo>
                  <a:cubicBezTo>
                    <a:pt x="268" y="174"/>
                    <a:pt x="264" y="168"/>
                    <a:pt x="259" y="161"/>
                  </a:cubicBezTo>
                  <a:cubicBezTo>
                    <a:pt x="272" y="155"/>
                    <a:pt x="272" y="155"/>
                    <a:pt x="272" y="155"/>
                  </a:cubicBezTo>
                  <a:cubicBezTo>
                    <a:pt x="276" y="162"/>
                    <a:pt x="282" y="172"/>
                    <a:pt x="286" y="178"/>
                  </a:cubicBezTo>
                  <a:close/>
                  <a:moveTo>
                    <a:pt x="420" y="183"/>
                  </a:moveTo>
                  <a:cubicBezTo>
                    <a:pt x="418" y="186"/>
                    <a:pt x="416" y="190"/>
                    <a:pt x="415" y="194"/>
                  </a:cubicBezTo>
                  <a:cubicBezTo>
                    <a:pt x="411" y="206"/>
                    <a:pt x="404" y="221"/>
                    <a:pt x="394" y="236"/>
                  </a:cubicBezTo>
                  <a:cubicBezTo>
                    <a:pt x="400" y="239"/>
                    <a:pt x="405" y="243"/>
                    <a:pt x="409" y="246"/>
                  </a:cubicBezTo>
                  <a:cubicBezTo>
                    <a:pt x="395" y="264"/>
                    <a:pt x="395" y="264"/>
                    <a:pt x="395" y="264"/>
                  </a:cubicBezTo>
                  <a:cubicBezTo>
                    <a:pt x="391" y="260"/>
                    <a:pt x="386" y="257"/>
                    <a:pt x="380" y="253"/>
                  </a:cubicBezTo>
                  <a:cubicBezTo>
                    <a:pt x="367" y="268"/>
                    <a:pt x="348" y="282"/>
                    <a:pt x="324" y="291"/>
                  </a:cubicBezTo>
                  <a:cubicBezTo>
                    <a:pt x="306" y="276"/>
                    <a:pt x="306" y="276"/>
                    <a:pt x="306" y="276"/>
                  </a:cubicBezTo>
                  <a:cubicBezTo>
                    <a:pt x="333" y="267"/>
                    <a:pt x="350" y="254"/>
                    <a:pt x="363" y="241"/>
                  </a:cubicBezTo>
                  <a:cubicBezTo>
                    <a:pt x="353" y="234"/>
                    <a:pt x="342" y="228"/>
                    <a:pt x="334" y="224"/>
                  </a:cubicBezTo>
                  <a:cubicBezTo>
                    <a:pt x="347" y="209"/>
                    <a:pt x="347" y="209"/>
                    <a:pt x="347" y="209"/>
                  </a:cubicBezTo>
                  <a:cubicBezTo>
                    <a:pt x="355" y="213"/>
                    <a:pt x="366" y="219"/>
                    <a:pt x="376" y="225"/>
                  </a:cubicBezTo>
                  <a:cubicBezTo>
                    <a:pt x="384" y="214"/>
                    <a:pt x="390" y="202"/>
                    <a:pt x="392" y="192"/>
                  </a:cubicBezTo>
                  <a:cubicBezTo>
                    <a:pt x="348" y="192"/>
                    <a:pt x="348" y="192"/>
                    <a:pt x="348" y="192"/>
                  </a:cubicBezTo>
                  <a:cubicBezTo>
                    <a:pt x="337" y="207"/>
                    <a:pt x="323" y="221"/>
                    <a:pt x="307" y="232"/>
                  </a:cubicBezTo>
                  <a:cubicBezTo>
                    <a:pt x="291" y="219"/>
                    <a:pt x="291" y="219"/>
                    <a:pt x="291" y="219"/>
                  </a:cubicBezTo>
                  <a:cubicBezTo>
                    <a:pt x="318" y="203"/>
                    <a:pt x="332" y="182"/>
                    <a:pt x="340" y="168"/>
                  </a:cubicBezTo>
                  <a:cubicBezTo>
                    <a:pt x="342" y="164"/>
                    <a:pt x="345" y="157"/>
                    <a:pt x="347" y="152"/>
                  </a:cubicBezTo>
                  <a:cubicBezTo>
                    <a:pt x="369" y="159"/>
                    <a:pt x="369" y="159"/>
                    <a:pt x="369" y="159"/>
                  </a:cubicBezTo>
                  <a:cubicBezTo>
                    <a:pt x="365" y="164"/>
                    <a:pt x="362" y="171"/>
                    <a:pt x="360" y="175"/>
                  </a:cubicBezTo>
                  <a:cubicBezTo>
                    <a:pt x="360" y="175"/>
                    <a:pt x="360" y="175"/>
                    <a:pt x="360" y="175"/>
                  </a:cubicBezTo>
                  <a:cubicBezTo>
                    <a:pt x="391" y="175"/>
                    <a:pt x="391" y="175"/>
                    <a:pt x="391" y="175"/>
                  </a:cubicBezTo>
                  <a:cubicBezTo>
                    <a:pt x="396" y="175"/>
                    <a:pt x="401" y="174"/>
                    <a:pt x="404" y="173"/>
                  </a:cubicBezTo>
                  <a:lnTo>
                    <a:pt x="420" y="183"/>
                  </a:lnTo>
                  <a:close/>
                  <a:moveTo>
                    <a:pt x="431" y="275"/>
                  </a:moveTo>
                  <a:cubicBezTo>
                    <a:pt x="444" y="266"/>
                    <a:pt x="452" y="252"/>
                    <a:pt x="457" y="238"/>
                  </a:cubicBezTo>
                  <a:cubicBezTo>
                    <a:pt x="461" y="225"/>
                    <a:pt x="461" y="196"/>
                    <a:pt x="461" y="178"/>
                  </a:cubicBezTo>
                  <a:cubicBezTo>
                    <a:pt x="461" y="171"/>
                    <a:pt x="461" y="167"/>
                    <a:pt x="460" y="164"/>
                  </a:cubicBezTo>
                  <a:cubicBezTo>
                    <a:pt x="482" y="164"/>
                    <a:pt x="482" y="164"/>
                    <a:pt x="482" y="164"/>
                  </a:cubicBezTo>
                  <a:cubicBezTo>
                    <a:pt x="482" y="164"/>
                    <a:pt x="481" y="171"/>
                    <a:pt x="481" y="177"/>
                  </a:cubicBezTo>
                  <a:cubicBezTo>
                    <a:pt x="481" y="196"/>
                    <a:pt x="481" y="228"/>
                    <a:pt x="477" y="244"/>
                  </a:cubicBezTo>
                  <a:cubicBezTo>
                    <a:pt x="472" y="261"/>
                    <a:pt x="463" y="276"/>
                    <a:pt x="449" y="288"/>
                  </a:cubicBezTo>
                  <a:lnTo>
                    <a:pt x="431" y="275"/>
                  </a:lnTo>
                  <a:close/>
                  <a:moveTo>
                    <a:pt x="502" y="278"/>
                  </a:moveTo>
                  <a:cubicBezTo>
                    <a:pt x="502" y="275"/>
                    <a:pt x="503" y="270"/>
                    <a:pt x="503" y="266"/>
                  </a:cubicBezTo>
                  <a:cubicBezTo>
                    <a:pt x="503" y="176"/>
                    <a:pt x="503" y="176"/>
                    <a:pt x="503" y="176"/>
                  </a:cubicBezTo>
                  <a:cubicBezTo>
                    <a:pt x="503" y="170"/>
                    <a:pt x="502" y="164"/>
                    <a:pt x="502" y="163"/>
                  </a:cubicBezTo>
                  <a:cubicBezTo>
                    <a:pt x="525" y="163"/>
                    <a:pt x="525" y="163"/>
                    <a:pt x="525" y="163"/>
                  </a:cubicBezTo>
                  <a:cubicBezTo>
                    <a:pt x="525" y="164"/>
                    <a:pt x="524" y="170"/>
                    <a:pt x="524" y="177"/>
                  </a:cubicBezTo>
                  <a:cubicBezTo>
                    <a:pt x="524" y="257"/>
                    <a:pt x="524" y="257"/>
                    <a:pt x="524" y="257"/>
                  </a:cubicBezTo>
                  <a:cubicBezTo>
                    <a:pt x="536" y="252"/>
                    <a:pt x="551" y="240"/>
                    <a:pt x="562" y="225"/>
                  </a:cubicBezTo>
                  <a:cubicBezTo>
                    <a:pt x="573" y="242"/>
                    <a:pt x="573" y="242"/>
                    <a:pt x="573" y="242"/>
                  </a:cubicBezTo>
                  <a:cubicBezTo>
                    <a:pt x="561" y="258"/>
                    <a:pt x="539" y="275"/>
                    <a:pt x="521" y="284"/>
                  </a:cubicBezTo>
                  <a:cubicBezTo>
                    <a:pt x="518" y="285"/>
                    <a:pt x="517" y="287"/>
                    <a:pt x="515" y="288"/>
                  </a:cubicBezTo>
                  <a:lnTo>
                    <a:pt x="502" y="278"/>
                  </a:lnTo>
                  <a:close/>
                  <a:moveTo>
                    <a:pt x="667" y="268"/>
                  </a:moveTo>
                  <a:cubicBezTo>
                    <a:pt x="667" y="274"/>
                    <a:pt x="668" y="284"/>
                    <a:pt x="669" y="288"/>
                  </a:cubicBezTo>
                  <a:cubicBezTo>
                    <a:pt x="645" y="288"/>
                    <a:pt x="645" y="288"/>
                    <a:pt x="645" y="288"/>
                  </a:cubicBezTo>
                  <a:cubicBezTo>
                    <a:pt x="645" y="284"/>
                    <a:pt x="646" y="274"/>
                    <a:pt x="646" y="268"/>
                  </a:cubicBezTo>
                  <a:cubicBezTo>
                    <a:pt x="646" y="217"/>
                    <a:pt x="646" y="217"/>
                    <a:pt x="646" y="217"/>
                  </a:cubicBezTo>
                  <a:cubicBezTo>
                    <a:pt x="630" y="225"/>
                    <a:pt x="611" y="233"/>
                    <a:pt x="593" y="238"/>
                  </a:cubicBezTo>
                  <a:cubicBezTo>
                    <a:pt x="582" y="219"/>
                    <a:pt x="582" y="219"/>
                    <a:pt x="582" y="219"/>
                  </a:cubicBezTo>
                  <a:cubicBezTo>
                    <a:pt x="609" y="213"/>
                    <a:pt x="634" y="202"/>
                    <a:pt x="652" y="191"/>
                  </a:cubicBezTo>
                  <a:cubicBezTo>
                    <a:pt x="667" y="182"/>
                    <a:pt x="683" y="168"/>
                    <a:pt x="692" y="157"/>
                  </a:cubicBezTo>
                  <a:cubicBezTo>
                    <a:pt x="708" y="172"/>
                    <a:pt x="708" y="172"/>
                    <a:pt x="708" y="172"/>
                  </a:cubicBezTo>
                  <a:cubicBezTo>
                    <a:pt x="697" y="183"/>
                    <a:pt x="683" y="195"/>
                    <a:pt x="667" y="205"/>
                  </a:cubicBezTo>
                  <a:lnTo>
                    <a:pt x="667" y="268"/>
                  </a:lnTo>
                  <a:close/>
                  <a:moveTo>
                    <a:pt x="784" y="246"/>
                  </a:moveTo>
                  <a:cubicBezTo>
                    <a:pt x="810" y="231"/>
                    <a:pt x="830" y="207"/>
                    <a:pt x="840" y="186"/>
                  </a:cubicBezTo>
                  <a:cubicBezTo>
                    <a:pt x="852" y="208"/>
                    <a:pt x="852" y="208"/>
                    <a:pt x="852" y="208"/>
                  </a:cubicBezTo>
                  <a:cubicBezTo>
                    <a:pt x="840" y="229"/>
                    <a:pt x="820" y="250"/>
                    <a:pt x="795" y="265"/>
                  </a:cubicBezTo>
                  <a:cubicBezTo>
                    <a:pt x="780" y="274"/>
                    <a:pt x="760" y="283"/>
                    <a:pt x="738" y="287"/>
                  </a:cubicBezTo>
                  <a:cubicBezTo>
                    <a:pt x="725" y="266"/>
                    <a:pt x="725" y="266"/>
                    <a:pt x="725" y="266"/>
                  </a:cubicBezTo>
                  <a:cubicBezTo>
                    <a:pt x="749" y="263"/>
                    <a:pt x="769" y="255"/>
                    <a:pt x="784" y="246"/>
                  </a:cubicBezTo>
                  <a:close/>
                  <a:moveTo>
                    <a:pt x="784" y="196"/>
                  </a:moveTo>
                  <a:cubicBezTo>
                    <a:pt x="768" y="213"/>
                    <a:pt x="768" y="213"/>
                    <a:pt x="768" y="213"/>
                  </a:cubicBezTo>
                  <a:cubicBezTo>
                    <a:pt x="760" y="204"/>
                    <a:pt x="741" y="187"/>
                    <a:pt x="730" y="179"/>
                  </a:cubicBezTo>
                  <a:cubicBezTo>
                    <a:pt x="744" y="164"/>
                    <a:pt x="744" y="164"/>
                    <a:pt x="744" y="164"/>
                  </a:cubicBezTo>
                  <a:cubicBezTo>
                    <a:pt x="755" y="171"/>
                    <a:pt x="775" y="187"/>
                    <a:pt x="784" y="196"/>
                  </a:cubicBezTo>
                  <a:close/>
                  <a:moveTo>
                    <a:pt x="909" y="226"/>
                  </a:moveTo>
                  <a:cubicBezTo>
                    <a:pt x="901" y="239"/>
                    <a:pt x="887" y="260"/>
                    <a:pt x="879" y="269"/>
                  </a:cubicBezTo>
                  <a:cubicBezTo>
                    <a:pt x="862" y="257"/>
                    <a:pt x="862" y="257"/>
                    <a:pt x="862" y="257"/>
                  </a:cubicBezTo>
                  <a:cubicBezTo>
                    <a:pt x="873" y="247"/>
                    <a:pt x="885" y="230"/>
                    <a:pt x="891" y="218"/>
                  </a:cubicBezTo>
                  <a:lnTo>
                    <a:pt x="909" y="226"/>
                  </a:lnTo>
                  <a:close/>
                  <a:moveTo>
                    <a:pt x="943" y="204"/>
                  </a:moveTo>
                  <a:cubicBezTo>
                    <a:pt x="943" y="275"/>
                    <a:pt x="943" y="275"/>
                    <a:pt x="943" y="275"/>
                  </a:cubicBezTo>
                  <a:cubicBezTo>
                    <a:pt x="943" y="284"/>
                    <a:pt x="938" y="290"/>
                    <a:pt x="927" y="290"/>
                  </a:cubicBezTo>
                  <a:cubicBezTo>
                    <a:pt x="919" y="290"/>
                    <a:pt x="910" y="289"/>
                    <a:pt x="902" y="288"/>
                  </a:cubicBezTo>
                  <a:cubicBezTo>
                    <a:pt x="900" y="269"/>
                    <a:pt x="900" y="269"/>
                    <a:pt x="900" y="269"/>
                  </a:cubicBezTo>
                  <a:cubicBezTo>
                    <a:pt x="907" y="271"/>
                    <a:pt x="914" y="271"/>
                    <a:pt x="917" y="271"/>
                  </a:cubicBezTo>
                  <a:cubicBezTo>
                    <a:pt x="921" y="271"/>
                    <a:pt x="923" y="270"/>
                    <a:pt x="923" y="266"/>
                  </a:cubicBezTo>
                  <a:cubicBezTo>
                    <a:pt x="923" y="260"/>
                    <a:pt x="923" y="211"/>
                    <a:pt x="923" y="204"/>
                  </a:cubicBezTo>
                  <a:cubicBezTo>
                    <a:pt x="923" y="204"/>
                    <a:pt x="923" y="204"/>
                    <a:pt x="923" y="204"/>
                  </a:cubicBezTo>
                  <a:cubicBezTo>
                    <a:pt x="884" y="204"/>
                    <a:pt x="884" y="204"/>
                    <a:pt x="884" y="204"/>
                  </a:cubicBezTo>
                  <a:cubicBezTo>
                    <a:pt x="880" y="204"/>
                    <a:pt x="874" y="204"/>
                    <a:pt x="869" y="204"/>
                  </a:cubicBezTo>
                  <a:cubicBezTo>
                    <a:pt x="869" y="184"/>
                    <a:pt x="869" y="184"/>
                    <a:pt x="869" y="184"/>
                  </a:cubicBezTo>
                  <a:cubicBezTo>
                    <a:pt x="874" y="185"/>
                    <a:pt x="879" y="185"/>
                    <a:pt x="884" y="185"/>
                  </a:cubicBezTo>
                  <a:cubicBezTo>
                    <a:pt x="923" y="185"/>
                    <a:pt x="923" y="185"/>
                    <a:pt x="923" y="185"/>
                  </a:cubicBezTo>
                  <a:cubicBezTo>
                    <a:pt x="923" y="173"/>
                    <a:pt x="923" y="173"/>
                    <a:pt x="923" y="173"/>
                  </a:cubicBezTo>
                  <a:cubicBezTo>
                    <a:pt x="923" y="169"/>
                    <a:pt x="923" y="162"/>
                    <a:pt x="922" y="160"/>
                  </a:cubicBezTo>
                  <a:cubicBezTo>
                    <a:pt x="945" y="160"/>
                    <a:pt x="945" y="160"/>
                    <a:pt x="945" y="160"/>
                  </a:cubicBezTo>
                  <a:cubicBezTo>
                    <a:pt x="944" y="162"/>
                    <a:pt x="943" y="169"/>
                    <a:pt x="943" y="173"/>
                  </a:cubicBezTo>
                  <a:cubicBezTo>
                    <a:pt x="943" y="185"/>
                    <a:pt x="943" y="185"/>
                    <a:pt x="943" y="185"/>
                  </a:cubicBezTo>
                  <a:cubicBezTo>
                    <a:pt x="979" y="185"/>
                    <a:pt x="979" y="185"/>
                    <a:pt x="979" y="185"/>
                  </a:cubicBezTo>
                  <a:cubicBezTo>
                    <a:pt x="984" y="185"/>
                    <a:pt x="990" y="185"/>
                    <a:pt x="994" y="184"/>
                  </a:cubicBezTo>
                  <a:cubicBezTo>
                    <a:pt x="994" y="204"/>
                    <a:pt x="994" y="204"/>
                    <a:pt x="994" y="204"/>
                  </a:cubicBezTo>
                  <a:cubicBezTo>
                    <a:pt x="989" y="204"/>
                    <a:pt x="984" y="204"/>
                    <a:pt x="979" y="204"/>
                  </a:cubicBezTo>
                  <a:lnTo>
                    <a:pt x="943" y="204"/>
                  </a:lnTo>
                  <a:close/>
                  <a:moveTo>
                    <a:pt x="975" y="217"/>
                  </a:moveTo>
                  <a:cubicBezTo>
                    <a:pt x="983" y="227"/>
                    <a:pt x="995" y="246"/>
                    <a:pt x="1001" y="258"/>
                  </a:cubicBezTo>
                  <a:cubicBezTo>
                    <a:pt x="983" y="267"/>
                    <a:pt x="983" y="267"/>
                    <a:pt x="983" y="267"/>
                  </a:cubicBezTo>
                  <a:cubicBezTo>
                    <a:pt x="976" y="254"/>
                    <a:pt x="965" y="236"/>
                    <a:pt x="958" y="226"/>
                  </a:cubicBezTo>
                  <a:lnTo>
                    <a:pt x="975" y="217"/>
                  </a:lnTo>
                  <a:close/>
                  <a:moveTo>
                    <a:pt x="973" y="182"/>
                  </a:moveTo>
                  <a:cubicBezTo>
                    <a:pt x="970" y="176"/>
                    <a:pt x="966" y="167"/>
                    <a:pt x="962" y="162"/>
                  </a:cubicBezTo>
                  <a:cubicBezTo>
                    <a:pt x="974" y="156"/>
                    <a:pt x="974" y="156"/>
                    <a:pt x="974" y="156"/>
                  </a:cubicBezTo>
                  <a:cubicBezTo>
                    <a:pt x="978" y="162"/>
                    <a:pt x="983" y="171"/>
                    <a:pt x="985" y="177"/>
                  </a:cubicBezTo>
                  <a:lnTo>
                    <a:pt x="973" y="182"/>
                  </a:lnTo>
                  <a:close/>
                  <a:moveTo>
                    <a:pt x="994" y="177"/>
                  </a:moveTo>
                  <a:cubicBezTo>
                    <a:pt x="990" y="171"/>
                    <a:pt x="986" y="163"/>
                    <a:pt x="982" y="157"/>
                  </a:cubicBezTo>
                  <a:cubicBezTo>
                    <a:pt x="994" y="152"/>
                    <a:pt x="994" y="152"/>
                    <a:pt x="994" y="152"/>
                  </a:cubicBezTo>
                  <a:cubicBezTo>
                    <a:pt x="998" y="158"/>
                    <a:pt x="1003" y="167"/>
                    <a:pt x="1006" y="172"/>
                  </a:cubicBezTo>
                  <a:lnTo>
                    <a:pt x="994" y="177"/>
                  </a:lnTo>
                  <a:close/>
                  <a:moveTo>
                    <a:pt x="1097" y="268"/>
                  </a:moveTo>
                  <a:cubicBezTo>
                    <a:pt x="1097" y="274"/>
                    <a:pt x="1098" y="284"/>
                    <a:pt x="1099" y="288"/>
                  </a:cubicBezTo>
                  <a:cubicBezTo>
                    <a:pt x="1075" y="288"/>
                    <a:pt x="1075" y="288"/>
                    <a:pt x="1075" y="288"/>
                  </a:cubicBezTo>
                  <a:cubicBezTo>
                    <a:pt x="1075" y="284"/>
                    <a:pt x="1076" y="274"/>
                    <a:pt x="1076" y="268"/>
                  </a:cubicBezTo>
                  <a:cubicBezTo>
                    <a:pt x="1076" y="217"/>
                    <a:pt x="1076" y="217"/>
                    <a:pt x="1076" y="217"/>
                  </a:cubicBezTo>
                  <a:cubicBezTo>
                    <a:pt x="1060" y="225"/>
                    <a:pt x="1041" y="233"/>
                    <a:pt x="1023" y="238"/>
                  </a:cubicBezTo>
                  <a:cubicBezTo>
                    <a:pt x="1012" y="219"/>
                    <a:pt x="1012" y="219"/>
                    <a:pt x="1012" y="219"/>
                  </a:cubicBezTo>
                  <a:cubicBezTo>
                    <a:pt x="1039" y="213"/>
                    <a:pt x="1064" y="202"/>
                    <a:pt x="1082" y="191"/>
                  </a:cubicBezTo>
                  <a:cubicBezTo>
                    <a:pt x="1097" y="182"/>
                    <a:pt x="1113" y="168"/>
                    <a:pt x="1122" y="157"/>
                  </a:cubicBezTo>
                  <a:cubicBezTo>
                    <a:pt x="1138" y="172"/>
                    <a:pt x="1138" y="172"/>
                    <a:pt x="1138" y="172"/>
                  </a:cubicBezTo>
                  <a:cubicBezTo>
                    <a:pt x="1127" y="183"/>
                    <a:pt x="1113" y="195"/>
                    <a:pt x="1097" y="205"/>
                  </a:cubicBezTo>
                  <a:lnTo>
                    <a:pt x="1097" y="268"/>
                  </a:lnTo>
                  <a:close/>
                  <a:moveTo>
                    <a:pt x="1261" y="177"/>
                  </a:moveTo>
                  <a:cubicBezTo>
                    <a:pt x="1260" y="178"/>
                    <a:pt x="1257" y="183"/>
                    <a:pt x="1256" y="186"/>
                  </a:cubicBezTo>
                  <a:cubicBezTo>
                    <a:pt x="1251" y="198"/>
                    <a:pt x="1242" y="215"/>
                    <a:pt x="1232" y="228"/>
                  </a:cubicBezTo>
                  <a:cubicBezTo>
                    <a:pt x="1247" y="242"/>
                    <a:pt x="1266" y="261"/>
                    <a:pt x="1275" y="272"/>
                  </a:cubicBezTo>
                  <a:cubicBezTo>
                    <a:pt x="1257" y="288"/>
                    <a:pt x="1257" y="288"/>
                    <a:pt x="1257" y="288"/>
                  </a:cubicBezTo>
                  <a:cubicBezTo>
                    <a:pt x="1247" y="274"/>
                    <a:pt x="1233" y="258"/>
                    <a:pt x="1219" y="244"/>
                  </a:cubicBezTo>
                  <a:cubicBezTo>
                    <a:pt x="1202" y="261"/>
                    <a:pt x="1182" y="277"/>
                    <a:pt x="1161" y="287"/>
                  </a:cubicBezTo>
                  <a:cubicBezTo>
                    <a:pt x="1145" y="271"/>
                    <a:pt x="1145" y="271"/>
                    <a:pt x="1145" y="271"/>
                  </a:cubicBezTo>
                  <a:cubicBezTo>
                    <a:pt x="1170" y="261"/>
                    <a:pt x="1193" y="243"/>
                    <a:pt x="1208" y="227"/>
                  </a:cubicBezTo>
                  <a:cubicBezTo>
                    <a:pt x="1218" y="215"/>
                    <a:pt x="1227" y="200"/>
                    <a:pt x="1231" y="189"/>
                  </a:cubicBezTo>
                  <a:cubicBezTo>
                    <a:pt x="1179" y="189"/>
                    <a:pt x="1179" y="189"/>
                    <a:pt x="1179" y="189"/>
                  </a:cubicBezTo>
                  <a:cubicBezTo>
                    <a:pt x="1172" y="189"/>
                    <a:pt x="1164" y="190"/>
                    <a:pt x="1161" y="190"/>
                  </a:cubicBezTo>
                  <a:cubicBezTo>
                    <a:pt x="1161" y="168"/>
                    <a:pt x="1161" y="168"/>
                    <a:pt x="1161" y="168"/>
                  </a:cubicBezTo>
                  <a:cubicBezTo>
                    <a:pt x="1165" y="169"/>
                    <a:pt x="1174" y="169"/>
                    <a:pt x="1179" y="169"/>
                  </a:cubicBezTo>
                  <a:cubicBezTo>
                    <a:pt x="1233" y="169"/>
                    <a:pt x="1233" y="169"/>
                    <a:pt x="1233" y="169"/>
                  </a:cubicBezTo>
                  <a:cubicBezTo>
                    <a:pt x="1240" y="169"/>
                    <a:pt x="1246" y="168"/>
                    <a:pt x="1249" y="167"/>
                  </a:cubicBezTo>
                  <a:lnTo>
                    <a:pt x="1261" y="177"/>
                  </a:lnTo>
                  <a:close/>
                  <a:moveTo>
                    <a:pt x="1345" y="165"/>
                  </a:moveTo>
                  <a:cubicBezTo>
                    <a:pt x="1348" y="165"/>
                    <a:pt x="1352" y="165"/>
                    <a:pt x="1353" y="164"/>
                  </a:cubicBezTo>
                  <a:cubicBezTo>
                    <a:pt x="1353" y="175"/>
                    <a:pt x="1353" y="175"/>
                    <a:pt x="1353" y="175"/>
                  </a:cubicBezTo>
                  <a:cubicBezTo>
                    <a:pt x="1351" y="174"/>
                    <a:pt x="1348" y="174"/>
                    <a:pt x="1346" y="174"/>
                  </a:cubicBezTo>
                  <a:cubicBezTo>
                    <a:pt x="1336" y="174"/>
                    <a:pt x="1336" y="174"/>
                    <a:pt x="1336" y="174"/>
                  </a:cubicBezTo>
                  <a:cubicBezTo>
                    <a:pt x="1336" y="186"/>
                    <a:pt x="1337" y="198"/>
                    <a:pt x="1337" y="209"/>
                  </a:cubicBezTo>
                  <a:cubicBezTo>
                    <a:pt x="1337" y="214"/>
                    <a:pt x="1334" y="217"/>
                    <a:pt x="1328" y="217"/>
                  </a:cubicBezTo>
                  <a:cubicBezTo>
                    <a:pt x="1323" y="217"/>
                    <a:pt x="1319" y="216"/>
                    <a:pt x="1315" y="216"/>
                  </a:cubicBezTo>
                  <a:cubicBezTo>
                    <a:pt x="1314" y="206"/>
                    <a:pt x="1314" y="206"/>
                    <a:pt x="1314" y="206"/>
                  </a:cubicBezTo>
                  <a:cubicBezTo>
                    <a:pt x="1317" y="207"/>
                    <a:pt x="1322" y="207"/>
                    <a:pt x="1324" y="207"/>
                  </a:cubicBezTo>
                  <a:cubicBezTo>
                    <a:pt x="1326" y="207"/>
                    <a:pt x="1327" y="206"/>
                    <a:pt x="1327" y="204"/>
                  </a:cubicBezTo>
                  <a:cubicBezTo>
                    <a:pt x="1327" y="199"/>
                    <a:pt x="1327" y="191"/>
                    <a:pt x="1327" y="183"/>
                  </a:cubicBezTo>
                  <a:cubicBezTo>
                    <a:pt x="1320" y="192"/>
                    <a:pt x="1307" y="203"/>
                    <a:pt x="1295" y="209"/>
                  </a:cubicBezTo>
                  <a:cubicBezTo>
                    <a:pt x="1288" y="201"/>
                    <a:pt x="1288" y="201"/>
                    <a:pt x="1288" y="201"/>
                  </a:cubicBezTo>
                  <a:cubicBezTo>
                    <a:pt x="1303" y="194"/>
                    <a:pt x="1316" y="183"/>
                    <a:pt x="1322" y="174"/>
                  </a:cubicBezTo>
                  <a:cubicBezTo>
                    <a:pt x="1301" y="174"/>
                    <a:pt x="1301" y="174"/>
                    <a:pt x="1301" y="174"/>
                  </a:cubicBezTo>
                  <a:cubicBezTo>
                    <a:pt x="1298" y="174"/>
                    <a:pt x="1295" y="174"/>
                    <a:pt x="1292" y="175"/>
                  </a:cubicBezTo>
                  <a:cubicBezTo>
                    <a:pt x="1292" y="164"/>
                    <a:pt x="1292" y="164"/>
                    <a:pt x="1292" y="164"/>
                  </a:cubicBezTo>
                  <a:cubicBezTo>
                    <a:pt x="1294" y="165"/>
                    <a:pt x="1298" y="165"/>
                    <a:pt x="1301" y="165"/>
                  </a:cubicBezTo>
                  <a:cubicBezTo>
                    <a:pt x="1326" y="165"/>
                    <a:pt x="1326" y="165"/>
                    <a:pt x="1326" y="165"/>
                  </a:cubicBezTo>
                  <a:cubicBezTo>
                    <a:pt x="1326" y="163"/>
                    <a:pt x="1326" y="161"/>
                    <a:pt x="1326" y="159"/>
                  </a:cubicBezTo>
                  <a:cubicBezTo>
                    <a:pt x="1326" y="157"/>
                    <a:pt x="1326" y="154"/>
                    <a:pt x="1325" y="152"/>
                  </a:cubicBezTo>
                  <a:cubicBezTo>
                    <a:pt x="1336" y="152"/>
                    <a:pt x="1336" y="152"/>
                    <a:pt x="1336" y="152"/>
                  </a:cubicBezTo>
                  <a:cubicBezTo>
                    <a:pt x="1336" y="154"/>
                    <a:pt x="1336" y="157"/>
                    <a:pt x="1336" y="159"/>
                  </a:cubicBezTo>
                  <a:cubicBezTo>
                    <a:pt x="1336" y="165"/>
                    <a:pt x="1336" y="165"/>
                    <a:pt x="1336" y="165"/>
                  </a:cubicBezTo>
                  <a:lnTo>
                    <a:pt x="1345" y="165"/>
                  </a:lnTo>
                  <a:close/>
                  <a:moveTo>
                    <a:pt x="1408" y="159"/>
                  </a:moveTo>
                  <a:cubicBezTo>
                    <a:pt x="1409" y="159"/>
                    <a:pt x="1411" y="158"/>
                    <a:pt x="1412" y="158"/>
                  </a:cubicBezTo>
                  <a:cubicBezTo>
                    <a:pt x="1412" y="158"/>
                    <a:pt x="1412" y="157"/>
                    <a:pt x="1412" y="157"/>
                  </a:cubicBezTo>
                  <a:cubicBezTo>
                    <a:pt x="1412" y="152"/>
                    <a:pt x="1416" y="148"/>
                    <a:pt x="1422" y="148"/>
                  </a:cubicBezTo>
                  <a:cubicBezTo>
                    <a:pt x="1427" y="148"/>
                    <a:pt x="1431" y="152"/>
                    <a:pt x="1431" y="157"/>
                  </a:cubicBezTo>
                  <a:cubicBezTo>
                    <a:pt x="1431" y="162"/>
                    <a:pt x="1427" y="166"/>
                    <a:pt x="1422" y="166"/>
                  </a:cubicBezTo>
                  <a:cubicBezTo>
                    <a:pt x="1421" y="166"/>
                    <a:pt x="1421" y="166"/>
                    <a:pt x="1421" y="166"/>
                  </a:cubicBezTo>
                  <a:cubicBezTo>
                    <a:pt x="1420" y="168"/>
                    <a:pt x="1420" y="168"/>
                    <a:pt x="1420" y="168"/>
                  </a:cubicBezTo>
                  <a:cubicBezTo>
                    <a:pt x="1418" y="176"/>
                    <a:pt x="1415" y="188"/>
                    <a:pt x="1408" y="196"/>
                  </a:cubicBezTo>
                  <a:cubicBezTo>
                    <a:pt x="1401" y="205"/>
                    <a:pt x="1391" y="213"/>
                    <a:pt x="1377" y="217"/>
                  </a:cubicBezTo>
                  <a:cubicBezTo>
                    <a:pt x="1369" y="208"/>
                    <a:pt x="1369" y="208"/>
                    <a:pt x="1369" y="208"/>
                  </a:cubicBezTo>
                  <a:cubicBezTo>
                    <a:pt x="1384" y="205"/>
                    <a:pt x="1393" y="198"/>
                    <a:pt x="1399" y="190"/>
                  </a:cubicBezTo>
                  <a:cubicBezTo>
                    <a:pt x="1404" y="184"/>
                    <a:pt x="1407" y="175"/>
                    <a:pt x="1408" y="169"/>
                  </a:cubicBezTo>
                  <a:cubicBezTo>
                    <a:pt x="1372" y="169"/>
                    <a:pt x="1372" y="169"/>
                    <a:pt x="1372" y="169"/>
                  </a:cubicBezTo>
                  <a:cubicBezTo>
                    <a:pt x="1369" y="169"/>
                    <a:pt x="1365" y="169"/>
                    <a:pt x="1363" y="169"/>
                  </a:cubicBezTo>
                  <a:cubicBezTo>
                    <a:pt x="1363" y="158"/>
                    <a:pt x="1363" y="158"/>
                    <a:pt x="1363" y="158"/>
                  </a:cubicBezTo>
                  <a:cubicBezTo>
                    <a:pt x="1366" y="158"/>
                    <a:pt x="1370" y="159"/>
                    <a:pt x="1372" y="159"/>
                  </a:cubicBezTo>
                  <a:lnTo>
                    <a:pt x="1408" y="159"/>
                  </a:lnTo>
                  <a:close/>
                  <a:moveTo>
                    <a:pt x="1426" y="157"/>
                  </a:moveTo>
                  <a:cubicBezTo>
                    <a:pt x="1426" y="154"/>
                    <a:pt x="1424" y="152"/>
                    <a:pt x="1422" y="152"/>
                  </a:cubicBezTo>
                  <a:cubicBezTo>
                    <a:pt x="1419" y="152"/>
                    <a:pt x="1417" y="154"/>
                    <a:pt x="1417" y="157"/>
                  </a:cubicBezTo>
                  <a:cubicBezTo>
                    <a:pt x="1417" y="159"/>
                    <a:pt x="1419" y="161"/>
                    <a:pt x="1422" y="161"/>
                  </a:cubicBezTo>
                  <a:cubicBezTo>
                    <a:pt x="1424" y="161"/>
                    <a:pt x="1426" y="159"/>
                    <a:pt x="1426" y="157"/>
                  </a:cubicBezTo>
                  <a:close/>
                  <a:moveTo>
                    <a:pt x="1313" y="258"/>
                  </a:moveTo>
                  <a:cubicBezTo>
                    <a:pt x="1307" y="266"/>
                    <a:pt x="1307" y="266"/>
                    <a:pt x="1307" y="266"/>
                  </a:cubicBezTo>
                  <a:cubicBezTo>
                    <a:pt x="1303" y="263"/>
                    <a:pt x="1295" y="258"/>
                    <a:pt x="1290" y="255"/>
                  </a:cubicBezTo>
                  <a:cubicBezTo>
                    <a:pt x="1295" y="247"/>
                    <a:pt x="1295" y="247"/>
                    <a:pt x="1295" y="247"/>
                  </a:cubicBezTo>
                  <a:cubicBezTo>
                    <a:pt x="1300" y="250"/>
                    <a:pt x="1309" y="255"/>
                    <a:pt x="1313" y="258"/>
                  </a:cubicBezTo>
                  <a:close/>
                  <a:moveTo>
                    <a:pt x="1319" y="275"/>
                  </a:moveTo>
                  <a:cubicBezTo>
                    <a:pt x="1332" y="268"/>
                    <a:pt x="1343" y="257"/>
                    <a:pt x="1349" y="246"/>
                  </a:cubicBezTo>
                  <a:cubicBezTo>
                    <a:pt x="1355" y="257"/>
                    <a:pt x="1355" y="257"/>
                    <a:pt x="1355" y="257"/>
                  </a:cubicBezTo>
                  <a:cubicBezTo>
                    <a:pt x="1348" y="267"/>
                    <a:pt x="1337" y="277"/>
                    <a:pt x="1324" y="284"/>
                  </a:cubicBezTo>
                  <a:cubicBezTo>
                    <a:pt x="1316" y="289"/>
                    <a:pt x="1305" y="293"/>
                    <a:pt x="1298" y="294"/>
                  </a:cubicBezTo>
                  <a:cubicBezTo>
                    <a:pt x="1293" y="284"/>
                    <a:pt x="1293" y="284"/>
                    <a:pt x="1293" y="284"/>
                  </a:cubicBezTo>
                  <a:cubicBezTo>
                    <a:pt x="1301" y="282"/>
                    <a:pt x="1311" y="280"/>
                    <a:pt x="1319" y="275"/>
                  </a:cubicBezTo>
                  <a:close/>
                  <a:moveTo>
                    <a:pt x="1325" y="240"/>
                  </a:moveTo>
                  <a:cubicBezTo>
                    <a:pt x="1319" y="249"/>
                    <a:pt x="1319" y="249"/>
                    <a:pt x="1319" y="249"/>
                  </a:cubicBezTo>
                  <a:cubicBezTo>
                    <a:pt x="1314" y="246"/>
                    <a:pt x="1306" y="241"/>
                    <a:pt x="1301" y="238"/>
                  </a:cubicBezTo>
                  <a:cubicBezTo>
                    <a:pt x="1307" y="229"/>
                    <a:pt x="1307" y="229"/>
                    <a:pt x="1307" y="229"/>
                  </a:cubicBezTo>
                  <a:cubicBezTo>
                    <a:pt x="1312" y="232"/>
                    <a:pt x="1321" y="237"/>
                    <a:pt x="1325" y="240"/>
                  </a:cubicBezTo>
                  <a:close/>
                  <a:moveTo>
                    <a:pt x="1409" y="291"/>
                  </a:moveTo>
                  <a:cubicBezTo>
                    <a:pt x="1409" y="292"/>
                    <a:pt x="1410" y="295"/>
                    <a:pt x="1410" y="296"/>
                  </a:cubicBezTo>
                  <a:cubicBezTo>
                    <a:pt x="1400" y="296"/>
                    <a:pt x="1400" y="296"/>
                    <a:pt x="1400" y="296"/>
                  </a:cubicBezTo>
                  <a:cubicBezTo>
                    <a:pt x="1400" y="295"/>
                    <a:pt x="1400" y="294"/>
                    <a:pt x="1400" y="293"/>
                  </a:cubicBezTo>
                  <a:cubicBezTo>
                    <a:pt x="1371" y="293"/>
                    <a:pt x="1371" y="293"/>
                    <a:pt x="1371" y="293"/>
                  </a:cubicBezTo>
                  <a:cubicBezTo>
                    <a:pt x="1369" y="293"/>
                    <a:pt x="1365" y="293"/>
                    <a:pt x="1364" y="293"/>
                  </a:cubicBezTo>
                  <a:cubicBezTo>
                    <a:pt x="1364" y="284"/>
                    <a:pt x="1364" y="284"/>
                    <a:pt x="1364" y="284"/>
                  </a:cubicBezTo>
                  <a:cubicBezTo>
                    <a:pt x="1365" y="284"/>
                    <a:pt x="1368" y="284"/>
                    <a:pt x="1371" y="284"/>
                  </a:cubicBezTo>
                  <a:cubicBezTo>
                    <a:pt x="1400" y="284"/>
                    <a:pt x="1400" y="284"/>
                    <a:pt x="1400" y="284"/>
                  </a:cubicBezTo>
                  <a:cubicBezTo>
                    <a:pt x="1400" y="274"/>
                    <a:pt x="1400" y="274"/>
                    <a:pt x="1400" y="274"/>
                  </a:cubicBezTo>
                  <a:cubicBezTo>
                    <a:pt x="1375" y="274"/>
                    <a:pt x="1375" y="274"/>
                    <a:pt x="1375" y="274"/>
                  </a:cubicBezTo>
                  <a:cubicBezTo>
                    <a:pt x="1372" y="274"/>
                    <a:pt x="1369" y="274"/>
                    <a:pt x="1367" y="274"/>
                  </a:cubicBezTo>
                  <a:cubicBezTo>
                    <a:pt x="1367" y="265"/>
                    <a:pt x="1367" y="265"/>
                    <a:pt x="1367" y="265"/>
                  </a:cubicBezTo>
                  <a:cubicBezTo>
                    <a:pt x="1369" y="265"/>
                    <a:pt x="1372" y="265"/>
                    <a:pt x="1375" y="265"/>
                  </a:cubicBezTo>
                  <a:cubicBezTo>
                    <a:pt x="1400" y="265"/>
                    <a:pt x="1400" y="265"/>
                    <a:pt x="1400" y="265"/>
                  </a:cubicBezTo>
                  <a:cubicBezTo>
                    <a:pt x="1400" y="256"/>
                    <a:pt x="1400" y="256"/>
                    <a:pt x="1400" y="256"/>
                  </a:cubicBezTo>
                  <a:cubicBezTo>
                    <a:pt x="1375" y="256"/>
                    <a:pt x="1375" y="256"/>
                    <a:pt x="1375" y="256"/>
                  </a:cubicBezTo>
                  <a:cubicBezTo>
                    <a:pt x="1372" y="256"/>
                    <a:pt x="1367" y="256"/>
                    <a:pt x="1365" y="256"/>
                  </a:cubicBezTo>
                  <a:cubicBezTo>
                    <a:pt x="1365" y="247"/>
                    <a:pt x="1365" y="247"/>
                    <a:pt x="1365" y="247"/>
                  </a:cubicBezTo>
                  <a:cubicBezTo>
                    <a:pt x="1367" y="247"/>
                    <a:pt x="1372" y="247"/>
                    <a:pt x="1375" y="247"/>
                  </a:cubicBezTo>
                  <a:cubicBezTo>
                    <a:pt x="1404" y="247"/>
                    <a:pt x="1404" y="247"/>
                    <a:pt x="1404" y="247"/>
                  </a:cubicBezTo>
                  <a:cubicBezTo>
                    <a:pt x="1405" y="247"/>
                    <a:pt x="1408" y="247"/>
                    <a:pt x="1410" y="247"/>
                  </a:cubicBezTo>
                  <a:cubicBezTo>
                    <a:pt x="1409" y="248"/>
                    <a:pt x="1409" y="250"/>
                    <a:pt x="1409" y="252"/>
                  </a:cubicBezTo>
                  <a:lnTo>
                    <a:pt x="1409" y="291"/>
                  </a:lnTo>
                  <a:close/>
                  <a:moveTo>
                    <a:pt x="1453" y="273"/>
                  </a:moveTo>
                  <a:cubicBezTo>
                    <a:pt x="1466" y="265"/>
                    <a:pt x="1476" y="253"/>
                    <a:pt x="1481" y="243"/>
                  </a:cubicBezTo>
                  <a:cubicBezTo>
                    <a:pt x="1487" y="254"/>
                    <a:pt x="1487" y="254"/>
                    <a:pt x="1487" y="254"/>
                  </a:cubicBezTo>
                  <a:cubicBezTo>
                    <a:pt x="1481" y="264"/>
                    <a:pt x="1471" y="275"/>
                    <a:pt x="1459" y="282"/>
                  </a:cubicBezTo>
                  <a:cubicBezTo>
                    <a:pt x="1451" y="287"/>
                    <a:pt x="1441" y="291"/>
                    <a:pt x="1430" y="293"/>
                  </a:cubicBezTo>
                  <a:cubicBezTo>
                    <a:pt x="1424" y="283"/>
                    <a:pt x="1424" y="283"/>
                    <a:pt x="1424" y="283"/>
                  </a:cubicBezTo>
                  <a:cubicBezTo>
                    <a:pt x="1436" y="281"/>
                    <a:pt x="1446" y="277"/>
                    <a:pt x="1453" y="273"/>
                  </a:cubicBezTo>
                  <a:close/>
                  <a:moveTo>
                    <a:pt x="1453" y="248"/>
                  </a:moveTo>
                  <a:cubicBezTo>
                    <a:pt x="1445" y="256"/>
                    <a:pt x="1445" y="256"/>
                    <a:pt x="1445" y="256"/>
                  </a:cubicBezTo>
                  <a:cubicBezTo>
                    <a:pt x="1441" y="252"/>
                    <a:pt x="1432" y="243"/>
                    <a:pt x="1426" y="239"/>
                  </a:cubicBezTo>
                  <a:cubicBezTo>
                    <a:pt x="1433" y="232"/>
                    <a:pt x="1433" y="232"/>
                    <a:pt x="1433" y="232"/>
                  </a:cubicBezTo>
                  <a:cubicBezTo>
                    <a:pt x="1439" y="235"/>
                    <a:pt x="1449" y="243"/>
                    <a:pt x="1453" y="2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nvGrpSpPr>
            <p:cNvPr id="77" name="グループ化 76">
              <a:extLst>
                <a:ext uri="{FF2B5EF4-FFF2-40B4-BE49-F238E27FC236}">
                  <a16:creationId xmlns:a16="http://schemas.microsoft.com/office/drawing/2014/main" id="{78F7E71B-C388-E361-57D0-60A58AB00B47}"/>
                </a:ext>
              </a:extLst>
            </p:cNvPr>
            <p:cNvGrpSpPr/>
            <p:nvPr/>
          </p:nvGrpSpPr>
          <p:grpSpPr>
            <a:xfrm>
              <a:off x="2046618" y="2192283"/>
              <a:ext cx="1000361" cy="349103"/>
              <a:chOff x="2467463" y="1484723"/>
              <a:chExt cx="1082664" cy="377825"/>
            </a:xfrm>
          </p:grpSpPr>
          <p:grpSp>
            <p:nvGrpSpPr>
              <p:cNvPr id="78" name="グループ化 77">
                <a:extLst>
                  <a:ext uri="{FF2B5EF4-FFF2-40B4-BE49-F238E27FC236}">
                    <a16:creationId xmlns:a16="http://schemas.microsoft.com/office/drawing/2014/main" id="{552AB6F7-CD7B-1DED-40EB-70956C9D1266}"/>
                  </a:ext>
                </a:extLst>
              </p:cNvPr>
              <p:cNvGrpSpPr/>
              <p:nvPr/>
            </p:nvGrpSpPr>
            <p:grpSpPr>
              <a:xfrm>
                <a:off x="2467463" y="1484723"/>
                <a:ext cx="288926" cy="377825"/>
                <a:chOff x="757238" y="4846638"/>
                <a:chExt cx="288926" cy="377825"/>
              </a:xfrm>
            </p:grpSpPr>
            <p:sp>
              <p:nvSpPr>
                <p:cNvPr id="103" name="Freeform 33">
                  <a:extLst>
                    <a:ext uri="{FF2B5EF4-FFF2-40B4-BE49-F238E27FC236}">
                      <a16:creationId xmlns:a16="http://schemas.microsoft.com/office/drawing/2014/main" id="{1D17BF42-5AA9-3CC6-0306-A7EF446E6351}"/>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4" name="Freeform 34">
                  <a:extLst>
                    <a:ext uri="{FF2B5EF4-FFF2-40B4-BE49-F238E27FC236}">
                      <a16:creationId xmlns:a16="http://schemas.microsoft.com/office/drawing/2014/main" id="{C111DB26-CC68-D796-179C-0337EAB4941D}"/>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5" name="Rectangle 35">
                  <a:extLst>
                    <a:ext uri="{FF2B5EF4-FFF2-40B4-BE49-F238E27FC236}">
                      <a16:creationId xmlns:a16="http://schemas.microsoft.com/office/drawing/2014/main" id="{AF60EEF8-5A7B-6943-B3B1-21AB3E99E9D8}"/>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6" name="Rectangle 36">
                  <a:extLst>
                    <a:ext uri="{FF2B5EF4-FFF2-40B4-BE49-F238E27FC236}">
                      <a16:creationId xmlns:a16="http://schemas.microsoft.com/office/drawing/2014/main" id="{EE71D817-0BEF-C983-DBD6-20EEAFB6EB62}"/>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7" name="Rectangle 37">
                  <a:extLst>
                    <a:ext uri="{FF2B5EF4-FFF2-40B4-BE49-F238E27FC236}">
                      <a16:creationId xmlns:a16="http://schemas.microsoft.com/office/drawing/2014/main" id="{F8667B8C-98A0-9FA3-7A7C-F5502C40B37F}"/>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8" name="Freeform 38">
                  <a:extLst>
                    <a:ext uri="{FF2B5EF4-FFF2-40B4-BE49-F238E27FC236}">
                      <a16:creationId xmlns:a16="http://schemas.microsoft.com/office/drawing/2014/main" id="{2591DDF8-43F1-0A85-9A6C-F6A65B4103E3}"/>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9" name="Freeform 39">
                  <a:extLst>
                    <a:ext uri="{FF2B5EF4-FFF2-40B4-BE49-F238E27FC236}">
                      <a16:creationId xmlns:a16="http://schemas.microsoft.com/office/drawing/2014/main" id="{6B60BF1B-2020-FF29-E89D-4678D5EBA6E6}"/>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10" name="Freeform 40">
                  <a:extLst>
                    <a:ext uri="{FF2B5EF4-FFF2-40B4-BE49-F238E27FC236}">
                      <a16:creationId xmlns:a16="http://schemas.microsoft.com/office/drawing/2014/main" id="{BF5CDE14-43C8-264D-CD7E-1B1A398B2016}"/>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11" name="Freeform 41">
                  <a:extLst>
                    <a:ext uri="{FF2B5EF4-FFF2-40B4-BE49-F238E27FC236}">
                      <a16:creationId xmlns:a16="http://schemas.microsoft.com/office/drawing/2014/main" id="{1AAD3AC4-8B99-D29E-5CA3-80D1187FD915}"/>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12" name="Rectangle 42">
                  <a:extLst>
                    <a:ext uri="{FF2B5EF4-FFF2-40B4-BE49-F238E27FC236}">
                      <a16:creationId xmlns:a16="http://schemas.microsoft.com/office/drawing/2014/main" id="{5C803D2E-DA47-CF0A-2CC8-AC5397CF6436}"/>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13" name="Freeform 43">
                  <a:extLst>
                    <a:ext uri="{FF2B5EF4-FFF2-40B4-BE49-F238E27FC236}">
                      <a16:creationId xmlns:a16="http://schemas.microsoft.com/office/drawing/2014/main" id="{541CB823-E4BE-99CF-53A7-96CB975CD725}"/>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grpSp>
            <p:nvGrpSpPr>
              <p:cNvPr id="79" name="グループ化 78">
                <a:extLst>
                  <a:ext uri="{FF2B5EF4-FFF2-40B4-BE49-F238E27FC236}">
                    <a16:creationId xmlns:a16="http://schemas.microsoft.com/office/drawing/2014/main" id="{6454AD22-D995-0A68-674B-CA06BAA403DD}"/>
                  </a:ext>
                </a:extLst>
              </p:cNvPr>
              <p:cNvGrpSpPr/>
              <p:nvPr/>
            </p:nvGrpSpPr>
            <p:grpSpPr>
              <a:xfrm>
                <a:off x="2864332" y="1484723"/>
                <a:ext cx="288926" cy="377825"/>
                <a:chOff x="757238" y="4846638"/>
                <a:chExt cx="288926" cy="377825"/>
              </a:xfrm>
            </p:grpSpPr>
            <p:sp>
              <p:nvSpPr>
                <p:cNvPr id="92" name="Freeform 33">
                  <a:extLst>
                    <a:ext uri="{FF2B5EF4-FFF2-40B4-BE49-F238E27FC236}">
                      <a16:creationId xmlns:a16="http://schemas.microsoft.com/office/drawing/2014/main" id="{84EBD260-9235-6F98-07D0-5FCCDA43339E}"/>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3" name="Freeform 34">
                  <a:extLst>
                    <a:ext uri="{FF2B5EF4-FFF2-40B4-BE49-F238E27FC236}">
                      <a16:creationId xmlns:a16="http://schemas.microsoft.com/office/drawing/2014/main" id="{C896959B-BAF7-FCCD-95CE-63826B6954E8}"/>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4" name="Rectangle 35">
                  <a:extLst>
                    <a:ext uri="{FF2B5EF4-FFF2-40B4-BE49-F238E27FC236}">
                      <a16:creationId xmlns:a16="http://schemas.microsoft.com/office/drawing/2014/main" id="{A42073A9-4C48-55B8-364F-24EA1B173FEE}"/>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5" name="Rectangle 36">
                  <a:extLst>
                    <a:ext uri="{FF2B5EF4-FFF2-40B4-BE49-F238E27FC236}">
                      <a16:creationId xmlns:a16="http://schemas.microsoft.com/office/drawing/2014/main" id="{F03AEE73-0C39-0177-7750-125504BC98DF}"/>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6" name="Rectangle 37">
                  <a:extLst>
                    <a:ext uri="{FF2B5EF4-FFF2-40B4-BE49-F238E27FC236}">
                      <a16:creationId xmlns:a16="http://schemas.microsoft.com/office/drawing/2014/main" id="{B0BD1568-91A0-6B45-A97D-A7E8B1721079}"/>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7" name="Freeform 38">
                  <a:extLst>
                    <a:ext uri="{FF2B5EF4-FFF2-40B4-BE49-F238E27FC236}">
                      <a16:creationId xmlns:a16="http://schemas.microsoft.com/office/drawing/2014/main" id="{AE72A4C3-5DC9-7E91-0583-5050CF2D9283}"/>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8" name="Freeform 39">
                  <a:extLst>
                    <a:ext uri="{FF2B5EF4-FFF2-40B4-BE49-F238E27FC236}">
                      <a16:creationId xmlns:a16="http://schemas.microsoft.com/office/drawing/2014/main" id="{9872A7B2-CCC8-3FD9-4313-AACEF0AD0F9F}"/>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9" name="Freeform 40">
                  <a:extLst>
                    <a:ext uri="{FF2B5EF4-FFF2-40B4-BE49-F238E27FC236}">
                      <a16:creationId xmlns:a16="http://schemas.microsoft.com/office/drawing/2014/main" id="{7ED77814-2998-318C-ADA4-DB1BD5094695}"/>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0" name="Freeform 41">
                  <a:extLst>
                    <a:ext uri="{FF2B5EF4-FFF2-40B4-BE49-F238E27FC236}">
                      <a16:creationId xmlns:a16="http://schemas.microsoft.com/office/drawing/2014/main" id="{4661BE55-526A-DB70-4575-11F808AD86FD}"/>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1" name="Rectangle 42">
                  <a:extLst>
                    <a:ext uri="{FF2B5EF4-FFF2-40B4-BE49-F238E27FC236}">
                      <a16:creationId xmlns:a16="http://schemas.microsoft.com/office/drawing/2014/main" id="{02CCEE18-631B-9B13-6433-EDB542D4FD0E}"/>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02" name="Freeform 43">
                  <a:extLst>
                    <a:ext uri="{FF2B5EF4-FFF2-40B4-BE49-F238E27FC236}">
                      <a16:creationId xmlns:a16="http://schemas.microsoft.com/office/drawing/2014/main" id="{391F0B07-1F6E-A6F5-9A2D-2184185775CD}"/>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grpSp>
            <p:nvGrpSpPr>
              <p:cNvPr id="80" name="グループ化 79">
                <a:extLst>
                  <a:ext uri="{FF2B5EF4-FFF2-40B4-BE49-F238E27FC236}">
                    <a16:creationId xmlns:a16="http://schemas.microsoft.com/office/drawing/2014/main" id="{EA5C417C-0B12-2EF9-718D-4A3AF97C53A7}"/>
                  </a:ext>
                </a:extLst>
              </p:cNvPr>
              <p:cNvGrpSpPr/>
              <p:nvPr/>
            </p:nvGrpSpPr>
            <p:grpSpPr>
              <a:xfrm>
                <a:off x="3261201" y="1484723"/>
                <a:ext cx="288926" cy="377825"/>
                <a:chOff x="757238" y="4846638"/>
                <a:chExt cx="288926" cy="377825"/>
              </a:xfrm>
            </p:grpSpPr>
            <p:sp>
              <p:nvSpPr>
                <p:cNvPr id="81" name="Freeform 33">
                  <a:extLst>
                    <a:ext uri="{FF2B5EF4-FFF2-40B4-BE49-F238E27FC236}">
                      <a16:creationId xmlns:a16="http://schemas.microsoft.com/office/drawing/2014/main" id="{D41BE3E4-C1A1-FE8F-A45F-97FEB48ADD6B}"/>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2" name="Freeform 34">
                  <a:extLst>
                    <a:ext uri="{FF2B5EF4-FFF2-40B4-BE49-F238E27FC236}">
                      <a16:creationId xmlns:a16="http://schemas.microsoft.com/office/drawing/2014/main" id="{F89D814F-8373-7541-AE1B-2F4822FB0EE4}"/>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3" name="Rectangle 35">
                  <a:extLst>
                    <a:ext uri="{FF2B5EF4-FFF2-40B4-BE49-F238E27FC236}">
                      <a16:creationId xmlns:a16="http://schemas.microsoft.com/office/drawing/2014/main" id="{AEF9C399-F491-5650-AAED-39F43C4291CB}"/>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4" name="Rectangle 36">
                  <a:extLst>
                    <a:ext uri="{FF2B5EF4-FFF2-40B4-BE49-F238E27FC236}">
                      <a16:creationId xmlns:a16="http://schemas.microsoft.com/office/drawing/2014/main" id="{E00DC13B-3145-05F4-BA2A-BEA9AF23A82B}"/>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5" name="Rectangle 37">
                  <a:extLst>
                    <a:ext uri="{FF2B5EF4-FFF2-40B4-BE49-F238E27FC236}">
                      <a16:creationId xmlns:a16="http://schemas.microsoft.com/office/drawing/2014/main" id="{2A6EE3E4-419F-25F2-74E4-E5F88F69CD51}"/>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6" name="Freeform 38">
                  <a:extLst>
                    <a:ext uri="{FF2B5EF4-FFF2-40B4-BE49-F238E27FC236}">
                      <a16:creationId xmlns:a16="http://schemas.microsoft.com/office/drawing/2014/main" id="{E19A3D0B-A01C-EF3B-ED83-B6D01B3FFC8D}"/>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7" name="Freeform 39">
                  <a:extLst>
                    <a:ext uri="{FF2B5EF4-FFF2-40B4-BE49-F238E27FC236}">
                      <a16:creationId xmlns:a16="http://schemas.microsoft.com/office/drawing/2014/main" id="{7195A78C-7007-B5CE-D426-DB7C8F0CBFEC}"/>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8" name="Freeform 40">
                  <a:extLst>
                    <a:ext uri="{FF2B5EF4-FFF2-40B4-BE49-F238E27FC236}">
                      <a16:creationId xmlns:a16="http://schemas.microsoft.com/office/drawing/2014/main" id="{08044401-9275-86EF-43B0-EC0C07C49426}"/>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89" name="Freeform 41">
                  <a:extLst>
                    <a:ext uri="{FF2B5EF4-FFF2-40B4-BE49-F238E27FC236}">
                      <a16:creationId xmlns:a16="http://schemas.microsoft.com/office/drawing/2014/main" id="{A8F8BCFC-6437-A9A9-6D80-E420020E3254}"/>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0" name="Rectangle 42">
                  <a:extLst>
                    <a:ext uri="{FF2B5EF4-FFF2-40B4-BE49-F238E27FC236}">
                      <a16:creationId xmlns:a16="http://schemas.microsoft.com/office/drawing/2014/main" id="{3427CA30-BC83-C516-A33D-BCA415E7C82E}"/>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91" name="Freeform 43">
                  <a:extLst>
                    <a:ext uri="{FF2B5EF4-FFF2-40B4-BE49-F238E27FC236}">
                      <a16:creationId xmlns:a16="http://schemas.microsoft.com/office/drawing/2014/main" id="{6D3F5CB6-9606-64DF-B3C9-6A27A8421764}"/>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grpSp>
        <p:sp>
          <p:nvSpPr>
            <p:cNvPr id="114" name="正方形/長方形 113">
              <a:extLst>
                <a:ext uri="{FF2B5EF4-FFF2-40B4-BE49-F238E27FC236}">
                  <a16:creationId xmlns:a16="http://schemas.microsoft.com/office/drawing/2014/main" id="{AD299520-7AD8-3F86-B10D-90872A4020F5}"/>
                </a:ext>
              </a:extLst>
            </p:cNvPr>
            <p:cNvSpPr/>
            <p:nvPr/>
          </p:nvSpPr>
          <p:spPr>
            <a:xfrm>
              <a:off x="323528" y="1312293"/>
              <a:ext cx="3101303" cy="266660"/>
            </a:xfrm>
            <a:prstGeom prst="rect">
              <a:avLst/>
            </a:prstGeom>
            <a:solidFill>
              <a:srgbClr val="008CCF"/>
            </a:solidFill>
            <a:ln w="1905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lstStyle/>
            <a:p>
              <a:pPr algn="ctr"/>
              <a:r>
                <a:rPr lang="ja-JP" altLang="en-US" sz="800" b="1" dirty="0">
                  <a:solidFill>
                    <a:schemeClr val="bg1"/>
                  </a:solidFill>
                  <a:latin typeface="BIZ UDPゴシック" panose="020B0400000000000000" pitchFamily="50" charset="-128"/>
                  <a:ea typeface="BIZ UDPゴシック" panose="020B0400000000000000" pitchFamily="50" charset="-128"/>
                </a:rPr>
                <a:t>請求書発行（送り手）</a:t>
              </a:r>
              <a:endParaRPr kumimoji="1" lang="ja-JP" altLang="en-US" sz="800" b="1" dirty="0">
                <a:solidFill>
                  <a:schemeClr val="bg1"/>
                </a:solidFill>
                <a:latin typeface="BIZ UDPゴシック" panose="020B0400000000000000" pitchFamily="50" charset="-128"/>
                <a:ea typeface="BIZ UDPゴシック" panose="020B0400000000000000" pitchFamily="50" charset="-128"/>
              </a:endParaRPr>
            </a:p>
          </p:txBody>
        </p:sp>
        <p:sp>
          <p:nvSpPr>
            <p:cNvPr id="115" name="正方形/長方形 114">
              <a:extLst>
                <a:ext uri="{FF2B5EF4-FFF2-40B4-BE49-F238E27FC236}">
                  <a16:creationId xmlns:a16="http://schemas.microsoft.com/office/drawing/2014/main" id="{6683AEA2-A5A9-AD5E-191B-0D71B5F0F9AE}"/>
                </a:ext>
              </a:extLst>
            </p:cNvPr>
            <p:cNvSpPr/>
            <p:nvPr/>
          </p:nvSpPr>
          <p:spPr>
            <a:xfrm>
              <a:off x="5669910" y="2890585"/>
              <a:ext cx="3101303" cy="1390379"/>
            </a:xfrm>
            <a:prstGeom prst="rect">
              <a:avLst/>
            </a:prstGeom>
            <a:noFill/>
            <a:ln w="3810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116" name="Rectangle 8">
              <a:extLst>
                <a:ext uri="{FF2B5EF4-FFF2-40B4-BE49-F238E27FC236}">
                  <a16:creationId xmlns:a16="http://schemas.microsoft.com/office/drawing/2014/main" id="{45B9CED6-9BD1-927E-9F93-F34DCB21C09E}"/>
                </a:ext>
              </a:extLst>
            </p:cNvPr>
            <p:cNvSpPr>
              <a:spLocks noChangeArrowheads="1"/>
            </p:cNvSpPr>
            <p:nvPr/>
          </p:nvSpPr>
          <p:spPr bwMode="auto">
            <a:xfrm>
              <a:off x="7576352" y="3269965"/>
              <a:ext cx="1104302" cy="38789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17" name="Freeform 9">
              <a:extLst>
                <a:ext uri="{FF2B5EF4-FFF2-40B4-BE49-F238E27FC236}">
                  <a16:creationId xmlns:a16="http://schemas.microsoft.com/office/drawing/2014/main" id="{9EF9FDE8-EC83-0162-A1BC-7104626D88B4}"/>
                </a:ext>
              </a:extLst>
            </p:cNvPr>
            <p:cNvSpPr>
              <a:spLocks noEditPoints="1"/>
            </p:cNvSpPr>
            <p:nvPr/>
          </p:nvSpPr>
          <p:spPr bwMode="auto">
            <a:xfrm>
              <a:off x="7734589" y="3340754"/>
              <a:ext cx="787828" cy="269520"/>
            </a:xfrm>
            <a:custGeom>
              <a:avLst/>
              <a:gdLst>
                <a:gd name="T0" fmla="*/ 49 w 1267"/>
                <a:gd name="T1" fmla="*/ 97 h 434"/>
                <a:gd name="T2" fmla="*/ 71 w 1267"/>
                <a:gd name="T3" fmla="*/ 7 h 434"/>
                <a:gd name="T4" fmla="*/ 62 w 1267"/>
                <a:gd name="T5" fmla="*/ 61 h 434"/>
                <a:gd name="T6" fmla="*/ 100 w 1267"/>
                <a:gd name="T7" fmla="*/ 109 h 434"/>
                <a:gd name="T8" fmla="*/ 149 w 1267"/>
                <a:gd name="T9" fmla="*/ 72 h 434"/>
                <a:gd name="T10" fmla="*/ 212 w 1267"/>
                <a:gd name="T11" fmla="*/ 118 h 434"/>
                <a:gd name="T12" fmla="*/ 263 w 1267"/>
                <a:gd name="T13" fmla="*/ 39 h 434"/>
                <a:gd name="T14" fmla="*/ 217 w 1267"/>
                <a:gd name="T15" fmla="*/ 95 h 434"/>
                <a:gd name="T16" fmla="*/ 288 w 1267"/>
                <a:gd name="T17" fmla="*/ 73 h 434"/>
                <a:gd name="T18" fmla="*/ 331 w 1267"/>
                <a:gd name="T19" fmla="*/ 102 h 434"/>
                <a:gd name="T20" fmla="*/ 307 w 1267"/>
                <a:gd name="T21" fmla="*/ 63 h 434"/>
                <a:gd name="T22" fmla="*/ 409 w 1267"/>
                <a:gd name="T23" fmla="*/ 52 h 434"/>
                <a:gd name="T24" fmla="*/ 413 w 1267"/>
                <a:gd name="T25" fmla="*/ 32 h 434"/>
                <a:gd name="T26" fmla="*/ 480 w 1267"/>
                <a:gd name="T27" fmla="*/ 101 h 434"/>
                <a:gd name="T28" fmla="*/ 486 w 1267"/>
                <a:gd name="T29" fmla="*/ 0 h 434"/>
                <a:gd name="T30" fmla="*/ 490 w 1267"/>
                <a:gd name="T31" fmla="*/ 51 h 434"/>
                <a:gd name="T32" fmla="*/ 567 w 1267"/>
                <a:gd name="T33" fmla="*/ 116 h 434"/>
                <a:gd name="T34" fmla="*/ 560 w 1267"/>
                <a:gd name="T35" fmla="*/ 29 h 434"/>
                <a:gd name="T36" fmla="*/ 655 w 1267"/>
                <a:gd name="T37" fmla="*/ 28 h 434"/>
                <a:gd name="T38" fmla="*/ 616 w 1267"/>
                <a:gd name="T39" fmla="*/ 29 h 434"/>
                <a:gd name="T40" fmla="*/ 676 w 1267"/>
                <a:gd name="T41" fmla="*/ 40 h 434"/>
                <a:gd name="T42" fmla="*/ 723 w 1267"/>
                <a:gd name="T43" fmla="*/ 101 h 434"/>
                <a:gd name="T44" fmla="*/ 724 w 1267"/>
                <a:gd name="T45" fmla="*/ 63 h 434"/>
                <a:gd name="T46" fmla="*/ 763 w 1267"/>
                <a:gd name="T47" fmla="*/ 110 h 434"/>
                <a:gd name="T48" fmla="*/ 782 w 1267"/>
                <a:gd name="T49" fmla="*/ 43 h 434"/>
                <a:gd name="T50" fmla="*/ 816 w 1267"/>
                <a:gd name="T51" fmla="*/ 115 h 434"/>
                <a:gd name="T52" fmla="*/ 778 w 1267"/>
                <a:gd name="T53" fmla="*/ 99 h 434"/>
                <a:gd name="T54" fmla="*/ 872 w 1267"/>
                <a:gd name="T55" fmla="*/ 72 h 434"/>
                <a:gd name="T56" fmla="*/ 897 w 1267"/>
                <a:gd name="T57" fmla="*/ 28 h 434"/>
                <a:gd name="T58" fmla="*/ 962 w 1267"/>
                <a:gd name="T59" fmla="*/ 115 h 434"/>
                <a:gd name="T60" fmla="*/ 999 w 1267"/>
                <a:gd name="T61" fmla="*/ 52 h 434"/>
                <a:gd name="T62" fmla="*/ 1075 w 1267"/>
                <a:gd name="T63" fmla="*/ 30 h 434"/>
                <a:gd name="T64" fmla="*/ 1137 w 1267"/>
                <a:gd name="T65" fmla="*/ 78 h 434"/>
                <a:gd name="T66" fmla="*/ 1188 w 1267"/>
                <a:gd name="T67" fmla="*/ 115 h 434"/>
                <a:gd name="T68" fmla="*/ 1229 w 1267"/>
                <a:gd name="T69" fmla="*/ 56 h 434"/>
                <a:gd name="T70" fmla="*/ 241 w 1267"/>
                <a:gd name="T71" fmla="*/ 434 h 434"/>
                <a:gd name="T72" fmla="*/ 196 w 1267"/>
                <a:gd name="T73" fmla="*/ 257 h 434"/>
                <a:gd name="T74" fmla="*/ 223 w 1267"/>
                <a:gd name="T75" fmla="*/ 320 h 434"/>
                <a:gd name="T76" fmla="*/ 255 w 1267"/>
                <a:gd name="T77" fmla="*/ 401 h 434"/>
                <a:gd name="T78" fmla="*/ 293 w 1267"/>
                <a:gd name="T79" fmla="*/ 336 h 434"/>
                <a:gd name="T80" fmla="*/ 314 w 1267"/>
                <a:gd name="T81" fmla="*/ 222 h 434"/>
                <a:gd name="T82" fmla="*/ 342 w 1267"/>
                <a:gd name="T83" fmla="*/ 286 h 434"/>
                <a:gd name="T84" fmla="*/ 376 w 1267"/>
                <a:gd name="T85" fmla="*/ 381 h 434"/>
                <a:gd name="T86" fmla="*/ 364 w 1267"/>
                <a:gd name="T87" fmla="*/ 409 h 434"/>
                <a:gd name="T88" fmla="*/ 460 w 1267"/>
                <a:gd name="T89" fmla="*/ 303 h 434"/>
                <a:gd name="T90" fmla="*/ 562 w 1267"/>
                <a:gd name="T91" fmla="*/ 434 h 434"/>
                <a:gd name="T92" fmla="*/ 471 w 1267"/>
                <a:gd name="T93" fmla="*/ 295 h 434"/>
                <a:gd name="T94" fmla="*/ 652 w 1267"/>
                <a:gd name="T95" fmla="*/ 321 h 434"/>
                <a:gd name="T96" fmla="*/ 690 w 1267"/>
                <a:gd name="T97" fmla="*/ 315 h 434"/>
                <a:gd name="T98" fmla="*/ 761 w 1267"/>
                <a:gd name="T99" fmla="*/ 373 h 434"/>
                <a:gd name="T100" fmla="*/ 703 w 1267"/>
                <a:gd name="T101" fmla="*/ 359 h 434"/>
                <a:gd name="T102" fmla="*/ 864 w 1267"/>
                <a:gd name="T103" fmla="*/ 281 h 434"/>
                <a:gd name="T104" fmla="*/ 874 w 1267"/>
                <a:gd name="T105" fmla="*/ 353 h 434"/>
                <a:gd name="T106" fmla="*/ 875 w 1267"/>
                <a:gd name="T107" fmla="*/ 322 h 434"/>
                <a:gd name="T108" fmla="*/ 948 w 1267"/>
                <a:gd name="T109" fmla="*/ 229 h 434"/>
                <a:gd name="T110" fmla="*/ 1031 w 1267"/>
                <a:gd name="T111" fmla="*/ 325 h 434"/>
                <a:gd name="T112" fmla="*/ 1031 w 1267"/>
                <a:gd name="T113" fmla="*/ 22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7" h="434">
                  <a:moveTo>
                    <a:pt x="73" y="84"/>
                  </a:moveTo>
                  <a:cubicBezTo>
                    <a:pt x="73" y="94"/>
                    <a:pt x="69" y="102"/>
                    <a:pt x="62" y="108"/>
                  </a:cubicBezTo>
                  <a:cubicBezTo>
                    <a:pt x="55" y="114"/>
                    <a:pt x="45" y="116"/>
                    <a:pt x="32" y="116"/>
                  </a:cubicBezTo>
                  <a:cubicBezTo>
                    <a:pt x="19" y="116"/>
                    <a:pt x="9" y="114"/>
                    <a:pt x="0" y="110"/>
                  </a:cubicBezTo>
                  <a:cubicBezTo>
                    <a:pt x="0" y="93"/>
                    <a:pt x="0" y="93"/>
                    <a:pt x="0" y="93"/>
                  </a:cubicBezTo>
                  <a:cubicBezTo>
                    <a:pt x="6" y="95"/>
                    <a:pt x="11" y="97"/>
                    <a:pt x="17" y="99"/>
                  </a:cubicBezTo>
                  <a:cubicBezTo>
                    <a:pt x="23" y="100"/>
                    <a:pt x="28" y="101"/>
                    <a:pt x="33" y="101"/>
                  </a:cubicBezTo>
                  <a:cubicBezTo>
                    <a:pt x="40" y="101"/>
                    <a:pt x="46" y="99"/>
                    <a:pt x="49" y="97"/>
                  </a:cubicBezTo>
                  <a:cubicBezTo>
                    <a:pt x="53" y="94"/>
                    <a:pt x="55" y="90"/>
                    <a:pt x="55" y="85"/>
                  </a:cubicBezTo>
                  <a:cubicBezTo>
                    <a:pt x="55" y="81"/>
                    <a:pt x="53" y="78"/>
                    <a:pt x="50" y="75"/>
                  </a:cubicBezTo>
                  <a:cubicBezTo>
                    <a:pt x="47" y="72"/>
                    <a:pt x="40" y="68"/>
                    <a:pt x="30" y="64"/>
                  </a:cubicBezTo>
                  <a:cubicBezTo>
                    <a:pt x="20" y="60"/>
                    <a:pt x="12" y="55"/>
                    <a:pt x="8" y="50"/>
                  </a:cubicBezTo>
                  <a:cubicBezTo>
                    <a:pt x="4" y="44"/>
                    <a:pt x="2" y="38"/>
                    <a:pt x="2" y="30"/>
                  </a:cubicBezTo>
                  <a:cubicBezTo>
                    <a:pt x="2" y="21"/>
                    <a:pt x="5" y="14"/>
                    <a:pt x="12" y="8"/>
                  </a:cubicBezTo>
                  <a:cubicBezTo>
                    <a:pt x="19" y="3"/>
                    <a:pt x="28" y="0"/>
                    <a:pt x="39" y="0"/>
                  </a:cubicBezTo>
                  <a:cubicBezTo>
                    <a:pt x="50" y="0"/>
                    <a:pt x="61" y="2"/>
                    <a:pt x="71" y="7"/>
                  </a:cubicBezTo>
                  <a:cubicBezTo>
                    <a:pt x="65" y="22"/>
                    <a:pt x="65" y="22"/>
                    <a:pt x="65" y="22"/>
                  </a:cubicBezTo>
                  <a:cubicBezTo>
                    <a:pt x="55" y="18"/>
                    <a:pt x="46" y="16"/>
                    <a:pt x="38" y="16"/>
                  </a:cubicBezTo>
                  <a:cubicBezTo>
                    <a:pt x="32" y="16"/>
                    <a:pt x="28" y="17"/>
                    <a:pt x="25" y="20"/>
                  </a:cubicBezTo>
                  <a:cubicBezTo>
                    <a:pt x="22" y="22"/>
                    <a:pt x="20" y="26"/>
                    <a:pt x="20" y="30"/>
                  </a:cubicBezTo>
                  <a:cubicBezTo>
                    <a:pt x="20" y="33"/>
                    <a:pt x="21" y="36"/>
                    <a:pt x="22" y="38"/>
                  </a:cubicBezTo>
                  <a:cubicBezTo>
                    <a:pt x="23" y="40"/>
                    <a:pt x="25" y="42"/>
                    <a:pt x="28" y="44"/>
                  </a:cubicBezTo>
                  <a:cubicBezTo>
                    <a:pt x="31" y="45"/>
                    <a:pt x="36" y="48"/>
                    <a:pt x="43" y="51"/>
                  </a:cubicBezTo>
                  <a:cubicBezTo>
                    <a:pt x="52" y="54"/>
                    <a:pt x="58" y="58"/>
                    <a:pt x="62" y="61"/>
                  </a:cubicBezTo>
                  <a:cubicBezTo>
                    <a:pt x="66" y="64"/>
                    <a:pt x="68" y="67"/>
                    <a:pt x="70" y="71"/>
                  </a:cubicBezTo>
                  <a:cubicBezTo>
                    <a:pt x="72" y="75"/>
                    <a:pt x="73" y="79"/>
                    <a:pt x="73" y="84"/>
                  </a:cubicBezTo>
                  <a:close/>
                  <a:moveTo>
                    <a:pt x="153" y="115"/>
                  </a:moveTo>
                  <a:cubicBezTo>
                    <a:pt x="151" y="104"/>
                    <a:pt x="151" y="104"/>
                    <a:pt x="151" y="104"/>
                  </a:cubicBezTo>
                  <a:cubicBezTo>
                    <a:pt x="150" y="104"/>
                    <a:pt x="150" y="104"/>
                    <a:pt x="150" y="104"/>
                  </a:cubicBezTo>
                  <a:cubicBezTo>
                    <a:pt x="147" y="108"/>
                    <a:pt x="144" y="111"/>
                    <a:pt x="139" y="113"/>
                  </a:cubicBezTo>
                  <a:cubicBezTo>
                    <a:pt x="134" y="115"/>
                    <a:pt x="129" y="116"/>
                    <a:pt x="123" y="116"/>
                  </a:cubicBezTo>
                  <a:cubicBezTo>
                    <a:pt x="113" y="116"/>
                    <a:pt x="105" y="114"/>
                    <a:pt x="100" y="109"/>
                  </a:cubicBezTo>
                  <a:cubicBezTo>
                    <a:pt x="95" y="104"/>
                    <a:pt x="92" y="96"/>
                    <a:pt x="92" y="85"/>
                  </a:cubicBezTo>
                  <a:cubicBezTo>
                    <a:pt x="92" y="29"/>
                    <a:pt x="92" y="29"/>
                    <a:pt x="92" y="29"/>
                  </a:cubicBezTo>
                  <a:cubicBezTo>
                    <a:pt x="111" y="29"/>
                    <a:pt x="111" y="29"/>
                    <a:pt x="111" y="29"/>
                  </a:cubicBezTo>
                  <a:cubicBezTo>
                    <a:pt x="111" y="82"/>
                    <a:pt x="111" y="82"/>
                    <a:pt x="111" y="82"/>
                  </a:cubicBezTo>
                  <a:cubicBezTo>
                    <a:pt x="111" y="89"/>
                    <a:pt x="112" y="93"/>
                    <a:pt x="115" y="97"/>
                  </a:cubicBezTo>
                  <a:cubicBezTo>
                    <a:pt x="117" y="100"/>
                    <a:pt x="122" y="102"/>
                    <a:pt x="127" y="102"/>
                  </a:cubicBezTo>
                  <a:cubicBezTo>
                    <a:pt x="135" y="102"/>
                    <a:pt x="141" y="99"/>
                    <a:pt x="144" y="95"/>
                  </a:cubicBezTo>
                  <a:cubicBezTo>
                    <a:pt x="148" y="90"/>
                    <a:pt x="149" y="83"/>
                    <a:pt x="149" y="72"/>
                  </a:cubicBezTo>
                  <a:cubicBezTo>
                    <a:pt x="149" y="29"/>
                    <a:pt x="149" y="29"/>
                    <a:pt x="149" y="29"/>
                  </a:cubicBezTo>
                  <a:cubicBezTo>
                    <a:pt x="168" y="29"/>
                    <a:pt x="168" y="29"/>
                    <a:pt x="168" y="29"/>
                  </a:cubicBezTo>
                  <a:cubicBezTo>
                    <a:pt x="168" y="115"/>
                    <a:pt x="168" y="115"/>
                    <a:pt x="168" y="115"/>
                  </a:cubicBezTo>
                  <a:lnTo>
                    <a:pt x="153" y="115"/>
                  </a:lnTo>
                  <a:close/>
                  <a:moveTo>
                    <a:pt x="237" y="116"/>
                  </a:moveTo>
                  <a:cubicBezTo>
                    <a:pt x="226" y="116"/>
                    <a:pt x="218" y="113"/>
                    <a:pt x="212" y="105"/>
                  </a:cubicBezTo>
                  <a:cubicBezTo>
                    <a:pt x="211" y="105"/>
                    <a:pt x="211" y="105"/>
                    <a:pt x="211" y="105"/>
                  </a:cubicBezTo>
                  <a:cubicBezTo>
                    <a:pt x="212" y="112"/>
                    <a:pt x="212" y="116"/>
                    <a:pt x="212" y="118"/>
                  </a:cubicBezTo>
                  <a:cubicBezTo>
                    <a:pt x="212" y="153"/>
                    <a:pt x="212" y="153"/>
                    <a:pt x="212" y="153"/>
                  </a:cubicBezTo>
                  <a:cubicBezTo>
                    <a:pt x="194" y="153"/>
                    <a:pt x="194" y="153"/>
                    <a:pt x="194" y="153"/>
                  </a:cubicBezTo>
                  <a:cubicBezTo>
                    <a:pt x="194" y="29"/>
                    <a:pt x="194" y="29"/>
                    <a:pt x="194" y="29"/>
                  </a:cubicBezTo>
                  <a:cubicBezTo>
                    <a:pt x="208" y="29"/>
                    <a:pt x="208" y="29"/>
                    <a:pt x="208" y="29"/>
                  </a:cubicBezTo>
                  <a:cubicBezTo>
                    <a:pt x="209" y="31"/>
                    <a:pt x="210" y="35"/>
                    <a:pt x="211" y="41"/>
                  </a:cubicBezTo>
                  <a:cubicBezTo>
                    <a:pt x="212" y="41"/>
                    <a:pt x="212" y="41"/>
                    <a:pt x="212" y="41"/>
                  </a:cubicBezTo>
                  <a:cubicBezTo>
                    <a:pt x="218" y="32"/>
                    <a:pt x="226" y="28"/>
                    <a:pt x="238" y="28"/>
                  </a:cubicBezTo>
                  <a:cubicBezTo>
                    <a:pt x="248" y="28"/>
                    <a:pt x="257" y="31"/>
                    <a:pt x="263" y="39"/>
                  </a:cubicBezTo>
                  <a:cubicBezTo>
                    <a:pt x="268" y="47"/>
                    <a:pt x="271" y="58"/>
                    <a:pt x="271" y="72"/>
                  </a:cubicBezTo>
                  <a:cubicBezTo>
                    <a:pt x="271" y="86"/>
                    <a:pt x="268" y="97"/>
                    <a:pt x="262" y="105"/>
                  </a:cubicBezTo>
                  <a:cubicBezTo>
                    <a:pt x="256" y="112"/>
                    <a:pt x="248" y="116"/>
                    <a:pt x="237" y="116"/>
                  </a:cubicBezTo>
                  <a:close/>
                  <a:moveTo>
                    <a:pt x="233" y="42"/>
                  </a:moveTo>
                  <a:cubicBezTo>
                    <a:pt x="226" y="42"/>
                    <a:pt x="220" y="45"/>
                    <a:pt x="217" y="49"/>
                  </a:cubicBezTo>
                  <a:cubicBezTo>
                    <a:pt x="214" y="53"/>
                    <a:pt x="212" y="60"/>
                    <a:pt x="212" y="69"/>
                  </a:cubicBezTo>
                  <a:cubicBezTo>
                    <a:pt x="212" y="72"/>
                    <a:pt x="212" y="72"/>
                    <a:pt x="212" y="72"/>
                  </a:cubicBezTo>
                  <a:cubicBezTo>
                    <a:pt x="212" y="82"/>
                    <a:pt x="214" y="90"/>
                    <a:pt x="217" y="95"/>
                  </a:cubicBezTo>
                  <a:cubicBezTo>
                    <a:pt x="220" y="99"/>
                    <a:pt x="226" y="102"/>
                    <a:pt x="233" y="102"/>
                  </a:cubicBezTo>
                  <a:cubicBezTo>
                    <a:pt x="239" y="102"/>
                    <a:pt x="244" y="99"/>
                    <a:pt x="248" y="94"/>
                  </a:cubicBezTo>
                  <a:cubicBezTo>
                    <a:pt x="251" y="89"/>
                    <a:pt x="253" y="81"/>
                    <a:pt x="253" y="72"/>
                  </a:cubicBezTo>
                  <a:cubicBezTo>
                    <a:pt x="253" y="62"/>
                    <a:pt x="251" y="55"/>
                    <a:pt x="248" y="50"/>
                  </a:cubicBezTo>
                  <a:cubicBezTo>
                    <a:pt x="244" y="45"/>
                    <a:pt x="239" y="42"/>
                    <a:pt x="233" y="42"/>
                  </a:cubicBezTo>
                  <a:close/>
                  <a:moveTo>
                    <a:pt x="330" y="116"/>
                  </a:moveTo>
                  <a:cubicBezTo>
                    <a:pt x="317" y="116"/>
                    <a:pt x="306" y="113"/>
                    <a:pt x="299" y="105"/>
                  </a:cubicBezTo>
                  <a:cubicBezTo>
                    <a:pt x="291" y="97"/>
                    <a:pt x="288" y="86"/>
                    <a:pt x="288" y="73"/>
                  </a:cubicBezTo>
                  <a:cubicBezTo>
                    <a:pt x="288" y="59"/>
                    <a:pt x="291" y="48"/>
                    <a:pt x="298" y="40"/>
                  </a:cubicBezTo>
                  <a:cubicBezTo>
                    <a:pt x="305" y="32"/>
                    <a:pt x="315" y="28"/>
                    <a:pt x="327" y="28"/>
                  </a:cubicBezTo>
                  <a:cubicBezTo>
                    <a:pt x="338" y="28"/>
                    <a:pt x="347" y="31"/>
                    <a:pt x="354" y="38"/>
                  </a:cubicBezTo>
                  <a:cubicBezTo>
                    <a:pt x="360" y="45"/>
                    <a:pt x="363" y="54"/>
                    <a:pt x="363" y="66"/>
                  </a:cubicBezTo>
                  <a:cubicBezTo>
                    <a:pt x="363" y="76"/>
                    <a:pt x="363" y="76"/>
                    <a:pt x="363" y="76"/>
                  </a:cubicBezTo>
                  <a:cubicBezTo>
                    <a:pt x="306" y="76"/>
                    <a:pt x="306" y="76"/>
                    <a:pt x="306" y="76"/>
                  </a:cubicBezTo>
                  <a:cubicBezTo>
                    <a:pt x="307" y="84"/>
                    <a:pt x="309" y="91"/>
                    <a:pt x="313" y="95"/>
                  </a:cubicBezTo>
                  <a:cubicBezTo>
                    <a:pt x="317" y="100"/>
                    <a:pt x="323" y="102"/>
                    <a:pt x="331" y="102"/>
                  </a:cubicBezTo>
                  <a:cubicBezTo>
                    <a:pt x="336" y="102"/>
                    <a:pt x="341" y="102"/>
                    <a:pt x="345" y="101"/>
                  </a:cubicBezTo>
                  <a:cubicBezTo>
                    <a:pt x="349" y="100"/>
                    <a:pt x="354" y="98"/>
                    <a:pt x="359" y="96"/>
                  </a:cubicBezTo>
                  <a:cubicBezTo>
                    <a:pt x="359" y="111"/>
                    <a:pt x="359" y="111"/>
                    <a:pt x="359" y="111"/>
                  </a:cubicBezTo>
                  <a:cubicBezTo>
                    <a:pt x="355" y="113"/>
                    <a:pt x="350" y="114"/>
                    <a:pt x="346" y="115"/>
                  </a:cubicBezTo>
                  <a:cubicBezTo>
                    <a:pt x="341" y="116"/>
                    <a:pt x="336" y="116"/>
                    <a:pt x="330" y="116"/>
                  </a:cubicBezTo>
                  <a:close/>
                  <a:moveTo>
                    <a:pt x="327" y="41"/>
                  </a:moveTo>
                  <a:cubicBezTo>
                    <a:pt x="321" y="41"/>
                    <a:pt x="316" y="43"/>
                    <a:pt x="313" y="47"/>
                  </a:cubicBezTo>
                  <a:cubicBezTo>
                    <a:pt x="309" y="51"/>
                    <a:pt x="307" y="56"/>
                    <a:pt x="307" y="63"/>
                  </a:cubicBezTo>
                  <a:cubicBezTo>
                    <a:pt x="346" y="63"/>
                    <a:pt x="346" y="63"/>
                    <a:pt x="346" y="63"/>
                  </a:cubicBezTo>
                  <a:cubicBezTo>
                    <a:pt x="345" y="56"/>
                    <a:pt x="344" y="51"/>
                    <a:pt x="340" y="47"/>
                  </a:cubicBezTo>
                  <a:cubicBezTo>
                    <a:pt x="337" y="43"/>
                    <a:pt x="333" y="41"/>
                    <a:pt x="327" y="41"/>
                  </a:cubicBezTo>
                  <a:close/>
                  <a:moveTo>
                    <a:pt x="428" y="28"/>
                  </a:moveTo>
                  <a:cubicBezTo>
                    <a:pt x="431" y="28"/>
                    <a:pt x="434" y="28"/>
                    <a:pt x="437" y="28"/>
                  </a:cubicBezTo>
                  <a:cubicBezTo>
                    <a:pt x="435" y="45"/>
                    <a:pt x="435" y="45"/>
                    <a:pt x="435" y="45"/>
                  </a:cubicBezTo>
                  <a:cubicBezTo>
                    <a:pt x="432" y="45"/>
                    <a:pt x="430" y="44"/>
                    <a:pt x="427" y="44"/>
                  </a:cubicBezTo>
                  <a:cubicBezTo>
                    <a:pt x="420" y="44"/>
                    <a:pt x="414" y="47"/>
                    <a:pt x="409" y="52"/>
                  </a:cubicBezTo>
                  <a:cubicBezTo>
                    <a:pt x="405" y="56"/>
                    <a:pt x="402" y="62"/>
                    <a:pt x="402" y="70"/>
                  </a:cubicBezTo>
                  <a:cubicBezTo>
                    <a:pt x="402" y="115"/>
                    <a:pt x="402" y="115"/>
                    <a:pt x="402" y="115"/>
                  </a:cubicBezTo>
                  <a:cubicBezTo>
                    <a:pt x="384" y="115"/>
                    <a:pt x="384" y="115"/>
                    <a:pt x="384" y="115"/>
                  </a:cubicBezTo>
                  <a:cubicBezTo>
                    <a:pt x="384" y="29"/>
                    <a:pt x="384" y="29"/>
                    <a:pt x="384" y="29"/>
                  </a:cubicBezTo>
                  <a:cubicBezTo>
                    <a:pt x="398" y="29"/>
                    <a:pt x="398" y="29"/>
                    <a:pt x="398" y="29"/>
                  </a:cubicBezTo>
                  <a:cubicBezTo>
                    <a:pt x="401" y="44"/>
                    <a:pt x="401" y="44"/>
                    <a:pt x="401" y="44"/>
                  </a:cubicBezTo>
                  <a:cubicBezTo>
                    <a:pt x="402" y="44"/>
                    <a:pt x="402" y="44"/>
                    <a:pt x="402" y="44"/>
                  </a:cubicBezTo>
                  <a:cubicBezTo>
                    <a:pt x="405" y="39"/>
                    <a:pt x="408" y="35"/>
                    <a:pt x="413" y="32"/>
                  </a:cubicBezTo>
                  <a:cubicBezTo>
                    <a:pt x="417" y="29"/>
                    <a:pt x="422" y="28"/>
                    <a:pt x="428" y="28"/>
                  </a:cubicBezTo>
                  <a:close/>
                  <a:moveTo>
                    <a:pt x="520" y="84"/>
                  </a:moveTo>
                  <a:cubicBezTo>
                    <a:pt x="520" y="94"/>
                    <a:pt x="516" y="102"/>
                    <a:pt x="509" y="108"/>
                  </a:cubicBezTo>
                  <a:cubicBezTo>
                    <a:pt x="502" y="114"/>
                    <a:pt x="492" y="116"/>
                    <a:pt x="479" y="116"/>
                  </a:cubicBezTo>
                  <a:cubicBezTo>
                    <a:pt x="466" y="116"/>
                    <a:pt x="455" y="114"/>
                    <a:pt x="447" y="110"/>
                  </a:cubicBezTo>
                  <a:cubicBezTo>
                    <a:pt x="447" y="93"/>
                    <a:pt x="447" y="93"/>
                    <a:pt x="447" y="93"/>
                  </a:cubicBezTo>
                  <a:cubicBezTo>
                    <a:pt x="452" y="95"/>
                    <a:pt x="458" y="97"/>
                    <a:pt x="464" y="99"/>
                  </a:cubicBezTo>
                  <a:cubicBezTo>
                    <a:pt x="470" y="100"/>
                    <a:pt x="475" y="101"/>
                    <a:pt x="480" y="101"/>
                  </a:cubicBezTo>
                  <a:cubicBezTo>
                    <a:pt x="487" y="101"/>
                    <a:pt x="493" y="99"/>
                    <a:pt x="496" y="97"/>
                  </a:cubicBezTo>
                  <a:cubicBezTo>
                    <a:pt x="500" y="94"/>
                    <a:pt x="501" y="90"/>
                    <a:pt x="501" y="85"/>
                  </a:cubicBezTo>
                  <a:cubicBezTo>
                    <a:pt x="501" y="81"/>
                    <a:pt x="500" y="78"/>
                    <a:pt x="497" y="75"/>
                  </a:cubicBezTo>
                  <a:cubicBezTo>
                    <a:pt x="493" y="72"/>
                    <a:pt x="487" y="68"/>
                    <a:pt x="477" y="64"/>
                  </a:cubicBezTo>
                  <a:cubicBezTo>
                    <a:pt x="466" y="60"/>
                    <a:pt x="459" y="55"/>
                    <a:pt x="455" y="50"/>
                  </a:cubicBezTo>
                  <a:cubicBezTo>
                    <a:pt x="451" y="44"/>
                    <a:pt x="449" y="38"/>
                    <a:pt x="449" y="30"/>
                  </a:cubicBezTo>
                  <a:cubicBezTo>
                    <a:pt x="449" y="21"/>
                    <a:pt x="452" y="14"/>
                    <a:pt x="459" y="8"/>
                  </a:cubicBezTo>
                  <a:cubicBezTo>
                    <a:pt x="465" y="3"/>
                    <a:pt x="474" y="0"/>
                    <a:pt x="486" y="0"/>
                  </a:cubicBezTo>
                  <a:cubicBezTo>
                    <a:pt x="497" y="0"/>
                    <a:pt x="507" y="2"/>
                    <a:pt x="518" y="7"/>
                  </a:cubicBezTo>
                  <a:cubicBezTo>
                    <a:pt x="512" y="22"/>
                    <a:pt x="512" y="22"/>
                    <a:pt x="512" y="22"/>
                  </a:cubicBezTo>
                  <a:cubicBezTo>
                    <a:pt x="502" y="18"/>
                    <a:pt x="493" y="16"/>
                    <a:pt x="485" y="16"/>
                  </a:cubicBezTo>
                  <a:cubicBezTo>
                    <a:pt x="479" y="16"/>
                    <a:pt x="475" y="17"/>
                    <a:pt x="472" y="20"/>
                  </a:cubicBezTo>
                  <a:cubicBezTo>
                    <a:pt x="469" y="22"/>
                    <a:pt x="467" y="26"/>
                    <a:pt x="467" y="30"/>
                  </a:cubicBezTo>
                  <a:cubicBezTo>
                    <a:pt x="467" y="33"/>
                    <a:pt x="468" y="36"/>
                    <a:pt x="469" y="38"/>
                  </a:cubicBezTo>
                  <a:cubicBezTo>
                    <a:pt x="470" y="40"/>
                    <a:pt x="472" y="42"/>
                    <a:pt x="475" y="44"/>
                  </a:cubicBezTo>
                  <a:cubicBezTo>
                    <a:pt x="478" y="45"/>
                    <a:pt x="483" y="48"/>
                    <a:pt x="490" y="51"/>
                  </a:cubicBezTo>
                  <a:cubicBezTo>
                    <a:pt x="499" y="54"/>
                    <a:pt x="505" y="58"/>
                    <a:pt x="509" y="61"/>
                  </a:cubicBezTo>
                  <a:cubicBezTo>
                    <a:pt x="512" y="64"/>
                    <a:pt x="515" y="67"/>
                    <a:pt x="517" y="71"/>
                  </a:cubicBezTo>
                  <a:cubicBezTo>
                    <a:pt x="519" y="75"/>
                    <a:pt x="520" y="79"/>
                    <a:pt x="520" y="84"/>
                  </a:cubicBezTo>
                  <a:close/>
                  <a:moveTo>
                    <a:pt x="572" y="102"/>
                  </a:moveTo>
                  <a:cubicBezTo>
                    <a:pt x="576" y="102"/>
                    <a:pt x="581" y="101"/>
                    <a:pt x="585" y="100"/>
                  </a:cubicBezTo>
                  <a:cubicBezTo>
                    <a:pt x="585" y="113"/>
                    <a:pt x="585" y="113"/>
                    <a:pt x="585" y="113"/>
                  </a:cubicBezTo>
                  <a:cubicBezTo>
                    <a:pt x="583" y="114"/>
                    <a:pt x="580" y="115"/>
                    <a:pt x="577" y="116"/>
                  </a:cubicBezTo>
                  <a:cubicBezTo>
                    <a:pt x="574" y="116"/>
                    <a:pt x="571" y="116"/>
                    <a:pt x="567" y="116"/>
                  </a:cubicBezTo>
                  <a:cubicBezTo>
                    <a:pt x="550" y="116"/>
                    <a:pt x="542" y="107"/>
                    <a:pt x="542" y="89"/>
                  </a:cubicBezTo>
                  <a:cubicBezTo>
                    <a:pt x="542" y="43"/>
                    <a:pt x="542" y="43"/>
                    <a:pt x="542" y="43"/>
                  </a:cubicBezTo>
                  <a:cubicBezTo>
                    <a:pt x="530" y="43"/>
                    <a:pt x="530" y="43"/>
                    <a:pt x="530" y="43"/>
                  </a:cubicBezTo>
                  <a:cubicBezTo>
                    <a:pt x="530" y="35"/>
                    <a:pt x="530" y="35"/>
                    <a:pt x="530" y="35"/>
                  </a:cubicBezTo>
                  <a:cubicBezTo>
                    <a:pt x="542" y="28"/>
                    <a:pt x="542" y="28"/>
                    <a:pt x="542" y="28"/>
                  </a:cubicBezTo>
                  <a:cubicBezTo>
                    <a:pt x="549" y="10"/>
                    <a:pt x="549" y="10"/>
                    <a:pt x="549" y="10"/>
                  </a:cubicBezTo>
                  <a:cubicBezTo>
                    <a:pt x="560" y="10"/>
                    <a:pt x="560" y="10"/>
                    <a:pt x="560" y="10"/>
                  </a:cubicBezTo>
                  <a:cubicBezTo>
                    <a:pt x="560" y="29"/>
                    <a:pt x="560" y="29"/>
                    <a:pt x="560" y="29"/>
                  </a:cubicBezTo>
                  <a:cubicBezTo>
                    <a:pt x="584" y="29"/>
                    <a:pt x="584" y="29"/>
                    <a:pt x="584" y="29"/>
                  </a:cubicBezTo>
                  <a:cubicBezTo>
                    <a:pt x="584" y="43"/>
                    <a:pt x="584" y="43"/>
                    <a:pt x="584" y="43"/>
                  </a:cubicBezTo>
                  <a:cubicBezTo>
                    <a:pt x="560" y="43"/>
                    <a:pt x="560" y="43"/>
                    <a:pt x="560" y="43"/>
                  </a:cubicBezTo>
                  <a:cubicBezTo>
                    <a:pt x="560" y="89"/>
                    <a:pt x="560" y="89"/>
                    <a:pt x="560" y="89"/>
                  </a:cubicBezTo>
                  <a:cubicBezTo>
                    <a:pt x="560" y="93"/>
                    <a:pt x="561" y="96"/>
                    <a:pt x="563" y="99"/>
                  </a:cubicBezTo>
                  <a:cubicBezTo>
                    <a:pt x="565" y="101"/>
                    <a:pt x="568" y="102"/>
                    <a:pt x="572" y="102"/>
                  </a:cubicBezTo>
                  <a:close/>
                  <a:moveTo>
                    <a:pt x="646" y="28"/>
                  </a:moveTo>
                  <a:cubicBezTo>
                    <a:pt x="649" y="28"/>
                    <a:pt x="652" y="28"/>
                    <a:pt x="655" y="28"/>
                  </a:cubicBezTo>
                  <a:cubicBezTo>
                    <a:pt x="653" y="45"/>
                    <a:pt x="653" y="45"/>
                    <a:pt x="653" y="45"/>
                  </a:cubicBezTo>
                  <a:cubicBezTo>
                    <a:pt x="650" y="45"/>
                    <a:pt x="648" y="44"/>
                    <a:pt x="645" y="44"/>
                  </a:cubicBezTo>
                  <a:cubicBezTo>
                    <a:pt x="638" y="44"/>
                    <a:pt x="632" y="47"/>
                    <a:pt x="627" y="52"/>
                  </a:cubicBezTo>
                  <a:cubicBezTo>
                    <a:pt x="623" y="56"/>
                    <a:pt x="620" y="62"/>
                    <a:pt x="620" y="70"/>
                  </a:cubicBezTo>
                  <a:cubicBezTo>
                    <a:pt x="620" y="115"/>
                    <a:pt x="620" y="115"/>
                    <a:pt x="620" y="115"/>
                  </a:cubicBezTo>
                  <a:cubicBezTo>
                    <a:pt x="602" y="115"/>
                    <a:pt x="602" y="115"/>
                    <a:pt x="602" y="115"/>
                  </a:cubicBezTo>
                  <a:cubicBezTo>
                    <a:pt x="602" y="29"/>
                    <a:pt x="602" y="29"/>
                    <a:pt x="602" y="29"/>
                  </a:cubicBezTo>
                  <a:cubicBezTo>
                    <a:pt x="616" y="29"/>
                    <a:pt x="616" y="29"/>
                    <a:pt x="616" y="29"/>
                  </a:cubicBezTo>
                  <a:cubicBezTo>
                    <a:pt x="619" y="44"/>
                    <a:pt x="619" y="44"/>
                    <a:pt x="619" y="44"/>
                  </a:cubicBezTo>
                  <a:cubicBezTo>
                    <a:pt x="620" y="44"/>
                    <a:pt x="620" y="44"/>
                    <a:pt x="620" y="44"/>
                  </a:cubicBezTo>
                  <a:cubicBezTo>
                    <a:pt x="623" y="39"/>
                    <a:pt x="626" y="35"/>
                    <a:pt x="631" y="32"/>
                  </a:cubicBezTo>
                  <a:cubicBezTo>
                    <a:pt x="636" y="29"/>
                    <a:pt x="640" y="28"/>
                    <a:pt x="646" y="28"/>
                  </a:cubicBezTo>
                  <a:close/>
                  <a:moveTo>
                    <a:pt x="708" y="116"/>
                  </a:moveTo>
                  <a:cubicBezTo>
                    <a:pt x="695" y="116"/>
                    <a:pt x="684" y="113"/>
                    <a:pt x="677" y="105"/>
                  </a:cubicBezTo>
                  <a:cubicBezTo>
                    <a:pt x="669" y="97"/>
                    <a:pt x="666" y="86"/>
                    <a:pt x="666" y="73"/>
                  </a:cubicBezTo>
                  <a:cubicBezTo>
                    <a:pt x="666" y="59"/>
                    <a:pt x="669" y="48"/>
                    <a:pt x="676" y="40"/>
                  </a:cubicBezTo>
                  <a:cubicBezTo>
                    <a:pt x="683" y="32"/>
                    <a:pt x="693" y="28"/>
                    <a:pt x="705" y="28"/>
                  </a:cubicBezTo>
                  <a:cubicBezTo>
                    <a:pt x="716" y="28"/>
                    <a:pt x="725" y="31"/>
                    <a:pt x="732" y="38"/>
                  </a:cubicBezTo>
                  <a:cubicBezTo>
                    <a:pt x="738" y="45"/>
                    <a:pt x="741" y="54"/>
                    <a:pt x="741" y="66"/>
                  </a:cubicBezTo>
                  <a:cubicBezTo>
                    <a:pt x="741" y="76"/>
                    <a:pt x="741" y="76"/>
                    <a:pt x="741" y="76"/>
                  </a:cubicBezTo>
                  <a:cubicBezTo>
                    <a:pt x="684" y="76"/>
                    <a:pt x="684" y="76"/>
                    <a:pt x="684" y="76"/>
                  </a:cubicBezTo>
                  <a:cubicBezTo>
                    <a:pt x="685" y="84"/>
                    <a:pt x="687" y="91"/>
                    <a:pt x="691" y="95"/>
                  </a:cubicBezTo>
                  <a:cubicBezTo>
                    <a:pt x="695" y="100"/>
                    <a:pt x="701" y="102"/>
                    <a:pt x="709" y="102"/>
                  </a:cubicBezTo>
                  <a:cubicBezTo>
                    <a:pt x="714" y="102"/>
                    <a:pt x="719" y="102"/>
                    <a:pt x="723" y="101"/>
                  </a:cubicBezTo>
                  <a:cubicBezTo>
                    <a:pt x="727" y="100"/>
                    <a:pt x="732" y="98"/>
                    <a:pt x="737" y="96"/>
                  </a:cubicBezTo>
                  <a:cubicBezTo>
                    <a:pt x="737" y="111"/>
                    <a:pt x="737" y="111"/>
                    <a:pt x="737" y="111"/>
                  </a:cubicBezTo>
                  <a:cubicBezTo>
                    <a:pt x="733" y="113"/>
                    <a:pt x="728" y="114"/>
                    <a:pt x="724" y="115"/>
                  </a:cubicBezTo>
                  <a:cubicBezTo>
                    <a:pt x="719" y="116"/>
                    <a:pt x="714" y="116"/>
                    <a:pt x="708" y="116"/>
                  </a:cubicBezTo>
                  <a:close/>
                  <a:moveTo>
                    <a:pt x="705" y="41"/>
                  </a:moveTo>
                  <a:cubicBezTo>
                    <a:pt x="699" y="41"/>
                    <a:pt x="694" y="43"/>
                    <a:pt x="691" y="47"/>
                  </a:cubicBezTo>
                  <a:cubicBezTo>
                    <a:pt x="687" y="51"/>
                    <a:pt x="685" y="56"/>
                    <a:pt x="685" y="63"/>
                  </a:cubicBezTo>
                  <a:cubicBezTo>
                    <a:pt x="724" y="63"/>
                    <a:pt x="724" y="63"/>
                    <a:pt x="724" y="63"/>
                  </a:cubicBezTo>
                  <a:cubicBezTo>
                    <a:pt x="723" y="56"/>
                    <a:pt x="722" y="51"/>
                    <a:pt x="718" y="47"/>
                  </a:cubicBezTo>
                  <a:cubicBezTo>
                    <a:pt x="715" y="43"/>
                    <a:pt x="711" y="41"/>
                    <a:pt x="705" y="41"/>
                  </a:cubicBezTo>
                  <a:close/>
                  <a:moveTo>
                    <a:pt x="816" y="115"/>
                  </a:moveTo>
                  <a:cubicBezTo>
                    <a:pt x="812" y="103"/>
                    <a:pt x="812" y="103"/>
                    <a:pt x="812" y="103"/>
                  </a:cubicBezTo>
                  <a:cubicBezTo>
                    <a:pt x="811" y="103"/>
                    <a:pt x="811" y="103"/>
                    <a:pt x="811" y="103"/>
                  </a:cubicBezTo>
                  <a:cubicBezTo>
                    <a:pt x="807" y="108"/>
                    <a:pt x="803" y="112"/>
                    <a:pt x="799" y="114"/>
                  </a:cubicBezTo>
                  <a:cubicBezTo>
                    <a:pt x="795" y="115"/>
                    <a:pt x="789" y="116"/>
                    <a:pt x="783" y="116"/>
                  </a:cubicBezTo>
                  <a:cubicBezTo>
                    <a:pt x="774" y="116"/>
                    <a:pt x="768" y="114"/>
                    <a:pt x="763" y="110"/>
                  </a:cubicBezTo>
                  <a:cubicBezTo>
                    <a:pt x="758" y="105"/>
                    <a:pt x="756" y="99"/>
                    <a:pt x="756" y="90"/>
                  </a:cubicBezTo>
                  <a:cubicBezTo>
                    <a:pt x="756" y="81"/>
                    <a:pt x="759" y="75"/>
                    <a:pt x="766" y="70"/>
                  </a:cubicBezTo>
                  <a:cubicBezTo>
                    <a:pt x="772" y="66"/>
                    <a:pt x="782" y="63"/>
                    <a:pt x="796" y="63"/>
                  </a:cubicBezTo>
                  <a:cubicBezTo>
                    <a:pt x="811" y="62"/>
                    <a:pt x="811" y="62"/>
                    <a:pt x="811" y="62"/>
                  </a:cubicBezTo>
                  <a:cubicBezTo>
                    <a:pt x="811" y="58"/>
                    <a:pt x="811" y="58"/>
                    <a:pt x="811" y="58"/>
                  </a:cubicBezTo>
                  <a:cubicBezTo>
                    <a:pt x="811" y="52"/>
                    <a:pt x="809" y="48"/>
                    <a:pt x="807" y="46"/>
                  </a:cubicBezTo>
                  <a:cubicBezTo>
                    <a:pt x="804" y="43"/>
                    <a:pt x="800" y="42"/>
                    <a:pt x="795" y="42"/>
                  </a:cubicBezTo>
                  <a:cubicBezTo>
                    <a:pt x="791" y="42"/>
                    <a:pt x="786" y="42"/>
                    <a:pt x="782" y="43"/>
                  </a:cubicBezTo>
                  <a:cubicBezTo>
                    <a:pt x="778" y="45"/>
                    <a:pt x="774" y="46"/>
                    <a:pt x="771" y="48"/>
                  </a:cubicBezTo>
                  <a:cubicBezTo>
                    <a:pt x="765" y="35"/>
                    <a:pt x="765" y="35"/>
                    <a:pt x="765" y="35"/>
                  </a:cubicBezTo>
                  <a:cubicBezTo>
                    <a:pt x="769" y="33"/>
                    <a:pt x="775" y="31"/>
                    <a:pt x="780" y="30"/>
                  </a:cubicBezTo>
                  <a:cubicBezTo>
                    <a:pt x="786" y="28"/>
                    <a:pt x="791" y="28"/>
                    <a:pt x="796" y="28"/>
                  </a:cubicBezTo>
                  <a:cubicBezTo>
                    <a:pt x="807" y="28"/>
                    <a:pt x="815" y="30"/>
                    <a:pt x="820" y="35"/>
                  </a:cubicBezTo>
                  <a:cubicBezTo>
                    <a:pt x="826" y="39"/>
                    <a:pt x="829" y="47"/>
                    <a:pt x="829" y="57"/>
                  </a:cubicBezTo>
                  <a:cubicBezTo>
                    <a:pt x="829" y="115"/>
                    <a:pt x="829" y="115"/>
                    <a:pt x="829" y="115"/>
                  </a:cubicBezTo>
                  <a:lnTo>
                    <a:pt x="816" y="115"/>
                  </a:lnTo>
                  <a:close/>
                  <a:moveTo>
                    <a:pt x="789" y="102"/>
                  </a:moveTo>
                  <a:cubicBezTo>
                    <a:pt x="795" y="102"/>
                    <a:pt x="801" y="101"/>
                    <a:pt x="805" y="97"/>
                  </a:cubicBezTo>
                  <a:cubicBezTo>
                    <a:pt x="809" y="93"/>
                    <a:pt x="811" y="88"/>
                    <a:pt x="811" y="81"/>
                  </a:cubicBezTo>
                  <a:cubicBezTo>
                    <a:pt x="811" y="74"/>
                    <a:pt x="811" y="74"/>
                    <a:pt x="811" y="74"/>
                  </a:cubicBezTo>
                  <a:cubicBezTo>
                    <a:pt x="800" y="74"/>
                    <a:pt x="800" y="74"/>
                    <a:pt x="800" y="74"/>
                  </a:cubicBezTo>
                  <a:cubicBezTo>
                    <a:pt x="791" y="75"/>
                    <a:pt x="785" y="76"/>
                    <a:pt x="781" y="79"/>
                  </a:cubicBezTo>
                  <a:cubicBezTo>
                    <a:pt x="777" y="81"/>
                    <a:pt x="775" y="85"/>
                    <a:pt x="775" y="90"/>
                  </a:cubicBezTo>
                  <a:cubicBezTo>
                    <a:pt x="775" y="94"/>
                    <a:pt x="776" y="97"/>
                    <a:pt x="778" y="99"/>
                  </a:cubicBezTo>
                  <a:cubicBezTo>
                    <a:pt x="781" y="101"/>
                    <a:pt x="784" y="102"/>
                    <a:pt x="789" y="102"/>
                  </a:cubicBezTo>
                  <a:close/>
                  <a:moveTo>
                    <a:pt x="926" y="115"/>
                  </a:moveTo>
                  <a:cubicBezTo>
                    <a:pt x="908" y="115"/>
                    <a:pt x="908" y="115"/>
                    <a:pt x="908" y="115"/>
                  </a:cubicBezTo>
                  <a:cubicBezTo>
                    <a:pt x="908" y="62"/>
                    <a:pt x="908" y="62"/>
                    <a:pt x="908" y="62"/>
                  </a:cubicBezTo>
                  <a:cubicBezTo>
                    <a:pt x="908" y="55"/>
                    <a:pt x="907" y="51"/>
                    <a:pt x="904" y="47"/>
                  </a:cubicBezTo>
                  <a:cubicBezTo>
                    <a:pt x="902" y="44"/>
                    <a:pt x="898" y="42"/>
                    <a:pt x="893" y="42"/>
                  </a:cubicBezTo>
                  <a:cubicBezTo>
                    <a:pt x="886" y="42"/>
                    <a:pt x="881" y="45"/>
                    <a:pt x="877" y="49"/>
                  </a:cubicBezTo>
                  <a:cubicBezTo>
                    <a:pt x="874" y="54"/>
                    <a:pt x="872" y="62"/>
                    <a:pt x="872" y="72"/>
                  </a:cubicBezTo>
                  <a:cubicBezTo>
                    <a:pt x="872" y="115"/>
                    <a:pt x="872" y="115"/>
                    <a:pt x="872" y="115"/>
                  </a:cubicBezTo>
                  <a:cubicBezTo>
                    <a:pt x="854" y="115"/>
                    <a:pt x="854" y="115"/>
                    <a:pt x="854" y="115"/>
                  </a:cubicBezTo>
                  <a:cubicBezTo>
                    <a:pt x="854" y="29"/>
                    <a:pt x="854" y="29"/>
                    <a:pt x="854" y="29"/>
                  </a:cubicBezTo>
                  <a:cubicBezTo>
                    <a:pt x="868" y="29"/>
                    <a:pt x="868" y="29"/>
                    <a:pt x="868" y="29"/>
                  </a:cubicBezTo>
                  <a:cubicBezTo>
                    <a:pt x="871" y="40"/>
                    <a:pt x="871" y="40"/>
                    <a:pt x="871" y="40"/>
                  </a:cubicBezTo>
                  <a:cubicBezTo>
                    <a:pt x="872" y="40"/>
                    <a:pt x="872" y="40"/>
                    <a:pt x="872" y="40"/>
                  </a:cubicBezTo>
                  <a:cubicBezTo>
                    <a:pt x="874" y="36"/>
                    <a:pt x="878" y="33"/>
                    <a:pt x="882" y="31"/>
                  </a:cubicBezTo>
                  <a:cubicBezTo>
                    <a:pt x="887" y="29"/>
                    <a:pt x="892" y="28"/>
                    <a:pt x="897" y="28"/>
                  </a:cubicBezTo>
                  <a:cubicBezTo>
                    <a:pt x="910" y="28"/>
                    <a:pt x="919" y="32"/>
                    <a:pt x="923" y="41"/>
                  </a:cubicBezTo>
                  <a:cubicBezTo>
                    <a:pt x="925" y="41"/>
                    <a:pt x="925" y="41"/>
                    <a:pt x="925" y="41"/>
                  </a:cubicBezTo>
                  <a:cubicBezTo>
                    <a:pt x="927" y="37"/>
                    <a:pt x="931" y="34"/>
                    <a:pt x="935" y="31"/>
                  </a:cubicBezTo>
                  <a:cubicBezTo>
                    <a:pt x="940" y="29"/>
                    <a:pt x="945" y="28"/>
                    <a:pt x="951" y="28"/>
                  </a:cubicBezTo>
                  <a:cubicBezTo>
                    <a:pt x="961" y="28"/>
                    <a:pt x="969" y="30"/>
                    <a:pt x="973" y="35"/>
                  </a:cubicBezTo>
                  <a:cubicBezTo>
                    <a:pt x="978" y="41"/>
                    <a:pt x="981" y="48"/>
                    <a:pt x="981" y="59"/>
                  </a:cubicBezTo>
                  <a:cubicBezTo>
                    <a:pt x="981" y="115"/>
                    <a:pt x="981" y="115"/>
                    <a:pt x="981" y="115"/>
                  </a:cubicBezTo>
                  <a:cubicBezTo>
                    <a:pt x="962" y="115"/>
                    <a:pt x="962" y="115"/>
                    <a:pt x="962" y="115"/>
                  </a:cubicBezTo>
                  <a:cubicBezTo>
                    <a:pt x="962" y="62"/>
                    <a:pt x="962" y="62"/>
                    <a:pt x="962" y="62"/>
                  </a:cubicBezTo>
                  <a:cubicBezTo>
                    <a:pt x="962" y="55"/>
                    <a:pt x="961" y="51"/>
                    <a:pt x="959" y="47"/>
                  </a:cubicBezTo>
                  <a:cubicBezTo>
                    <a:pt x="956" y="44"/>
                    <a:pt x="952" y="42"/>
                    <a:pt x="947" y="42"/>
                  </a:cubicBezTo>
                  <a:cubicBezTo>
                    <a:pt x="940" y="42"/>
                    <a:pt x="935" y="45"/>
                    <a:pt x="931" y="49"/>
                  </a:cubicBezTo>
                  <a:cubicBezTo>
                    <a:pt x="928" y="54"/>
                    <a:pt x="926" y="60"/>
                    <a:pt x="926" y="69"/>
                  </a:cubicBezTo>
                  <a:lnTo>
                    <a:pt x="926" y="115"/>
                  </a:lnTo>
                  <a:close/>
                  <a:moveTo>
                    <a:pt x="999" y="68"/>
                  </a:moveTo>
                  <a:cubicBezTo>
                    <a:pt x="999" y="52"/>
                    <a:pt x="999" y="52"/>
                    <a:pt x="999" y="52"/>
                  </a:cubicBezTo>
                  <a:cubicBezTo>
                    <a:pt x="1038" y="52"/>
                    <a:pt x="1038" y="52"/>
                    <a:pt x="1038" y="52"/>
                  </a:cubicBezTo>
                  <a:cubicBezTo>
                    <a:pt x="1038" y="68"/>
                    <a:pt x="1038" y="68"/>
                    <a:pt x="1038" y="68"/>
                  </a:cubicBezTo>
                  <a:lnTo>
                    <a:pt x="999" y="68"/>
                  </a:lnTo>
                  <a:close/>
                  <a:moveTo>
                    <a:pt x="1153" y="115"/>
                  </a:moveTo>
                  <a:cubicBezTo>
                    <a:pt x="1131" y="115"/>
                    <a:pt x="1131" y="115"/>
                    <a:pt x="1131" y="115"/>
                  </a:cubicBezTo>
                  <a:cubicBezTo>
                    <a:pt x="1075" y="25"/>
                    <a:pt x="1075" y="25"/>
                    <a:pt x="1075" y="25"/>
                  </a:cubicBezTo>
                  <a:cubicBezTo>
                    <a:pt x="1074" y="25"/>
                    <a:pt x="1074" y="25"/>
                    <a:pt x="1074" y="25"/>
                  </a:cubicBezTo>
                  <a:cubicBezTo>
                    <a:pt x="1075" y="30"/>
                    <a:pt x="1075" y="30"/>
                    <a:pt x="1075" y="30"/>
                  </a:cubicBezTo>
                  <a:cubicBezTo>
                    <a:pt x="1075" y="39"/>
                    <a:pt x="1076" y="48"/>
                    <a:pt x="1076" y="56"/>
                  </a:cubicBezTo>
                  <a:cubicBezTo>
                    <a:pt x="1076" y="115"/>
                    <a:pt x="1076" y="115"/>
                    <a:pt x="1076" y="115"/>
                  </a:cubicBezTo>
                  <a:cubicBezTo>
                    <a:pt x="1059" y="115"/>
                    <a:pt x="1059" y="115"/>
                    <a:pt x="1059" y="115"/>
                  </a:cubicBezTo>
                  <a:cubicBezTo>
                    <a:pt x="1059" y="2"/>
                    <a:pt x="1059" y="2"/>
                    <a:pt x="1059" y="2"/>
                  </a:cubicBezTo>
                  <a:cubicBezTo>
                    <a:pt x="1081" y="2"/>
                    <a:pt x="1081" y="2"/>
                    <a:pt x="1081" y="2"/>
                  </a:cubicBezTo>
                  <a:cubicBezTo>
                    <a:pt x="1137" y="91"/>
                    <a:pt x="1137" y="91"/>
                    <a:pt x="1137" y="91"/>
                  </a:cubicBezTo>
                  <a:cubicBezTo>
                    <a:pt x="1137" y="91"/>
                    <a:pt x="1137" y="91"/>
                    <a:pt x="1137" y="91"/>
                  </a:cubicBezTo>
                  <a:cubicBezTo>
                    <a:pt x="1137" y="90"/>
                    <a:pt x="1137" y="86"/>
                    <a:pt x="1137" y="78"/>
                  </a:cubicBezTo>
                  <a:cubicBezTo>
                    <a:pt x="1137" y="71"/>
                    <a:pt x="1136" y="65"/>
                    <a:pt x="1136" y="61"/>
                  </a:cubicBezTo>
                  <a:cubicBezTo>
                    <a:pt x="1136" y="2"/>
                    <a:pt x="1136" y="2"/>
                    <a:pt x="1136" y="2"/>
                  </a:cubicBezTo>
                  <a:cubicBezTo>
                    <a:pt x="1153" y="2"/>
                    <a:pt x="1153" y="2"/>
                    <a:pt x="1153" y="2"/>
                  </a:cubicBezTo>
                  <a:lnTo>
                    <a:pt x="1153" y="115"/>
                  </a:lnTo>
                  <a:close/>
                  <a:moveTo>
                    <a:pt x="1267" y="115"/>
                  </a:moveTo>
                  <a:cubicBezTo>
                    <a:pt x="1245" y="115"/>
                    <a:pt x="1245" y="115"/>
                    <a:pt x="1245" y="115"/>
                  </a:cubicBezTo>
                  <a:cubicBezTo>
                    <a:pt x="1217" y="69"/>
                    <a:pt x="1217" y="69"/>
                    <a:pt x="1217" y="69"/>
                  </a:cubicBezTo>
                  <a:cubicBezTo>
                    <a:pt x="1188" y="115"/>
                    <a:pt x="1188" y="115"/>
                    <a:pt x="1188" y="115"/>
                  </a:cubicBezTo>
                  <a:cubicBezTo>
                    <a:pt x="1169" y="115"/>
                    <a:pt x="1169" y="115"/>
                    <a:pt x="1169" y="115"/>
                  </a:cubicBezTo>
                  <a:cubicBezTo>
                    <a:pt x="1206" y="56"/>
                    <a:pt x="1206" y="56"/>
                    <a:pt x="1206" y="56"/>
                  </a:cubicBezTo>
                  <a:cubicBezTo>
                    <a:pt x="1171" y="2"/>
                    <a:pt x="1171" y="2"/>
                    <a:pt x="1171" y="2"/>
                  </a:cubicBezTo>
                  <a:cubicBezTo>
                    <a:pt x="1192" y="2"/>
                    <a:pt x="1192" y="2"/>
                    <a:pt x="1192" y="2"/>
                  </a:cubicBezTo>
                  <a:cubicBezTo>
                    <a:pt x="1218" y="44"/>
                    <a:pt x="1218" y="44"/>
                    <a:pt x="1218" y="44"/>
                  </a:cubicBezTo>
                  <a:cubicBezTo>
                    <a:pt x="1244" y="2"/>
                    <a:pt x="1244" y="2"/>
                    <a:pt x="1244" y="2"/>
                  </a:cubicBezTo>
                  <a:cubicBezTo>
                    <a:pt x="1264" y="2"/>
                    <a:pt x="1264" y="2"/>
                    <a:pt x="1264" y="2"/>
                  </a:cubicBezTo>
                  <a:cubicBezTo>
                    <a:pt x="1229" y="56"/>
                    <a:pt x="1229" y="56"/>
                    <a:pt x="1229" y="56"/>
                  </a:cubicBezTo>
                  <a:lnTo>
                    <a:pt x="1267" y="115"/>
                  </a:lnTo>
                  <a:close/>
                  <a:moveTo>
                    <a:pt x="215" y="359"/>
                  </a:moveTo>
                  <a:cubicBezTo>
                    <a:pt x="212" y="380"/>
                    <a:pt x="208" y="403"/>
                    <a:pt x="201" y="417"/>
                  </a:cubicBezTo>
                  <a:cubicBezTo>
                    <a:pt x="196" y="414"/>
                    <a:pt x="186" y="409"/>
                    <a:pt x="180" y="407"/>
                  </a:cubicBezTo>
                  <a:cubicBezTo>
                    <a:pt x="187" y="394"/>
                    <a:pt x="191" y="374"/>
                    <a:pt x="192" y="355"/>
                  </a:cubicBezTo>
                  <a:lnTo>
                    <a:pt x="215" y="359"/>
                  </a:lnTo>
                  <a:close/>
                  <a:moveTo>
                    <a:pt x="241" y="341"/>
                  </a:moveTo>
                  <a:cubicBezTo>
                    <a:pt x="241" y="434"/>
                    <a:pt x="241" y="434"/>
                    <a:pt x="241" y="434"/>
                  </a:cubicBezTo>
                  <a:cubicBezTo>
                    <a:pt x="218" y="434"/>
                    <a:pt x="218" y="434"/>
                    <a:pt x="218" y="434"/>
                  </a:cubicBezTo>
                  <a:cubicBezTo>
                    <a:pt x="218" y="343"/>
                    <a:pt x="218" y="343"/>
                    <a:pt x="218" y="343"/>
                  </a:cubicBezTo>
                  <a:cubicBezTo>
                    <a:pt x="185" y="345"/>
                    <a:pt x="185" y="345"/>
                    <a:pt x="185" y="345"/>
                  </a:cubicBezTo>
                  <a:cubicBezTo>
                    <a:pt x="183" y="322"/>
                    <a:pt x="183" y="322"/>
                    <a:pt x="183" y="322"/>
                  </a:cubicBezTo>
                  <a:cubicBezTo>
                    <a:pt x="199" y="321"/>
                    <a:pt x="199" y="321"/>
                    <a:pt x="199" y="321"/>
                  </a:cubicBezTo>
                  <a:cubicBezTo>
                    <a:pt x="202" y="317"/>
                    <a:pt x="206" y="312"/>
                    <a:pt x="210" y="306"/>
                  </a:cubicBezTo>
                  <a:cubicBezTo>
                    <a:pt x="203" y="297"/>
                    <a:pt x="192" y="285"/>
                    <a:pt x="183" y="276"/>
                  </a:cubicBezTo>
                  <a:cubicBezTo>
                    <a:pt x="196" y="257"/>
                    <a:pt x="196" y="257"/>
                    <a:pt x="196" y="257"/>
                  </a:cubicBezTo>
                  <a:cubicBezTo>
                    <a:pt x="197" y="259"/>
                    <a:pt x="199" y="260"/>
                    <a:pt x="201" y="262"/>
                  </a:cubicBezTo>
                  <a:cubicBezTo>
                    <a:pt x="207" y="249"/>
                    <a:pt x="214" y="234"/>
                    <a:pt x="218" y="222"/>
                  </a:cubicBezTo>
                  <a:cubicBezTo>
                    <a:pt x="241" y="231"/>
                    <a:pt x="241" y="231"/>
                    <a:pt x="241" y="231"/>
                  </a:cubicBezTo>
                  <a:cubicBezTo>
                    <a:pt x="233" y="246"/>
                    <a:pt x="224" y="264"/>
                    <a:pt x="216" y="277"/>
                  </a:cubicBezTo>
                  <a:cubicBezTo>
                    <a:pt x="218" y="280"/>
                    <a:pt x="221" y="283"/>
                    <a:pt x="223" y="286"/>
                  </a:cubicBezTo>
                  <a:cubicBezTo>
                    <a:pt x="231" y="273"/>
                    <a:pt x="238" y="260"/>
                    <a:pt x="243" y="249"/>
                  </a:cubicBezTo>
                  <a:cubicBezTo>
                    <a:pt x="265" y="259"/>
                    <a:pt x="265" y="259"/>
                    <a:pt x="265" y="259"/>
                  </a:cubicBezTo>
                  <a:cubicBezTo>
                    <a:pt x="253" y="279"/>
                    <a:pt x="237" y="302"/>
                    <a:pt x="223" y="320"/>
                  </a:cubicBezTo>
                  <a:cubicBezTo>
                    <a:pt x="245" y="319"/>
                    <a:pt x="245" y="319"/>
                    <a:pt x="245" y="319"/>
                  </a:cubicBezTo>
                  <a:cubicBezTo>
                    <a:pt x="242" y="314"/>
                    <a:pt x="240" y="308"/>
                    <a:pt x="237" y="303"/>
                  </a:cubicBezTo>
                  <a:cubicBezTo>
                    <a:pt x="255" y="295"/>
                    <a:pt x="255" y="295"/>
                    <a:pt x="255" y="295"/>
                  </a:cubicBezTo>
                  <a:cubicBezTo>
                    <a:pt x="263" y="311"/>
                    <a:pt x="272" y="331"/>
                    <a:pt x="275" y="343"/>
                  </a:cubicBezTo>
                  <a:cubicBezTo>
                    <a:pt x="256" y="352"/>
                    <a:pt x="256" y="352"/>
                    <a:pt x="256" y="352"/>
                  </a:cubicBezTo>
                  <a:cubicBezTo>
                    <a:pt x="255" y="349"/>
                    <a:pt x="254" y="345"/>
                    <a:pt x="253" y="341"/>
                  </a:cubicBezTo>
                  <a:lnTo>
                    <a:pt x="241" y="341"/>
                  </a:lnTo>
                  <a:close/>
                  <a:moveTo>
                    <a:pt x="255" y="401"/>
                  </a:moveTo>
                  <a:cubicBezTo>
                    <a:pt x="253" y="390"/>
                    <a:pt x="247" y="372"/>
                    <a:pt x="242" y="359"/>
                  </a:cubicBezTo>
                  <a:cubicBezTo>
                    <a:pt x="261" y="353"/>
                    <a:pt x="261" y="353"/>
                    <a:pt x="261" y="353"/>
                  </a:cubicBezTo>
                  <a:cubicBezTo>
                    <a:pt x="266" y="366"/>
                    <a:pt x="272" y="382"/>
                    <a:pt x="275" y="394"/>
                  </a:cubicBezTo>
                  <a:lnTo>
                    <a:pt x="255" y="401"/>
                  </a:lnTo>
                  <a:close/>
                  <a:moveTo>
                    <a:pt x="319" y="336"/>
                  </a:moveTo>
                  <a:cubicBezTo>
                    <a:pt x="317" y="384"/>
                    <a:pt x="311" y="416"/>
                    <a:pt x="270" y="434"/>
                  </a:cubicBezTo>
                  <a:cubicBezTo>
                    <a:pt x="267" y="428"/>
                    <a:pt x="260" y="419"/>
                    <a:pt x="255" y="414"/>
                  </a:cubicBezTo>
                  <a:cubicBezTo>
                    <a:pt x="289" y="400"/>
                    <a:pt x="292" y="376"/>
                    <a:pt x="293" y="336"/>
                  </a:cubicBezTo>
                  <a:lnTo>
                    <a:pt x="319" y="336"/>
                  </a:lnTo>
                  <a:close/>
                  <a:moveTo>
                    <a:pt x="270" y="306"/>
                  </a:moveTo>
                  <a:cubicBezTo>
                    <a:pt x="275" y="306"/>
                    <a:pt x="281" y="305"/>
                    <a:pt x="287" y="305"/>
                  </a:cubicBezTo>
                  <a:cubicBezTo>
                    <a:pt x="292" y="295"/>
                    <a:pt x="296" y="283"/>
                    <a:pt x="299" y="272"/>
                  </a:cubicBezTo>
                  <a:cubicBezTo>
                    <a:pt x="268" y="272"/>
                    <a:pt x="268" y="272"/>
                    <a:pt x="268" y="272"/>
                  </a:cubicBezTo>
                  <a:cubicBezTo>
                    <a:pt x="268" y="248"/>
                    <a:pt x="268" y="248"/>
                    <a:pt x="268" y="248"/>
                  </a:cubicBezTo>
                  <a:cubicBezTo>
                    <a:pt x="314" y="248"/>
                    <a:pt x="314" y="248"/>
                    <a:pt x="314" y="248"/>
                  </a:cubicBezTo>
                  <a:cubicBezTo>
                    <a:pt x="314" y="222"/>
                    <a:pt x="314" y="222"/>
                    <a:pt x="314" y="222"/>
                  </a:cubicBezTo>
                  <a:cubicBezTo>
                    <a:pt x="342" y="222"/>
                    <a:pt x="342" y="222"/>
                    <a:pt x="342" y="222"/>
                  </a:cubicBezTo>
                  <a:cubicBezTo>
                    <a:pt x="342" y="248"/>
                    <a:pt x="342" y="248"/>
                    <a:pt x="342" y="248"/>
                  </a:cubicBezTo>
                  <a:cubicBezTo>
                    <a:pt x="392" y="248"/>
                    <a:pt x="392" y="248"/>
                    <a:pt x="392" y="248"/>
                  </a:cubicBezTo>
                  <a:cubicBezTo>
                    <a:pt x="392" y="272"/>
                    <a:pt x="392" y="272"/>
                    <a:pt x="392" y="272"/>
                  </a:cubicBezTo>
                  <a:cubicBezTo>
                    <a:pt x="329" y="272"/>
                    <a:pt x="329" y="272"/>
                    <a:pt x="329" y="272"/>
                  </a:cubicBezTo>
                  <a:cubicBezTo>
                    <a:pt x="324" y="283"/>
                    <a:pt x="319" y="294"/>
                    <a:pt x="315" y="303"/>
                  </a:cubicBezTo>
                  <a:cubicBezTo>
                    <a:pt x="327" y="302"/>
                    <a:pt x="340" y="301"/>
                    <a:pt x="353" y="300"/>
                  </a:cubicBezTo>
                  <a:cubicBezTo>
                    <a:pt x="349" y="295"/>
                    <a:pt x="346" y="291"/>
                    <a:pt x="342" y="286"/>
                  </a:cubicBezTo>
                  <a:cubicBezTo>
                    <a:pt x="363" y="275"/>
                    <a:pt x="363" y="275"/>
                    <a:pt x="363" y="275"/>
                  </a:cubicBezTo>
                  <a:cubicBezTo>
                    <a:pt x="376" y="291"/>
                    <a:pt x="391" y="312"/>
                    <a:pt x="397" y="327"/>
                  </a:cubicBezTo>
                  <a:cubicBezTo>
                    <a:pt x="375" y="339"/>
                    <a:pt x="375" y="339"/>
                    <a:pt x="375" y="339"/>
                  </a:cubicBezTo>
                  <a:cubicBezTo>
                    <a:pt x="373" y="334"/>
                    <a:pt x="370" y="328"/>
                    <a:pt x="367" y="323"/>
                  </a:cubicBezTo>
                  <a:cubicBezTo>
                    <a:pt x="333" y="325"/>
                    <a:pt x="297" y="328"/>
                    <a:pt x="272" y="330"/>
                  </a:cubicBezTo>
                  <a:lnTo>
                    <a:pt x="270" y="306"/>
                  </a:lnTo>
                  <a:close/>
                  <a:moveTo>
                    <a:pt x="371" y="409"/>
                  </a:moveTo>
                  <a:cubicBezTo>
                    <a:pt x="375" y="409"/>
                    <a:pt x="376" y="405"/>
                    <a:pt x="376" y="381"/>
                  </a:cubicBezTo>
                  <a:cubicBezTo>
                    <a:pt x="381" y="385"/>
                    <a:pt x="392" y="389"/>
                    <a:pt x="399" y="391"/>
                  </a:cubicBezTo>
                  <a:cubicBezTo>
                    <a:pt x="397" y="424"/>
                    <a:pt x="390" y="432"/>
                    <a:pt x="374" y="432"/>
                  </a:cubicBezTo>
                  <a:cubicBezTo>
                    <a:pt x="359" y="432"/>
                    <a:pt x="359" y="432"/>
                    <a:pt x="359" y="432"/>
                  </a:cubicBezTo>
                  <a:cubicBezTo>
                    <a:pt x="339" y="432"/>
                    <a:pt x="335" y="425"/>
                    <a:pt x="335" y="402"/>
                  </a:cubicBezTo>
                  <a:cubicBezTo>
                    <a:pt x="335" y="336"/>
                    <a:pt x="335" y="336"/>
                    <a:pt x="335" y="336"/>
                  </a:cubicBezTo>
                  <a:cubicBezTo>
                    <a:pt x="360" y="336"/>
                    <a:pt x="360" y="336"/>
                    <a:pt x="360" y="336"/>
                  </a:cubicBezTo>
                  <a:cubicBezTo>
                    <a:pt x="360" y="402"/>
                    <a:pt x="360" y="402"/>
                    <a:pt x="360" y="402"/>
                  </a:cubicBezTo>
                  <a:cubicBezTo>
                    <a:pt x="360" y="408"/>
                    <a:pt x="361" y="409"/>
                    <a:pt x="364" y="409"/>
                  </a:cubicBezTo>
                  <a:lnTo>
                    <a:pt x="371" y="409"/>
                  </a:lnTo>
                  <a:close/>
                  <a:moveTo>
                    <a:pt x="529" y="222"/>
                  </a:moveTo>
                  <a:cubicBezTo>
                    <a:pt x="553" y="257"/>
                    <a:pt x="590" y="286"/>
                    <a:pt x="626" y="300"/>
                  </a:cubicBezTo>
                  <a:cubicBezTo>
                    <a:pt x="619" y="307"/>
                    <a:pt x="613" y="316"/>
                    <a:pt x="608" y="325"/>
                  </a:cubicBezTo>
                  <a:cubicBezTo>
                    <a:pt x="597" y="319"/>
                    <a:pt x="585" y="311"/>
                    <a:pt x="573" y="303"/>
                  </a:cubicBezTo>
                  <a:cubicBezTo>
                    <a:pt x="573" y="319"/>
                    <a:pt x="573" y="319"/>
                    <a:pt x="573" y="319"/>
                  </a:cubicBezTo>
                  <a:cubicBezTo>
                    <a:pt x="460" y="319"/>
                    <a:pt x="460" y="319"/>
                    <a:pt x="460" y="319"/>
                  </a:cubicBezTo>
                  <a:cubicBezTo>
                    <a:pt x="460" y="303"/>
                    <a:pt x="460" y="303"/>
                    <a:pt x="460" y="303"/>
                  </a:cubicBezTo>
                  <a:cubicBezTo>
                    <a:pt x="449" y="311"/>
                    <a:pt x="437" y="318"/>
                    <a:pt x="425" y="325"/>
                  </a:cubicBezTo>
                  <a:cubicBezTo>
                    <a:pt x="422" y="318"/>
                    <a:pt x="414" y="309"/>
                    <a:pt x="408" y="303"/>
                  </a:cubicBezTo>
                  <a:cubicBezTo>
                    <a:pt x="447" y="284"/>
                    <a:pt x="484" y="250"/>
                    <a:pt x="501" y="222"/>
                  </a:cubicBezTo>
                  <a:lnTo>
                    <a:pt x="529" y="222"/>
                  </a:lnTo>
                  <a:close/>
                  <a:moveTo>
                    <a:pt x="446" y="341"/>
                  </a:moveTo>
                  <a:cubicBezTo>
                    <a:pt x="589" y="341"/>
                    <a:pt x="589" y="341"/>
                    <a:pt x="589" y="341"/>
                  </a:cubicBezTo>
                  <a:cubicBezTo>
                    <a:pt x="589" y="434"/>
                    <a:pt x="589" y="434"/>
                    <a:pt x="589" y="434"/>
                  </a:cubicBezTo>
                  <a:cubicBezTo>
                    <a:pt x="562" y="434"/>
                    <a:pt x="562" y="434"/>
                    <a:pt x="562" y="434"/>
                  </a:cubicBezTo>
                  <a:cubicBezTo>
                    <a:pt x="562" y="426"/>
                    <a:pt x="562" y="426"/>
                    <a:pt x="562" y="426"/>
                  </a:cubicBezTo>
                  <a:cubicBezTo>
                    <a:pt x="472" y="426"/>
                    <a:pt x="472" y="426"/>
                    <a:pt x="472" y="426"/>
                  </a:cubicBezTo>
                  <a:cubicBezTo>
                    <a:pt x="472" y="434"/>
                    <a:pt x="472" y="434"/>
                    <a:pt x="472" y="434"/>
                  </a:cubicBezTo>
                  <a:cubicBezTo>
                    <a:pt x="446" y="434"/>
                    <a:pt x="446" y="434"/>
                    <a:pt x="446" y="434"/>
                  </a:cubicBezTo>
                  <a:lnTo>
                    <a:pt x="446" y="341"/>
                  </a:lnTo>
                  <a:close/>
                  <a:moveTo>
                    <a:pt x="562" y="295"/>
                  </a:moveTo>
                  <a:cubicBezTo>
                    <a:pt x="543" y="280"/>
                    <a:pt x="527" y="264"/>
                    <a:pt x="516" y="249"/>
                  </a:cubicBezTo>
                  <a:cubicBezTo>
                    <a:pt x="505" y="264"/>
                    <a:pt x="489" y="280"/>
                    <a:pt x="471" y="295"/>
                  </a:cubicBezTo>
                  <a:lnTo>
                    <a:pt x="562" y="295"/>
                  </a:lnTo>
                  <a:close/>
                  <a:moveTo>
                    <a:pt x="472" y="365"/>
                  </a:moveTo>
                  <a:cubicBezTo>
                    <a:pt x="472" y="402"/>
                    <a:pt x="472" y="402"/>
                    <a:pt x="472" y="402"/>
                  </a:cubicBezTo>
                  <a:cubicBezTo>
                    <a:pt x="562" y="402"/>
                    <a:pt x="562" y="402"/>
                    <a:pt x="562" y="402"/>
                  </a:cubicBezTo>
                  <a:cubicBezTo>
                    <a:pt x="562" y="365"/>
                    <a:pt x="562" y="365"/>
                    <a:pt x="562" y="365"/>
                  </a:cubicBezTo>
                  <a:lnTo>
                    <a:pt x="472" y="365"/>
                  </a:lnTo>
                  <a:close/>
                  <a:moveTo>
                    <a:pt x="690" y="298"/>
                  </a:moveTo>
                  <a:cubicBezTo>
                    <a:pt x="678" y="307"/>
                    <a:pt x="665" y="315"/>
                    <a:pt x="652" y="321"/>
                  </a:cubicBezTo>
                  <a:cubicBezTo>
                    <a:pt x="649" y="314"/>
                    <a:pt x="642" y="304"/>
                    <a:pt x="636" y="298"/>
                  </a:cubicBezTo>
                  <a:cubicBezTo>
                    <a:pt x="675" y="281"/>
                    <a:pt x="711" y="249"/>
                    <a:pt x="728" y="222"/>
                  </a:cubicBezTo>
                  <a:cubicBezTo>
                    <a:pt x="756" y="222"/>
                    <a:pt x="756" y="222"/>
                    <a:pt x="756" y="222"/>
                  </a:cubicBezTo>
                  <a:cubicBezTo>
                    <a:pt x="780" y="256"/>
                    <a:pt x="816" y="282"/>
                    <a:pt x="852" y="294"/>
                  </a:cubicBezTo>
                  <a:cubicBezTo>
                    <a:pt x="845" y="301"/>
                    <a:pt x="839" y="311"/>
                    <a:pt x="834" y="319"/>
                  </a:cubicBezTo>
                  <a:cubicBezTo>
                    <a:pt x="822" y="313"/>
                    <a:pt x="809" y="306"/>
                    <a:pt x="796" y="297"/>
                  </a:cubicBezTo>
                  <a:cubicBezTo>
                    <a:pt x="796" y="315"/>
                    <a:pt x="796" y="315"/>
                    <a:pt x="796" y="315"/>
                  </a:cubicBezTo>
                  <a:cubicBezTo>
                    <a:pt x="690" y="315"/>
                    <a:pt x="690" y="315"/>
                    <a:pt x="690" y="315"/>
                  </a:cubicBezTo>
                  <a:lnTo>
                    <a:pt x="690" y="298"/>
                  </a:lnTo>
                  <a:close/>
                  <a:moveTo>
                    <a:pt x="650" y="334"/>
                  </a:moveTo>
                  <a:cubicBezTo>
                    <a:pt x="838" y="334"/>
                    <a:pt x="838" y="334"/>
                    <a:pt x="838" y="334"/>
                  </a:cubicBezTo>
                  <a:cubicBezTo>
                    <a:pt x="838" y="359"/>
                    <a:pt x="838" y="359"/>
                    <a:pt x="838" y="359"/>
                  </a:cubicBezTo>
                  <a:cubicBezTo>
                    <a:pt x="736" y="359"/>
                    <a:pt x="736" y="359"/>
                    <a:pt x="736" y="359"/>
                  </a:cubicBezTo>
                  <a:cubicBezTo>
                    <a:pt x="730" y="372"/>
                    <a:pt x="722" y="386"/>
                    <a:pt x="715" y="399"/>
                  </a:cubicBezTo>
                  <a:cubicBezTo>
                    <a:pt x="737" y="398"/>
                    <a:pt x="761" y="397"/>
                    <a:pt x="784" y="396"/>
                  </a:cubicBezTo>
                  <a:cubicBezTo>
                    <a:pt x="777" y="388"/>
                    <a:pt x="769" y="380"/>
                    <a:pt x="761" y="373"/>
                  </a:cubicBezTo>
                  <a:cubicBezTo>
                    <a:pt x="785" y="361"/>
                    <a:pt x="785" y="361"/>
                    <a:pt x="785" y="361"/>
                  </a:cubicBezTo>
                  <a:cubicBezTo>
                    <a:pt x="805" y="378"/>
                    <a:pt x="827" y="402"/>
                    <a:pt x="837" y="419"/>
                  </a:cubicBezTo>
                  <a:cubicBezTo>
                    <a:pt x="812" y="434"/>
                    <a:pt x="812" y="434"/>
                    <a:pt x="812" y="434"/>
                  </a:cubicBezTo>
                  <a:cubicBezTo>
                    <a:pt x="810" y="430"/>
                    <a:pt x="807" y="425"/>
                    <a:pt x="803" y="420"/>
                  </a:cubicBezTo>
                  <a:cubicBezTo>
                    <a:pt x="750" y="423"/>
                    <a:pt x="694" y="425"/>
                    <a:pt x="655" y="427"/>
                  </a:cubicBezTo>
                  <a:cubicBezTo>
                    <a:pt x="651" y="401"/>
                    <a:pt x="651" y="401"/>
                    <a:pt x="651" y="401"/>
                  </a:cubicBezTo>
                  <a:cubicBezTo>
                    <a:pt x="686" y="400"/>
                    <a:pt x="686" y="400"/>
                    <a:pt x="686" y="400"/>
                  </a:cubicBezTo>
                  <a:cubicBezTo>
                    <a:pt x="692" y="387"/>
                    <a:pt x="698" y="372"/>
                    <a:pt x="703" y="359"/>
                  </a:cubicBezTo>
                  <a:cubicBezTo>
                    <a:pt x="650" y="359"/>
                    <a:pt x="650" y="359"/>
                    <a:pt x="650" y="359"/>
                  </a:cubicBezTo>
                  <a:lnTo>
                    <a:pt x="650" y="334"/>
                  </a:lnTo>
                  <a:close/>
                  <a:moveTo>
                    <a:pt x="787" y="290"/>
                  </a:moveTo>
                  <a:cubicBezTo>
                    <a:pt x="769" y="277"/>
                    <a:pt x="753" y="262"/>
                    <a:pt x="743" y="248"/>
                  </a:cubicBezTo>
                  <a:cubicBezTo>
                    <a:pt x="733" y="262"/>
                    <a:pt x="719" y="277"/>
                    <a:pt x="702" y="290"/>
                  </a:cubicBezTo>
                  <a:lnTo>
                    <a:pt x="787" y="290"/>
                  </a:lnTo>
                  <a:close/>
                  <a:moveTo>
                    <a:pt x="957" y="281"/>
                  </a:moveTo>
                  <a:cubicBezTo>
                    <a:pt x="864" y="281"/>
                    <a:pt x="864" y="281"/>
                    <a:pt x="864" y="281"/>
                  </a:cubicBezTo>
                  <a:cubicBezTo>
                    <a:pt x="864" y="260"/>
                    <a:pt x="864" y="260"/>
                    <a:pt x="864" y="260"/>
                  </a:cubicBezTo>
                  <a:cubicBezTo>
                    <a:pt x="957" y="260"/>
                    <a:pt x="957" y="260"/>
                    <a:pt x="957" y="260"/>
                  </a:cubicBezTo>
                  <a:lnTo>
                    <a:pt x="957" y="281"/>
                  </a:lnTo>
                  <a:close/>
                  <a:moveTo>
                    <a:pt x="947" y="422"/>
                  </a:moveTo>
                  <a:cubicBezTo>
                    <a:pt x="898" y="422"/>
                    <a:pt x="898" y="422"/>
                    <a:pt x="898" y="422"/>
                  </a:cubicBezTo>
                  <a:cubicBezTo>
                    <a:pt x="898" y="431"/>
                    <a:pt x="898" y="431"/>
                    <a:pt x="898" y="431"/>
                  </a:cubicBezTo>
                  <a:cubicBezTo>
                    <a:pt x="874" y="431"/>
                    <a:pt x="874" y="431"/>
                    <a:pt x="874" y="431"/>
                  </a:cubicBezTo>
                  <a:cubicBezTo>
                    <a:pt x="874" y="353"/>
                    <a:pt x="874" y="353"/>
                    <a:pt x="874" y="353"/>
                  </a:cubicBezTo>
                  <a:cubicBezTo>
                    <a:pt x="947" y="353"/>
                    <a:pt x="947" y="353"/>
                    <a:pt x="947" y="353"/>
                  </a:cubicBezTo>
                  <a:lnTo>
                    <a:pt x="947" y="422"/>
                  </a:lnTo>
                  <a:close/>
                  <a:moveTo>
                    <a:pt x="875" y="291"/>
                  </a:moveTo>
                  <a:cubicBezTo>
                    <a:pt x="948" y="291"/>
                    <a:pt x="948" y="291"/>
                    <a:pt x="948" y="291"/>
                  </a:cubicBezTo>
                  <a:cubicBezTo>
                    <a:pt x="948" y="312"/>
                    <a:pt x="948" y="312"/>
                    <a:pt x="948" y="312"/>
                  </a:cubicBezTo>
                  <a:cubicBezTo>
                    <a:pt x="875" y="312"/>
                    <a:pt x="875" y="312"/>
                    <a:pt x="875" y="312"/>
                  </a:cubicBezTo>
                  <a:lnTo>
                    <a:pt x="875" y="291"/>
                  </a:lnTo>
                  <a:close/>
                  <a:moveTo>
                    <a:pt x="875" y="322"/>
                  </a:moveTo>
                  <a:cubicBezTo>
                    <a:pt x="948" y="322"/>
                    <a:pt x="948" y="322"/>
                    <a:pt x="948" y="322"/>
                  </a:cubicBezTo>
                  <a:cubicBezTo>
                    <a:pt x="948" y="342"/>
                    <a:pt x="948" y="342"/>
                    <a:pt x="948" y="342"/>
                  </a:cubicBezTo>
                  <a:cubicBezTo>
                    <a:pt x="875" y="342"/>
                    <a:pt x="875" y="342"/>
                    <a:pt x="875" y="342"/>
                  </a:cubicBezTo>
                  <a:lnTo>
                    <a:pt x="875" y="322"/>
                  </a:lnTo>
                  <a:close/>
                  <a:moveTo>
                    <a:pt x="948" y="250"/>
                  </a:moveTo>
                  <a:cubicBezTo>
                    <a:pt x="876" y="250"/>
                    <a:pt x="876" y="250"/>
                    <a:pt x="876" y="250"/>
                  </a:cubicBezTo>
                  <a:cubicBezTo>
                    <a:pt x="876" y="229"/>
                    <a:pt x="876" y="229"/>
                    <a:pt x="876" y="229"/>
                  </a:cubicBezTo>
                  <a:cubicBezTo>
                    <a:pt x="948" y="229"/>
                    <a:pt x="948" y="229"/>
                    <a:pt x="948" y="229"/>
                  </a:cubicBezTo>
                  <a:lnTo>
                    <a:pt x="948" y="250"/>
                  </a:lnTo>
                  <a:close/>
                  <a:moveTo>
                    <a:pt x="898" y="375"/>
                  </a:moveTo>
                  <a:cubicBezTo>
                    <a:pt x="898" y="401"/>
                    <a:pt x="898" y="401"/>
                    <a:pt x="898" y="401"/>
                  </a:cubicBezTo>
                  <a:cubicBezTo>
                    <a:pt x="924" y="401"/>
                    <a:pt x="924" y="401"/>
                    <a:pt x="924" y="401"/>
                  </a:cubicBezTo>
                  <a:cubicBezTo>
                    <a:pt x="924" y="375"/>
                    <a:pt x="924" y="375"/>
                    <a:pt x="924" y="375"/>
                  </a:cubicBezTo>
                  <a:lnTo>
                    <a:pt x="898" y="375"/>
                  </a:lnTo>
                  <a:close/>
                  <a:moveTo>
                    <a:pt x="1078" y="325"/>
                  </a:moveTo>
                  <a:cubicBezTo>
                    <a:pt x="1031" y="325"/>
                    <a:pt x="1031" y="325"/>
                    <a:pt x="1031" y="325"/>
                  </a:cubicBezTo>
                  <a:cubicBezTo>
                    <a:pt x="1031" y="434"/>
                    <a:pt x="1031" y="434"/>
                    <a:pt x="1031" y="434"/>
                  </a:cubicBezTo>
                  <a:cubicBezTo>
                    <a:pt x="1003" y="434"/>
                    <a:pt x="1003" y="434"/>
                    <a:pt x="1003" y="434"/>
                  </a:cubicBezTo>
                  <a:cubicBezTo>
                    <a:pt x="1003" y="325"/>
                    <a:pt x="1003" y="325"/>
                    <a:pt x="1003" y="325"/>
                  </a:cubicBezTo>
                  <a:cubicBezTo>
                    <a:pt x="956" y="325"/>
                    <a:pt x="956" y="325"/>
                    <a:pt x="956" y="325"/>
                  </a:cubicBezTo>
                  <a:cubicBezTo>
                    <a:pt x="956" y="298"/>
                    <a:pt x="956" y="298"/>
                    <a:pt x="956" y="298"/>
                  </a:cubicBezTo>
                  <a:cubicBezTo>
                    <a:pt x="1003" y="298"/>
                    <a:pt x="1003" y="298"/>
                    <a:pt x="1003" y="298"/>
                  </a:cubicBezTo>
                  <a:cubicBezTo>
                    <a:pt x="1003" y="223"/>
                    <a:pt x="1003" y="223"/>
                    <a:pt x="1003" y="223"/>
                  </a:cubicBezTo>
                  <a:cubicBezTo>
                    <a:pt x="1031" y="223"/>
                    <a:pt x="1031" y="223"/>
                    <a:pt x="1031" y="223"/>
                  </a:cubicBezTo>
                  <a:cubicBezTo>
                    <a:pt x="1031" y="298"/>
                    <a:pt x="1031" y="298"/>
                    <a:pt x="1031" y="298"/>
                  </a:cubicBezTo>
                  <a:cubicBezTo>
                    <a:pt x="1078" y="298"/>
                    <a:pt x="1078" y="298"/>
                    <a:pt x="1078" y="298"/>
                  </a:cubicBezTo>
                  <a:lnTo>
                    <a:pt x="1078" y="3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dirty="0">
                <a:solidFill>
                  <a:prstClr val="black"/>
                </a:solidFill>
                <a:latin typeface="メイリオ"/>
                <a:ea typeface="メイリオ"/>
              </a:endParaRPr>
            </a:p>
          </p:txBody>
        </p:sp>
        <p:sp>
          <p:nvSpPr>
            <p:cNvPr id="118" name="Rectangle 83">
              <a:extLst>
                <a:ext uri="{FF2B5EF4-FFF2-40B4-BE49-F238E27FC236}">
                  <a16:creationId xmlns:a16="http://schemas.microsoft.com/office/drawing/2014/main" id="{35A0D8A0-85BA-C642-A70A-519CA039F6EC}"/>
                </a:ext>
              </a:extLst>
            </p:cNvPr>
            <p:cNvSpPr>
              <a:spLocks noChangeArrowheads="1"/>
            </p:cNvSpPr>
            <p:nvPr/>
          </p:nvSpPr>
          <p:spPr bwMode="auto">
            <a:xfrm>
              <a:off x="5773105" y="3258405"/>
              <a:ext cx="1574947" cy="404707"/>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19" name="Freeform 87">
              <a:extLst>
                <a:ext uri="{FF2B5EF4-FFF2-40B4-BE49-F238E27FC236}">
                  <a16:creationId xmlns:a16="http://schemas.microsoft.com/office/drawing/2014/main" id="{988A1904-A411-BD11-6D5B-A2276B05E193}"/>
                </a:ext>
              </a:extLst>
            </p:cNvPr>
            <p:cNvSpPr>
              <a:spLocks noEditPoints="1"/>
            </p:cNvSpPr>
            <p:nvPr/>
          </p:nvSpPr>
          <p:spPr bwMode="auto">
            <a:xfrm>
              <a:off x="5877449" y="3339247"/>
              <a:ext cx="1366259" cy="271594"/>
            </a:xfrm>
            <a:custGeom>
              <a:avLst/>
              <a:gdLst>
                <a:gd name="T0" fmla="*/ 348 w 1487"/>
                <a:gd name="T1" fmla="*/ 50 h 296"/>
                <a:gd name="T2" fmla="*/ 327 w 1487"/>
                <a:gd name="T3" fmla="*/ 20 h 296"/>
                <a:gd name="T4" fmla="*/ 408 w 1487"/>
                <a:gd name="T5" fmla="*/ 77 h 296"/>
                <a:gd name="T6" fmla="*/ 415 w 1487"/>
                <a:gd name="T7" fmla="*/ 49 h 296"/>
                <a:gd name="T8" fmla="*/ 445 w 1487"/>
                <a:gd name="T9" fmla="*/ 104 h 296"/>
                <a:gd name="T10" fmla="*/ 472 w 1487"/>
                <a:gd name="T11" fmla="*/ 29 h 296"/>
                <a:gd name="T12" fmla="*/ 538 w 1487"/>
                <a:gd name="T13" fmla="*/ 79 h 296"/>
                <a:gd name="T14" fmla="*/ 538 w 1487"/>
                <a:gd name="T15" fmla="*/ 69 h 296"/>
                <a:gd name="T16" fmla="*/ 545 w 1487"/>
                <a:gd name="T17" fmla="*/ 32 h 296"/>
                <a:gd name="T18" fmla="*/ 574 w 1487"/>
                <a:gd name="T19" fmla="*/ 20 h 296"/>
                <a:gd name="T20" fmla="*/ 617 w 1487"/>
                <a:gd name="T21" fmla="*/ 63 h 296"/>
                <a:gd name="T22" fmla="*/ 643 w 1487"/>
                <a:gd name="T23" fmla="*/ 0 h 296"/>
                <a:gd name="T24" fmla="*/ 665 w 1487"/>
                <a:gd name="T25" fmla="*/ 48 h 296"/>
                <a:gd name="T26" fmla="*/ 673 w 1487"/>
                <a:gd name="T27" fmla="*/ 24 h 296"/>
                <a:gd name="T28" fmla="*/ 702 w 1487"/>
                <a:gd name="T29" fmla="*/ 69 h 296"/>
                <a:gd name="T30" fmla="*/ 732 w 1487"/>
                <a:gd name="T31" fmla="*/ 20 h 296"/>
                <a:gd name="T32" fmla="*/ 810 w 1487"/>
                <a:gd name="T33" fmla="*/ 26 h 296"/>
                <a:gd name="T34" fmla="*/ 794 w 1487"/>
                <a:gd name="T35" fmla="*/ 79 h 296"/>
                <a:gd name="T36" fmla="*/ 856 w 1487"/>
                <a:gd name="T37" fmla="*/ 77 h 296"/>
                <a:gd name="T38" fmla="*/ 845 w 1487"/>
                <a:gd name="T39" fmla="*/ 29 h 296"/>
                <a:gd name="T40" fmla="*/ 860 w 1487"/>
                <a:gd name="T41" fmla="*/ 66 h 296"/>
                <a:gd name="T42" fmla="*/ 930 w 1487"/>
                <a:gd name="T43" fmla="*/ 42 h 296"/>
                <a:gd name="T44" fmla="*/ 905 w 1487"/>
                <a:gd name="T45" fmla="*/ 27 h 296"/>
                <a:gd name="T46" fmla="*/ 967 w 1487"/>
                <a:gd name="T47" fmla="*/ 78 h 296"/>
                <a:gd name="T48" fmla="*/ 1018 w 1487"/>
                <a:gd name="T49" fmla="*/ 46 h 296"/>
                <a:gd name="T50" fmla="*/ 1032 w 1487"/>
                <a:gd name="T51" fmla="*/ 1 h 296"/>
                <a:gd name="T52" fmla="*/ 1159 w 1487"/>
                <a:gd name="T53" fmla="*/ 78 h 296"/>
                <a:gd name="T54" fmla="*/ 1147 w 1487"/>
                <a:gd name="T55" fmla="*/ 38 h 296"/>
                <a:gd name="T56" fmla="*/ 48 w 1487"/>
                <a:gd name="T57" fmla="*/ 258 h 296"/>
                <a:gd name="T58" fmla="*/ 35 w 1487"/>
                <a:gd name="T59" fmla="*/ 166 h 296"/>
                <a:gd name="T60" fmla="*/ 111 w 1487"/>
                <a:gd name="T61" fmla="*/ 181 h 296"/>
                <a:gd name="T62" fmla="*/ 195 w 1487"/>
                <a:gd name="T63" fmla="*/ 217 h 296"/>
                <a:gd name="T64" fmla="*/ 173 w 1487"/>
                <a:gd name="T65" fmla="*/ 177 h 296"/>
                <a:gd name="T66" fmla="*/ 259 w 1487"/>
                <a:gd name="T67" fmla="*/ 161 h 296"/>
                <a:gd name="T68" fmla="*/ 306 w 1487"/>
                <a:gd name="T69" fmla="*/ 276 h 296"/>
                <a:gd name="T70" fmla="*/ 347 w 1487"/>
                <a:gd name="T71" fmla="*/ 152 h 296"/>
                <a:gd name="T72" fmla="*/ 460 w 1487"/>
                <a:gd name="T73" fmla="*/ 164 h 296"/>
                <a:gd name="T74" fmla="*/ 525 w 1487"/>
                <a:gd name="T75" fmla="*/ 163 h 296"/>
                <a:gd name="T76" fmla="*/ 645 w 1487"/>
                <a:gd name="T77" fmla="*/ 288 h 296"/>
                <a:gd name="T78" fmla="*/ 784 w 1487"/>
                <a:gd name="T79" fmla="*/ 246 h 296"/>
                <a:gd name="T80" fmla="*/ 744 w 1487"/>
                <a:gd name="T81" fmla="*/ 164 h 296"/>
                <a:gd name="T82" fmla="*/ 902 w 1487"/>
                <a:gd name="T83" fmla="*/ 288 h 296"/>
                <a:gd name="T84" fmla="*/ 923 w 1487"/>
                <a:gd name="T85" fmla="*/ 185 h 296"/>
                <a:gd name="T86" fmla="*/ 943 w 1487"/>
                <a:gd name="T87" fmla="*/ 204 h 296"/>
                <a:gd name="T88" fmla="*/ 973 w 1487"/>
                <a:gd name="T89" fmla="*/ 182 h 296"/>
                <a:gd name="T90" fmla="*/ 1076 w 1487"/>
                <a:gd name="T91" fmla="*/ 217 h 296"/>
                <a:gd name="T92" fmla="*/ 1232 w 1487"/>
                <a:gd name="T93" fmla="*/ 228 h 296"/>
                <a:gd name="T94" fmla="*/ 1161 w 1487"/>
                <a:gd name="T95" fmla="*/ 168 h 296"/>
                <a:gd name="T96" fmla="*/ 1337 w 1487"/>
                <a:gd name="T97" fmla="*/ 209 h 296"/>
                <a:gd name="T98" fmla="*/ 1301 w 1487"/>
                <a:gd name="T99" fmla="*/ 174 h 296"/>
                <a:gd name="T100" fmla="*/ 1345 w 1487"/>
                <a:gd name="T101" fmla="*/ 165 h 296"/>
                <a:gd name="T102" fmla="*/ 1377 w 1487"/>
                <a:gd name="T103" fmla="*/ 217 h 296"/>
                <a:gd name="T104" fmla="*/ 1422 w 1487"/>
                <a:gd name="T105" fmla="*/ 152 h 296"/>
                <a:gd name="T106" fmla="*/ 1349 w 1487"/>
                <a:gd name="T107" fmla="*/ 246 h 296"/>
                <a:gd name="T108" fmla="*/ 1325 w 1487"/>
                <a:gd name="T109" fmla="*/ 240 h 296"/>
                <a:gd name="T110" fmla="*/ 1400 w 1487"/>
                <a:gd name="T111" fmla="*/ 274 h 296"/>
                <a:gd name="T112" fmla="*/ 1375 w 1487"/>
                <a:gd name="T113" fmla="*/ 247 h 296"/>
                <a:gd name="T114" fmla="*/ 1424 w 1487"/>
                <a:gd name="T115" fmla="*/ 28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7" h="296">
                  <a:moveTo>
                    <a:pt x="363" y="57"/>
                  </a:moveTo>
                  <a:cubicBezTo>
                    <a:pt x="363" y="64"/>
                    <a:pt x="361" y="69"/>
                    <a:pt x="356" y="73"/>
                  </a:cubicBezTo>
                  <a:cubicBezTo>
                    <a:pt x="351" y="77"/>
                    <a:pt x="344" y="79"/>
                    <a:pt x="335" y="79"/>
                  </a:cubicBezTo>
                  <a:cubicBezTo>
                    <a:pt x="327" y="79"/>
                    <a:pt x="320" y="78"/>
                    <a:pt x="314" y="75"/>
                  </a:cubicBezTo>
                  <a:cubicBezTo>
                    <a:pt x="314" y="63"/>
                    <a:pt x="314" y="63"/>
                    <a:pt x="314" y="63"/>
                  </a:cubicBezTo>
                  <a:cubicBezTo>
                    <a:pt x="318" y="65"/>
                    <a:pt x="321" y="66"/>
                    <a:pt x="325" y="67"/>
                  </a:cubicBezTo>
                  <a:cubicBezTo>
                    <a:pt x="329" y="68"/>
                    <a:pt x="333" y="68"/>
                    <a:pt x="336" y="68"/>
                  </a:cubicBezTo>
                  <a:cubicBezTo>
                    <a:pt x="341" y="68"/>
                    <a:pt x="345" y="67"/>
                    <a:pt x="347" y="65"/>
                  </a:cubicBezTo>
                  <a:cubicBezTo>
                    <a:pt x="350" y="64"/>
                    <a:pt x="351" y="61"/>
                    <a:pt x="351" y="58"/>
                  </a:cubicBezTo>
                  <a:cubicBezTo>
                    <a:pt x="351" y="55"/>
                    <a:pt x="350" y="52"/>
                    <a:pt x="348" y="50"/>
                  </a:cubicBezTo>
                  <a:cubicBezTo>
                    <a:pt x="345" y="48"/>
                    <a:pt x="341" y="46"/>
                    <a:pt x="334" y="43"/>
                  </a:cubicBezTo>
                  <a:cubicBezTo>
                    <a:pt x="327" y="41"/>
                    <a:pt x="322" y="37"/>
                    <a:pt x="319" y="34"/>
                  </a:cubicBezTo>
                  <a:cubicBezTo>
                    <a:pt x="316" y="30"/>
                    <a:pt x="315" y="26"/>
                    <a:pt x="315" y="21"/>
                  </a:cubicBezTo>
                  <a:cubicBezTo>
                    <a:pt x="315" y="14"/>
                    <a:pt x="317" y="9"/>
                    <a:pt x="322" y="5"/>
                  </a:cubicBezTo>
                  <a:cubicBezTo>
                    <a:pt x="326" y="2"/>
                    <a:pt x="332" y="0"/>
                    <a:pt x="340" y="0"/>
                  </a:cubicBezTo>
                  <a:cubicBezTo>
                    <a:pt x="348" y="0"/>
                    <a:pt x="355" y="1"/>
                    <a:pt x="362" y="5"/>
                  </a:cubicBezTo>
                  <a:cubicBezTo>
                    <a:pt x="358" y="15"/>
                    <a:pt x="358" y="15"/>
                    <a:pt x="358" y="15"/>
                  </a:cubicBezTo>
                  <a:cubicBezTo>
                    <a:pt x="351" y="12"/>
                    <a:pt x="345" y="11"/>
                    <a:pt x="340" y="11"/>
                  </a:cubicBezTo>
                  <a:cubicBezTo>
                    <a:pt x="336" y="11"/>
                    <a:pt x="333" y="12"/>
                    <a:pt x="331" y="13"/>
                  </a:cubicBezTo>
                  <a:cubicBezTo>
                    <a:pt x="328" y="15"/>
                    <a:pt x="327" y="17"/>
                    <a:pt x="327" y="20"/>
                  </a:cubicBezTo>
                  <a:cubicBezTo>
                    <a:pt x="327" y="22"/>
                    <a:pt x="328" y="24"/>
                    <a:pt x="329" y="25"/>
                  </a:cubicBezTo>
                  <a:cubicBezTo>
                    <a:pt x="330" y="27"/>
                    <a:pt x="331" y="28"/>
                    <a:pt x="333" y="29"/>
                  </a:cubicBezTo>
                  <a:cubicBezTo>
                    <a:pt x="335" y="31"/>
                    <a:pt x="338" y="32"/>
                    <a:pt x="343" y="34"/>
                  </a:cubicBezTo>
                  <a:cubicBezTo>
                    <a:pt x="349" y="37"/>
                    <a:pt x="353" y="39"/>
                    <a:pt x="356" y="41"/>
                  </a:cubicBezTo>
                  <a:cubicBezTo>
                    <a:pt x="358" y="43"/>
                    <a:pt x="360" y="45"/>
                    <a:pt x="361" y="48"/>
                  </a:cubicBezTo>
                  <a:cubicBezTo>
                    <a:pt x="363" y="50"/>
                    <a:pt x="363" y="53"/>
                    <a:pt x="363" y="57"/>
                  </a:cubicBezTo>
                  <a:close/>
                  <a:moveTo>
                    <a:pt x="418" y="78"/>
                  </a:moveTo>
                  <a:cubicBezTo>
                    <a:pt x="416" y="70"/>
                    <a:pt x="416" y="70"/>
                    <a:pt x="416" y="70"/>
                  </a:cubicBezTo>
                  <a:cubicBezTo>
                    <a:pt x="416" y="70"/>
                    <a:pt x="416" y="70"/>
                    <a:pt x="416" y="70"/>
                  </a:cubicBezTo>
                  <a:cubicBezTo>
                    <a:pt x="414" y="73"/>
                    <a:pt x="411" y="75"/>
                    <a:pt x="408" y="77"/>
                  </a:cubicBezTo>
                  <a:cubicBezTo>
                    <a:pt x="405" y="78"/>
                    <a:pt x="401" y="79"/>
                    <a:pt x="397" y="79"/>
                  </a:cubicBezTo>
                  <a:cubicBezTo>
                    <a:pt x="390" y="79"/>
                    <a:pt x="385" y="77"/>
                    <a:pt x="382" y="74"/>
                  </a:cubicBezTo>
                  <a:cubicBezTo>
                    <a:pt x="378" y="70"/>
                    <a:pt x="376" y="65"/>
                    <a:pt x="376" y="58"/>
                  </a:cubicBezTo>
                  <a:cubicBezTo>
                    <a:pt x="376" y="20"/>
                    <a:pt x="376" y="20"/>
                    <a:pt x="376" y="20"/>
                  </a:cubicBezTo>
                  <a:cubicBezTo>
                    <a:pt x="389" y="20"/>
                    <a:pt x="389" y="20"/>
                    <a:pt x="389" y="20"/>
                  </a:cubicBezTo>
                  <a:cubicBezTo>
                    <a:pt x="389" y="56"/>
                    <a:pt x="389" y="56"/>
                    <a:pt x="389" y="56"/>
                  </a:cubicBezTo>
                  <a:cubicBezTo>
                    <a:pt x="389" y="60"/>
                    <a:pt x="390" y="63"/>
                    <a:pt x="392" y="66"/>
                  </a:cubicBezTo>
                  <a:cubicBezTo>
                    <a:pt x="393" y="68"/>
                    <a:pt x="396" y="69"/>
                    <a:pt x="400" y="69"/>
                  </a:cubicBezTo>
                  <a:cubicBezTo>
                    <a:pt x="405" y="69"/>
                    <a:pt x="409" y="67"/>
                    <a:pt x="412" y="64"/>
                  </a:cubicBezTo>
                  <a:cubicBezTo>
                    <a:pt x="414" y="61"/>
                    <a:pt x="415" y="56"/>
                    <a:pt x="415" y="49"/>
                  </a:cubicBezTo>
                  <a:cubicBezTo>
                    <a:pt x="415" y="20"/>
                    <a:pt x="415" y="20"/>
                    <a:pt x="415" y="20"/>
                  </a:cubicBezTo>
                  <a:cubicBezTo>
                    <a:pt x="428" y="20"/>
                    <a:pt x="428" y="20"/>
                    <a:pt x="428" y="20"/>
                  </a:cubicBezTo>
                  <a:cubicBezTo>
                    <a:pt x="428" y="78"/>
                    <a:pt x="428" y="78"/>
                    <a:pt x="428" y="78"/>
                  </a:cubicBezTo>
                  <a:lnTo>
                    <a:pt x="418" y="78"/>
                  </a:lnTo>
                  <a:close/>
                  <a:moveTo>
                    <a:pt x="475" y="79"/>
                  </a:moveTo>
                  <a:cubicBezTo>
                    <a:pt x="467" y="79"/>
                    <a:pt x="462" y="76"/>
                    <a:pt x="458" y="71"/>
                  </a:cubicBezTo>
                  <a:cubicBezTo>
                    <a:pt x="457" y="71"/>
                    <a:pt x="457" y="71"/>
                    <a:pt x="457" y="71"/>
                  </a:cubicBezTo>
                  <a:cubicBezTo>
                    <a:pt x="457" y="76"/>
                    <a:pt x="458" y="79"/>
                    <a:pt x="458" y="80"/>
                  </a:cubicBezTo>
                  <a:cubicBezTo>
                    <a:pt x="458" y="104"/>
                    <a:pt x="458" y="104"/>
                    <a:pt x="458" y="104"/>
                  </a:cubicBezTo>
                  <a:cubicBezTo>
                    <a:pt x="445" y="104"/>
                    <a:pt x="445" y="104"/>
                    <a:pt x="445" y="104"/>
                  </a:cubicBezTo>
                  <a:cubicBezTo>
                    <a:pt x="445" y="20"/>
                    <a:pt x="445" y="20"/>
                    <a:pt x="445" y="20"/>
                  </a:cubicBezTo>
                  <a:cubicBezTo>
                    <a:pt x="455" y="20"/>
                    <a:pt x="455" y="20"/>
                    <a:pt x="455" y="20"/>
                  </a:cubicBezTo>
                  <a:cubicBezTo>
                    <a:pt x="455" y="21"/>
                    <a:pt x="456" y="23"/>
                    <a:pt x="457" y="27"/>
                  </a:cubicBezTo>
                  <a:cubicBezTo>
                    <a:pt x="458" y="27"/>
                    <a:pt x="458" y="27"/>
                    <a:pt x="458" y="27"/>
                  </a:cubicBezTo>
                  <a:cubicBezTo>
                    <a:pt x="461" y="22"/>
                    <a:pt x="467" y="19"/>
                    <a:pt x="475" y="19"/>
                  </a:cubicBezTo>
                  <a:cubicBezTo>
                    <a:pt x="482" y="19"/>
                    <a:pt x="488" y="21"/>
                    <a:pt x="492" y="27"/>
                  </a:cubicBezTo>
                  <a:cubicBezTo>
                    <a:pt x="496" y="32"/>
                    <a:pt x="498" y="39"/>
                    <a:pt x="498" y="49"/>
                  </a:cubicBezTo>
                  <a:cubicBezTo>
                    <a:pt x="498" y="58"/>
                    <a:pt x="496" y="66"/>
                    <a:pt x="492" y="71"/>
                  </a:cubicBezTo>
                  <a:cubicBezTo>
                    <a:pt x="488" y="76"/>
                    <a:pt x="482" y="79"/>
                    <a:pt x="475" y="79"/>
                  </a:cubicBezTo>
                  <a:close/>
                  <a:moveTo>
                    <a:pt x="472" y="29"/>
                  </a:moveTo>
                  <a:cubicBezTo>
                    <a:pt x="467" y="29"/>
                    <a:pt x="463" y="30"/>
                    <a:pt x="461" y="33"/>
                  </a:cubicBezTo>
                  <a:cubicBezTo>
                    <a:pt x="459" y="36"/>
                    <a:pt x="458" y="40"/>
                    <a:pt x="458" y="47"/>
                  </a:cubicBezTo>
                  <a:cubicBezTo>
                    <a:pt x="458" y="49"/>
                    <a:pt x="458" y="49"/>
                    <a:pt x="458" y="49"/>
                  </a:cubicBezTo>
                  <a:cubicBezTo>
                    <a:pt x="458" y="56"/>
                    <a:pt x="459" y="61"/>
                    <a:pt x="461" y="64"/>
                  </a:cubicBezTo>
                  <a:cubicBezTo>
                    <a:pt x="463" y="67"/>
                    <a:pt x="467" y="69"/>
                    <a:pt x="472" y="69"/>
                  </a:cubicBezTo>
                  <a:cubicBezTo>
                    <a:pt x="476" y="69"/>
                    <a:pt x="480" y="67"/>
                    <a:pt x="482" y="64"/>
                  </a:cubicBezTo>
                  <a:cubicBezTo>
                    <a:pt x="484" y="60"/>
                    <a:pt x="485" y="55"/>
                    <a:pt x="485" y="49"/>
                  </a:cubicBezTo>
                  <a:cubicBezTo>
                    <a:pt x="485" y="42"/>
                    <a:pt x="484" y="37"/>
                    <a:pt x="482" y="34"/>
                  </a:cubicBezTo>
                  <a:cubicBezTo>
                    <a:pt x="480" y="30"/>
                    <a:pt x="476" y="29"/>
                    <a:pt x="472" y="29"/>
                  </a:cubicBezTo>
                  <a:close/>
                  <a:moveTo>
                    <a:pt x="538" y="79"/>
                  </a:moveTo>
                  <a:cubicBezTo>
                    <a:pt x="529" y="79"/>
                    <a:pt x="522" y="76"/>
                    <a:pt x="516" y="71"/>
                  </a:cubicBezTo>
                  <a:cubicBezTo>
                    <a:pt x="511" y="66"/>
                    <a:pt x="509" y="58"/>
                    <a:pt x="509" y="49"/>
                  </a:cubicBezTo>
                  <a:cubicBezTo>
                    <a:pt x="509" y="40"/>
                    <a:pt x="511" y="32"/>
                    <a:pt x="516" y="27"/>
                  </a:cubicBezTo>
                  <a:cubicBezTo>
                    <a:pt x="521" y="21"/>
                    <a:pt x="527" y="19"/>
                    <a:pt x="535" y="19"/>
                  </a:cubicBezTo>
                  <a:cubicBezTo>
                    <a:pt x="543" y="19"/>
                    <a:pt x="549" y="21"/>
                    <a:pt x="554" y="26"/>
                  </a:cubicBezTo>
                  <a:cubicBezTo>
                    <a:pt x="558" y="30"/>
                    <a:pt x="560" y="37"/>
                    <a:pt x="560" y="45"/>
                  </a:cubicBezTo>
                  <a:cubicBezTo>
                    <a:pt x="560" y="52"/>
                    <a:pt x="560" y="52"/>
                    <a:pt x="560" y="52"/>
                  </a:cubicBezTo>
                  <a:cubicBezTo>
                    <a:pt x="522" y="52"/>
                    <a:pt x="522" y="52"/>
                    <a:pt x="522" y="52"/>
                  </a:cubicBezTo>
                  <a:cubicBezTo>
                    <a:pt x="522" y="57"/>
                    <a:pt x="523" y="62"/>
                    <a:pt x="526" y="65"/>
                  </a:cubicBezTo>
                  <a:cubicBezTo>
                    <a:pt x="529" y="68"/>
                    <a:pt x="533" y="69"/>
                    <a:pt x="538" y="69"/>
                  </a:cubicBezTo>
                  <a:cubicBezTo>
                    <a:pt x="542" y="69"/>
                    <a:pt x="545" y="69"/>
                    <a:pt x="548" y="68"/>
                  </a:cubicBezTo>
                  <a:cubicBezTo>
                    <a:pt x="551" y="67"/>
                    <a:pt x="554" y="66"/>
                    <a:pt x="557" y="65"/>
                  </a:cubicBezTo>
                  <a:cubicBezTo>
                    <a:pt x="557" y="75"/>
                    <a:pt x="557" y="75"/>
                    <a:pt x="557" y="75"/>
                  </a:cubicBezTo>
                  <a:cubicBezTo>
                    <a:pt x="554" y="76"/>
                    <a:pt x="551" y="77"/>
                    <a:pt x="548" y="78"/>
                  </a:cubicBezTo>
                  <a:cubicBezTo>
                    <a:pt x="545" y="79"/>
                    <a:pt x="542" y="79"/>
                    <a:pt x="538" y="79"/>
                  </a:cubicBezTo>
                  <a:close/>
                  <a:moveTo>
                    <a:pt x="535" y="28"/>
                  </a:moveTo>
                  <a:cubicBezTo>
                    <a:pt x="532" y="28"/>
                    <a:pt x="528" y="29"/>
                    <a:pt x="526" y="32"/>
                  </a:cubicBezTo>
                  <a:cubicBezTo>
                    <a:pt x="524" y="34"/>
                    <a:pt x="522" y="38"/>
                    <a:pt x="522" y="43"/>
                  </a:cubicBezTo>
                  <a:cubicBezTo>
                    <a:pt x="548" y="43"/>
                    <a:pt x="548" y="43"/>
                    <a:pt x="548" y="43"/>
                  </a:cubicBezTo>
                  <a:cubicBezTo>
                    <a:pt x="548" y="38"/>
                    <a:pt x="547" y="34"/>
                    <a:pt x="545" y="32"/>
                  </a:cubicBezTo>
                  <a:cubicBezTo>
                    <a:pt x="542" y="29"/>
                    <a:pt x="539" y="28"/>
                    <a:pt x="535" y="28"/>
                  </a:cubicBezTo>
                  <a:close/>
                  <a:moveTo>
                    <a:pt x="604" y="19"/>
                  </a:moveTo>
                  <a:cubicBezTo>
                    <a:pt x="606" y="19"/>
                    <a:pt x="608" y="19"/>
                    <a:pt x="610" y="19"/>
                  </a:cubicBezTo>
                  <a:cubicBezTo>
                    <a:pt x="609" y="31"/>
                    <a:pt x="609" y="31"/>
                    <a:pt x="609" y="31"/>
                  </a:cubicBezTo>
                  <a:cubicBezTo>
                    <a:pt x="607" y="30"/>
                    <a:pt x="605" y="30"/>
                    <a:pt x="603" y="30"/>
                  </a:cubicBezTo>
                  <a:cubicBezTo>
                    <a:pt x="598" y="30"/>
                    <a:pt x="594" y="32"/>
                    <a:pt x="591" y="35"/>
                  </a:cubicBezTo>
                  <a:cubicBezTo>
                    <a:pt x="588" y="38"/>
                    <a:pt x="587" y="42"/>
                    <a:pt x="587" y="47"/>
                  </a:cubicBezTo>
                  <a:cubicBezTo>
                    <a:pt x="587" y="78"/>
                    <a:pt x="587" y="78"/>
                    <a:pt x="587" y="78"/>
                  </a:cubicBezTo>
                  <a:cubicBezTo>
                    <a:pt x="574" y="78"/>
                    <a:pt x="574" y="78"/>
                    <a:pt x="574" y="78"/>
                  </a:cubicBezTo>
                  <a:cubicBezTo>
                    <a:pt x="574" y="20"/>
                    <a:pt x="574" y="20"/>
                    <a:pt x="574" y="20"/>
                  </a:cubicBezTo>
                  <a:cubicBezTo>
                    <a:pt x="584" y="20"/>
                    <a:pt x="584" y="20"/>
                    <a:pt x="584" y="20"/>
                  </a:cubicBezTo>
                  <a:cubicBezTo>
                    <a:pt x="586" y="30"/>
                    <a:pt x="586" y="30"/>
                    <a:pt x="586" y="30"/>
                  </a:cubicBezTo>
                  <a:cubicBezTo>
                    <a:pt x="586" y="30"/>
                    <a:pt x="586" y="30"/>
                    <a:pt x="586" y="30"/>
                  </a:cubicBezTo>
                  <a:cubicBezTo>
                    <a:pt x="588" y="26"/>
                    <a:pt x="591" y="24"/>
                    <a:pt x="594" y="22"/>
                  </a:cubicBezTo>
                  <a:cubicBezTo>
                    <a:pt x="597" y="20"/>
                    <a:pt x="600" y="19"/>
                    <a:pt x="604" y="19"/>
                  </a:cubicBezTo>
                  <a:close/>
                  <a:moveTo>
                    <a:pt x="666" y="57"/>
                  </a:moveTo>
                  <a:cubicBezTo>
                    <a:pt x="666" y="64"/>
                    <a:pt x="664" y="69"/>
                    <a:pt x="659" y="73"/>
                  </a:cubicBezTo>
                  <a:cubicBezTo>
                    <a:pt x="654" y="77"/>
                    <a:pt x="647" y="79"/>
                    <a:pt x="639" y="79"/>
                  </a:cubicBezTo>
                  <a:cubicBezTo>
                    <a:pt x="630" y="79"/>
                    <a:pt x="623" y="78"/>
                    <a:pt x="617" y="75"/>
                  </a:cubicBezTo>
                  <a:cubicBezTo>
                    <a:pt x="617" y="63"/>
                    <a:pt x="617" y="63"/>
                    <a:pt x="617" y="63"/>
                  </a:cubicBezTo>
                  <a:cubicBezTo>
                    <a:pt x="621" y="65"/>
                    <a:pt x="624" y="66"/>
                    <a:pt x="628" y="67"/>
                  </a:cubicBezTo>
                  <a:cubicBezTo>
                    <a:pt x="632" y="68"/>
                    <a:pt x="636" y="68"/>
                    <a:pt x="639" y="68"/>
                  </a:cubicBezTo>
                  <a:cubicBezTo>
                    <a:pt x="644" y="68"/>
                    <a:pt x="648" y="67"/>
                    <a:pt x="650" y="65"/>
                  </a:cubicBezTo>
                  <a:cubicBezTo>
                    <a:pt x="653" y="64"/>
                    <a:pt x="654" y="61"/>
                    <a:pt x="654" y="58"/>
                  </a:cubicBezTo>
                  <a:cubicBezTo>
                    <a:pt x="654" y="55"/>
                    <a:pt x="653" y="52"/>
                    <a:pt x="651" y="50"/>
                  </a:cubicBezTo>
                  <a:cubicBezTo>
                    <a:pt x="649" y="48"/>
                    <a:pt x="644" y="46"/>
                    <a:pt x="637" y="43"/>
                  </a:cubicBezTo>
                  <a:cubicBezTo>
                    <a:pt x="630" y="41"/>
                    <a:pt x="625" y="37"/>
                    <a:pt x="622" y="34"/>
                  </a:cubicBezTo>
                  <a:cubicBezTo>
                    <a:pt x="620" y="30"/>
                    <a:pt x="618" y="26"/>
                    <a:pt x="618" y="21"/>
                  </a:cubicBezTo>
                  <a:cubicBezTo>
                    <a:pt x="618" y="14"/>
                    <a:pt x="620" y="9"/>
                    <a:pt x="625" y="5"/>
                  </a:cubicBezTo>
                  <a:cubicBezTo>
                    <a:pt x="630" y="2"/>
                    <a:pt x="636" y="0"/>
                    <a:pt x="643" y="0"/>
                  </a:cubicBezTo>
                  <a:cubicBezTo>
                    <a:pt x="651" y="0"/>
                    <a:pt x="658" y="1"/>
                    <a:pt x="665" y="5"/>
                  </a:cubicBezTo>
                  <a:cubicBezTo>
                    <a:pt x="661" y="15"/>
                    <a:pt x="661" y="15"/>
                    <a:pt x="661" y="15"/>
                  </a:cubicBezTo>
                  <a:cubicBezTo>
                    <a:pt x="654" y="12"/>
                    <a:pt x="648" y="11"/>
                    <a:pt x="643" y="11"/>
                  </a:cubicBezTo>
                  <a:cubicBezTo>
                    <a:pt x="639" y="11"/>
                    <a:pt x="636" y="12"/>
                    <a:pt x="634" y="13"/>
                  </a:cubicBezTo>
                  <a:cubicBezTo>
                    <a:pt x="632" y="15"/>
                    <a:pt x="631" y="17"/>
                    <a:pt x="631" y="20"/>
                  </a:cubicBezTo>
                  <a:cubicBezTo>
                    <a:pt x="631" y="22"/>
                    <a:pt x="631" y="24"/>
                    <a:pt x="632" y="25"/>
                  </a:cubicBezTo>
                  <a:cubicBezTo>
                    <a:pt x="633" y="27"/>
                    <a:pt x="634" y="28"/>
                    <a:pt x="636" y="29"/>
                  </a:cubicBezTo>
                  <a:cubicBezTo>
                    <a:pt x="638" y="31"/>
                    <a:pt x="641" y="32"/>
                    <a:pt x="646" y="34"/>
                  </a:cubicBezTo>
                  <a:cubicBezTo>
                    <a:pt x="652" y="37"/>
                    <a:pt x="656" y="39"/>
                    <a:pt x="659" y="41"/>
                  </a:cubicBezTo>
                  <a:cubicBezTo>
                    <a:pt x="661" y="43"/>
                    <a:pt x="663" y="45"/>
                    <a:pt x="665" y="48"/>
                  </a:cubicBezTo>
                  <a:cubicBezTo>
                    <a:pt x="666" y="50"/>
                    <a:pt x="666" y="53"/>
                    <a:pt x="666" y="57"/>
                  </a:cubicBezTo>
                  <a:close/>
                  <a:moveTo>
                    <a:pt x="702" y="69"/>
                  </a:moveTo>
                  <a:cubicBezTo>
                    <a:pt x="705" y="69"/>
                    <a:pt x="708" y="68"/>
                    <a:pt x="711" y="67"/>
                  </a:cubicBezTo>
                  <a:cubicBezTo>
                    <a:pt x="711" y="77"/>
                    <a:pt x="711" y="77"/>
                    <a:pt x="711" y="77"/>
                  </a:cubicBezTo>
                  <a:cubicBezTo>
                    <a:pt x="709" y="77"/>
                    <a:pt x="708" y="78"/>
                    <a:pt x="705" y="78"/>
                  </a:cubicBezTo>
                  <a:cubicBezTo>
                    <a:pt x="703" y="79"/>
                    <a:pt x="701" y="79"/>
                    <a:pt x="699" y="79"/>
                  </a:cubicBezTo>
                  <a:cubicBezTo>
                    <a:pt x="687" y="79"/>
                    <a:pt x="681" y="73"/>
                    <a:pt x="681" y="60"/>
                  </a:cubicBezTo>
                  <a:cubicBezTo>
                    <a:pt x="681" y="29"/>
                    <a:pt x="681" y="29"/>
                    <a:pt x="681" y="29"/>
                  </a:cubicBezTo>
                  <a:cubicBezTo>
                    <a:pt x="673" y="29"/>
                    <a:pt x="673" y="29"/>
                    <a:pt x="673" y="29"/>
                  </a:cubicBezTo>
                  <a:cubicBezTo>
                    <a:pt x="673" y="24"/>
                    <a:pt x="673" y="24"/>
                    <a:pt x="673" y="24"/>
                  </a:cubicBezTo>
                  <a:cubicBezTo>
                    <a:pt x="682" y="19"/>
                    <a:pt x="682" y="19"/>
                    <a:pt x="682" y="19"/>
                  </a:cubicBezTo>
                  <a:cubicBezTo>
                    <a:pt x="686" y="7"/>
                    <a:pt x="686" y="7"/>
                    <a:pt x="686" y="7"/>
                  </a:cubicBezTo>
                  <a:cubicBezTo>
                    <a:pt x="694" y="7"/>
                    <a:pt x="694" y="7"/>
                    <a:pt x="694" y="7"/>
                  </a:cubicBezTo>
                  <a:cubicBezTo>
                    <a:pt x="694" y="20"/>
                    <a:pt x="694" y="20"/>
                    <a:pt x="694" y="20"/>
                  </a:cubicBezTo>
                  <a:cubicBezTo>
                    <a:pt x="710" y="20"/>
                    <a:pt x="710" y="20"/>
                    <a:pt x="710" y="20"/>
                  </a:cubicBezTo>
                  <a:cubicBezTo>
                    <a:pt x="710" y="29"/>
                    <a:pt x="710" y="29"/>
                    <a:pt x="710" y="29"/>
                  </a:cubicBezTo>
                  <a:cubicBezTo>
                    <a:pt x="694" y="29"/>
                    <a:pt x="694" y="29"/>
                    <a:pt x="694" y="29"/>
                  </a:cubicBezTo>
                  <a:cubicBezTo>
                    <a:pt x="694" y="60"/>
                    <a:pt x="694" y="60"/>
                    <a:pt x="694" y="60"/>
                  </a:cubicBezTo>
                  <a:cubicBezTo>
                    <a:pt x="694" y="63"/>
                    <a:pt x="694" y="65"/>
                    <a:pt x="696" y="67"/>
                  </a:cubicBezTo>
                  <a:cubicBezTo>
                    <a:pt x="697" y="68"/>
                    <a:pt x="699" y="69"/>
                    <a:pt x="702" y="69"/>
                  </a:cubicBezTo>
                  <a:close/>
                  <a:moveTo>
                    <a:pt x="752" y="19"/>
                  </a:moveTo>
                  <a:cubicBezTo>
                    <a:pt x="754" y="19"/>
                    <a:pt x="756" y="19"/>
                    <a:pt x="758" y="19"/>
                  </a:cubicBezTo>
                  <a:cubicBezTo>
                    <a:pt x="757" y="31"/>
                    <a:pt x="757" y="31"/>
                    <a:pt x="757" y="31"/>
                  </a:cubicBezTo>
                  <a:cubicBezTo>
                    <a:pt x="755" y="30"/>
                    <a:pt x="753" y="30"/>
                    <a:pt x="751" y="30"/>
                  </a:cubicBezTo>
                  <a:cubicBezTo>
                    <a:pt x="746" y="30"/>
                    <a:pt x="742" y="32"/>
                    <a:pt x="739" y="35"/>
                  </a:cubicBezTo>
                  <a:cubicBezTo>
                    <a:pt x="736" y="38"/>
                    <a:pt x="735" y="42"/>
                    <a:pt x="735" y="47"/>
                  </a:cubicBezTo>
                  <a:cubicBezTo>
                    <a:pt x="735" y="78"/>
                    <a:pt x="735" y="78"/>
                    <a:pt x="735" y="78"/>
                  </a:cubicBezTo>
                  <a:cubicBezTo>
                    <a:pt x="722" y="78"/>
                    <a:pt x="722" y="78"/>
                    <a:pt x="722" y="78"/>
                  </a:cubicBezTo>
                  <a:cubicBezTo>
                    <a:pt x="722" y="20"/>
                    <a:pt x="722" y="20"/>
                    <a:pt x="722" y="20"/>
                  </a:cubicBezTo>
                  <a:cubicBezTo>
                    <a:pt x="732" y="20"/>
                    <a:pt x="732" y="20"/>
                    <a:pt x="732" y="20"/>
                  </a:cubicBezTo>
                  <a:cubicBezTo>
                    <a:pt x="734" y="30"/>
                    <a:pt x="734" y="30"/>
                    <a:pt x="734" y="30"/>
                  </a:cubicBezTo>
                  <a:cubicBezTo>
                    <a:pt x="734" y="30"/>
                    <a:pt x="734" y="30"/>
                    <a:pt x="734" y="30"/>
                  </a:cubicBezTo>
                  <a:cubicBezTo>
                    <a:pt x="736" y="26"/>
                    <a:pt x="739" y="24"/>
                    <a:pt x="742" y="22"/>
                  </a:cubicBezTo>
                  <a:cubicBezTo>
                    <a:pt x="745" y="20"/>
                    <a:pt x="748" y="19"/>
                    <a:pt x="752" y="19"/>
                  </a:cubicBezTo>
                  <a:close/>
                  <a:moveTo>
                    <a:pt x="794" y="79"/>
                  </a:moveTo>
                  <a:cubicBezTo>
                    <a:pt x="785" y="79"/>
                    <a:pt x="778" y="76"/>
                    <a:pt x="773" y="71"/>
                  </a:cubicBezTo>
                  <a:cubicBezTo>
                    <a:pt x="768" y="66"/>
                    <a:pt x="765" y="58"/>
                    <a:pt x="765" y="49"/>
                  </a:cubicBezTo>
                  <a:cubicBezTo>
                    <a:pt x="765" y="40"/>
                    <a:pt x="768" y="32"/>
                    <a:pt x="772" y="27"/>
                  </a:cubicBezTo>
                  <a:cubicBezTo>
                    <a:pt x="777" y="21"/>
                    <a:pt x="784" y="19"/>
                    <a:pt x="792" y="19"/>
                  </a:cubicBezTo>
                  <a:cubicBezTo>
                    <a:pt x="800" y="19"/>
                    <a:pt x="806" y="21"/>
                    <a:pt x="810" y="26"/>
                  </a:cubicBezTo>
                  <a:cubicBezTo>
                    <a:pt x="815" y="30"/>
                    <a:pt x="817" y="37"/>
                    <a:pt x="817" y="45"/>
                  </a:cubicBezTo>
                  <a:cubicBezTo>
                    <a:pt x="817" y="52"/>
                    <a:pt x="817" y="52"/>
                    <a:pt x="817" y="52"/>
                  </a:cubicBezTo>
                  <a:cubicBezTo>
                    <a:pt x="778" y="52"/>
                    <a:pt x="778" y="52"/>
                    <a:pt x="778" y="52"/>
                  </a:cubicBezTo>
                  <a:cubicBezTo>
                    <a:pt x="778" y="57"/>
                    <a:pt x="780" y="62"/>
                    <a:pt x="783" y="65"/>
                  </a:cubicBezTo>
                  <a:cubicBezTo>
                    <a:pt x="785" y="68"/>
                    <a:pt x="790" y="69"/>
                    <a:pt x="795" y="69"/>
                  </a:cubicBezTo>
                  <a:cubicBezTo>
                    <a:pt x="798" y="69"/>
                    <a:pt x="801" y="69"/>
                    <a:pt x="804" y="68"/>
                  </a:cubicBezTo>
                  <a:cubicBezTo>
                    <a:pt x="807" y="67"/>
                    <a:pt x="810" y="66"/>
                    <a:pt x="814" y="65"/>
                  </a:cubicBezTo>
                  <a:cubicBezTo>
                    <a:pt x="814" y="75"/>
                    <a:pt x="814" y="75"/>
                    <a:pt x="814" y="75"/>
                  </a:cubicBezTo>
                  <a:cubicBezTo>
                    <a:pt x="811" y="76"/>
                    <a:pt x="808" y="77"/>
                    <a:pt x="805" y="78"/>
                  </a:cubicBezTo>
                  <a:cubicBezTo>
                    <a:pt x="802" y="79"/>
                    <a:pt x="798" y="79"/>
                    <a:pt x="794" y="79"/>
                  </a:cubicBezTo>
                  <a:close/>
                  <a:moveTo>
                    <a:pt x="792" y="28"/>
                  </a:moveTo>
                  <a:cubicBezTo>
                    <a:pt x="788" y="28"/>
                    <a:pt x="785" y="29"/>
                    <a:pt x="782" y="32"/>
                  </a:cubicBezTo>
                  <a:cubicBezTo>
                    <a:pt x="780" y="34"/>
                    <a:pt x="779" y="38"/>
                    <a:pt x="778" y="43"/>
                  </a:cubicBezTo>
                  <a:cubicBezTo>
                    <a:pt x="805" y="43"/>
                    <a:pt x="805" y="43"/>
                    <a:pt x="805" y="43"/>
                  </a:cubicBezTo>
                  <a:cubicBezTo>
                    <a:pt x="805" y="38"/>
                    <a:pt x="803" y="34"/>
                    <a:pt x="801" y="32"/>
                  </a:cubicBezTo>
                  <a:cubicBezTo>
                    <a:pt x="799" y="29"/>
                    <a:pt x="796" y="28"/>
                    <a:pt x="792" y="28"/>
                  </a:cubicBezTo>
                  <a:close/>
                  <a:moveTo>
                    <a:pt x="867" y="78"/>
                  </a:moveTo>
                  <a:cubicBezTo>
                    <a:pt x="865" y="70"/>
                    <a:pt x="865" y="70"/>
                    <a:pt x="865" y="70"/>
                  </a:cubicBezTo>
                  <a:cubicBezTo>
                    <a:pt x="864" y="70"/>
                    <a:pt x="864" y="70"/>
                    <a:pt x="864" y="70"/>
                  </a:cubicBezTo>
                  <a:cubicBezTo>
                    <a:pt x="861" y="73"/>
                    <a:pt x="859" y="76"/>
                    <a:pt x="856" y="77"/>
                  </a:cubicBezTo>
                  <a:cubicBezTo>
                    <a:pt x="853" y="78"/>
                    <a:pt x="849" y="79"/>
                    <a:pt x="845" y="79"/>
                  </a:cubicBezTo>
                  <a:cubicBezTo>
                    <a:pt x="839" y="79"/>
                    <a:pt x="835" y="77"/>
                    <a:pt x="832" y="74"/>
                  </a:cubicBezTo>
                  <a:cubicBezTo>
                    <a:pt x="828" y="71"/>
                    <a:pt x="827" y="67"/>
                    <a:pt x="827" y="61"/>
                  </a:cubicBezTo>
                  <a:cubicBezTo>
                    <a:pt x="827" y="55"/>
                    <a:pt x="829" y="51"/>
                    <a:pt x="833" y="48"/>
                  </a:cubicBezTo>
                  <a:cubicBezTo>
                    <a:pt x="838" y="45"/>
                    <a:pt x="845" y="43"/>
                    <a:pt x="854" y="43"/>
                  </a:cubicBezTo>
                  <a:cubicBezTo>
                    <a:pt x="864" y="42"/>
                    <a:pt x="864" y="42"/>
                    <a:pt x="864" y="42"/>
                  </a:cubicBezTo>
                  <a:cubicBezTo>
                    <a:pt x="864" y="39"/>
                    <a:pt x="864" y="39"/>
                    <a:pt x="864" y="39"/>
                  </a:cubicBezTo>
                  <a:cubicBezTo>
                    <a:pt x="864" y="35"/>
                    <a:pt x="863" y="33"/>
                    <a:pt x="861" y="31"/>
                  </a:cubicBezTo>
                  <a:cubicBezTo>
                    <a:pt x="859" y="29"/>
                    <a:pt x="857" y="28"/>
                    <a:pt x="853" y="28"/>
                  </a:cubicBezTo>
                  <a:cubicBezTo>
                    <a:pt x="850" y="28"/>
                    <a:pt x="847" y="29"/>
                    <a:pt x="845" y="29"/>
                  </a:cubicBezTo>
                  <a:cubicBezTo>
                    <a:pt x="842" y="30"/>
                    <a:pt x="839" y="31"/>
                    <a:pt x="837" y="33"/>
                  </a:cubicBezTo>
                  <a:cubicBezTo>
                    <a:pt x="833" y="24"/>
                    <a:pt x="833" y="24"/>
                    <a:pt x="833" y="24"/>
                  </a:cubicBezTo>
                  <a:cubicBezTo>
                    <a:pt x="836" y="22"/>
                    <a:pt x="839" y="21"/>
                    <a:pt x="843" y="20"/>
                  </a:cubicBezTo>
                  <a:cubicBezTo>
                    <a:pt x="847" y="19"/>
                    <a:pt x="850" y="19"/>
                    <a:pt x="854" y="19"/>
                  </a:cubicBezTo>
                  <a:cubicBezTo>
                    <a:pt x="861" y="19"/>
                    <a:pt x="867" y="20"/>
                    <a:pt x="870" y="23"/>
                  </a:cubicBezTo>
                  <a:cubicBezTo>
                    <a:pt x="874" y="27"/>
                    <a:pt x="876" y="32"/>
                    <a:pt x="876" y="39"/>
                  </a:cubicBezTo>
                  <a:cubicBezTo>
                    <a:pt x="876" y="78"/>
                    <a:pt x="876" y="78"/>
                    <a:pt x="876" y="78"/>
                  </a:cubicBezTo>
                  <a:lnTo>
                    <a:pt x="867" y="78"/>
                  </a:lnTo>
                  <a:close/>
                  <a:moveTo>
                    <a:pt x="849" y="69"/>
                  </a:moveTo>
                  <a:cubicBezTo>
                    <a:pt x="853" y="69"/>
                    <a:pt x="857" y="68"/>
                    <a:pt x="860" y="66"/>
                  </a:cubicBezTo>
                  <a:cubicBezTo>
                    <a:pt x="862" y="63"/>
                    <a:pt x="864" y="60"/>
                    <a:pt x="864" y="55"/>
                  </a:cubicBezTo>
                  <a:cubicBezTo>
                    <a:pt x="864" y="50"/>
                    <a:pt x="864" y="50"/>
                    <a:pt x="864" y="50"/>
                  </a:cubicBezTo>
                  <a:cubicBezTo>
                    <a:pt x="856" y="50"/>
                    <a:pt x="856" y="50"/>
                    <a:pt x="856" y="50"/>
                  </a:cubicBezTo>
                  <a:cubicBezTo>
                    <a:pt x="850" y="51"/>
                    <a:pt x="846" y="52"/>
                    <a:pt x="844" y="53"/>
                  </a:cubicBezTo>
                  <a:cubicBezTo>
                    <a:pt x="841" y="55"/>
                    <a:pt x="840" y="58"/>
                    <a:pt x="840" y="61"/>
                  </a:cubicBezTo>
                  <a:cubicBezTo>
                    <a:pt x="840" y="64"/>
                    <a:pt x="840" y="66"/>
                    <a:pt x="842" y="67"/>
                  </a:cubicBezTo>
                  <a:cubicBezTo>
                    <a:pt x="843" y="69"/>
                    <a:pt x="846" y="69"/>
                    <a:pt x="849" y="69"/>
                  </a:cubicBezTo>
                  <a:close/>
                  <a:moveTo>
                    <a:pt x="942" y="78"/>
                  </a:moveTo>
                  <a:cubicBezTo>
                    <a:pt x="930" y="78"/>
                    <a:pt x="930" y="78"/>
                    <a:pt x="930" y="78"/>
                  </a:cubicBezTo>
                  <a:cubicBezTo>
                    <a:pt x="930" y="42"/>
                    <a:pt x="930" y="42"/>
                    <a:pt x="930" y="42"/>
                  </a:cubicBezTo>
                  <a:cubicBezTo>
                    <a:pt x="930" y="38"/>
                    <a:pt x="929" y="34"/>
                    <a:pt x="927" y="32"/>
                  </a:cubicBezTo>
                  <a:cubicBezTo>
                    <a:pt x="926" y="30"/>
                    <a:pt x="923" y="29"/>
                    <a:pt x="919" y="29"/>
                  </a:cubicBezTo>
                  <a:cubicBezTo>
                    <a:pt x="915" y="29"/>
                    <a:pt x="911" y="30"/>
                    <a:pt x="909" y="33"/>
                  </a:cubicBezTo>
                  <a:cubicBezTo>
                    <a:pt x="907" y="36"/>
                    <a:pt x="906" y="42"/>
                    <a:pt x="906" y="49"/>
                  </a:cubicBezTo>
                  <a:cubicBezTo>
                    <a:pt x="906" y="78"/>
                    <a:pt x="906" y="78"/>
                    <a:pt x="906" y="78"/>
                  </a:cubicBezTo>
                  <a:cubicBezTo>
                    <a:pt x="893" y="78"/>
                    <a:pt x="893" y="78"/>
                    <a:pt x="893" y="78"/>
                  </a:cubicBezTo>
                  <a:cubicBezTo>
                    <a:pt x="893" y="20"/>
                    <a:pt x="893" y="20"/>
                    <a:pt x="893" y="20"/>
                  </a:cubicBezTo>
                  <a:cubicBezTo>
                    <a:pt x="903" y="20"/>
                    <a:pt x="903" y="20"/>
                    <a:pt x="903" y="20"/>
                  </a:cubicBezTo>
                  <a:cubicBezTo>
                    <a:pt x="905" y="27"/>
                    <a:pt x="905" y="27"/>
                    <a:pt x="905" y="27"/>
                  </a:cubicBezTo>
                  <a:cubicBezTo>
                    <a:pt x="905" y="27"/>
                    <a:pt x="905" y="27"/>
                    <a:pt x="905" y="27"/>
                  </a:cubicBezTo>
                  <a:cubicBezTo>
                    <a:pt x="907" y="25"/>
                    <a:pt x="909" y="22"/>
                    <a:pt x="912" y="21"/>
                  </a:cubicBezTo>
                  <a:cubicBezTo>
                    <a:pt x="915" y="19"/>
                    <a:pt x="919" y="19"/>
                    <a:pt x="922" y="19"/>
                  </a:cubicBezTo>
                  <a:cubicBezTo>
                    <a:pt x="931" y="19"/>
                    <a:pt x="937" y="22"/>
                    <a:pt x="940" y="28"/>
                  </a:cubicBezTo>
                  <a:cubicBezTo>
                    <a:pt x="941" y="28"/>
                    <a:pt x="941" y="28"/>
                    <a:pt x="941" y="28"/>
                  </a:cubicBezTo>
                  <a:cubicBezTo>
                    <a:pt x="943" y="25"/>
                    <a:pt x="945" y="23"/>
                    <a:pt x="948" y="21"/>
                  </a:cubicBezTo>
                  <a:cubicBezTo>
                    <a:pt x="951" y="19"/>
                    <a:pt x="955" y="19"/>
                    <a:pt x="959" y="19"/>
                  </a:cubicBezTo>
                  <a:cubicBezTo>
                    <a:pt x="966" y="19"/>
                    <a:pt x="971" y="20"/>
                    <a:pt x="974" y="24"/>
                  </a:cubicBezTo>
                  <a:cubicBezTo>
                    <a:pt x="977" y="27"/>
                    <a:pt x="979" y="33"/>
                    <a:pt x="979" y="40"/>
                  </a:cubicBezTo>
                  <a:cubicBezTo>
                    <a:pt x="979" y="78"/>
                    <a:pt x="979" y="78"/>
                    <a:pt x="979" y="78"/>
                  </a:cubicBezTo>
                  <a:cubicBezTo>
                    <a:pt x="967" y="78"/>
                    <a:pt x="967" y="78"/>
                    <a:pt x="967" y="78"/>
                  </a:cubicBezTo>
                  <a:cubicBezTo>
                    <a:pt x="967" y="42"/>
                    <a:pt x="967" y="42"/>
                    <a:pt x="967" y="42"/>
                  </a:cubicBezTo>
                  <a:cubicBezTo>
                    <a:pt x="967" y="38"/>
                    <a:pt x="966" y="34"/>
                    <a:pt x="964" y="32"/>
                  </a:cubicBezTo>
                  <a:cubicBezTo>
                    <a:pt x="962" y="30"/>
                    <a:pt x="960" y="29"/>
                    <a:pt x="956" y="29"/>
                  </a:cubicBezTo>
                  <a:cubicBezTo>
                    <a:pt x="951" y="29"/>
                    <a:pt x="948" y="30"/>
                    <a:pt x="946" y="33"/>
                  </a:cubicBezTo>
                  <a:cubicBezTo>
                    <a:pt x="943" y="36"/>
                    <a:pt x="942" y="41"/>
                    <a:pt x="942" y="47"/>
                  </a:cubicBezTo>
                  <a:lnTo>
                    <a:pt x="942" y="78"/>
                  </a:lnTo>
                  <a:close/>
                  <a:moveTo>
                    <a:pt x="991" y="46"/>
                  </a:moveTo>
                  <a:cubicBezTo>
                    <a:pt x="991" y="35"/>
                    <a:pt x="991" y="35"/>
                    <a:pt x="991" y="35"/>
                  </a:cubicBezTo>
                  <a:cubicBezTo>
                    <a:pt x="1018" y="35"/>
                    <a:pt x="1018" y="35"/>
                    <a:pt x="1018" y="35"/>
                  </a:cubicBezTo>
                  <a:cubicBezTo>
                    <a:pt x="1018" y="46"/>
                    <a:pt x="1018" y="46"/>
                    <a:pt x="1018" y="46"/>
                  </a:cubicBezTo>
                  <a:lnTo>
                    <a:pt x="991" y="46"/>
                  </a:lnTo>
                  <a:close/>
                  <a:moveTo>
                    <a:pt x="1096" y="78"/>
                  </a:moveTo>
                  <a:cubicBezTo>
                    <a:pt x="1081" y="78"/>
                    <a:pt x="1081" y="78"/>
                    <a:pt x="1081" y="78"/>
                  </a:cubicBezTo>
                  <a:cubicBezTo>
                    <a:pt x="1043" y="17"/>
                    <a:pt x="1043" y="17"/>
                    <a:pt x="1043" y="17"/>
                  </a:cubicBezTo>
                  <a:cubicBezTo>
                    <a:pt x="1043" y="17"/>
                    <a:pt x="1043" y="17"/>
                    <a:pt x="1043" y="17"/>
                  </a:cubicBezTo>
                  <a:cubicBezTo>
                    <a:pt x="1043" y="20"/>
                    <a:pt x="1043" y="20"/>
                    <a:pt x="1043" y="20"/>
                  </a:cubicBezTo>
                  <a:cubicBezTo>
                    <a:pt x="1043" y="27"/>
                    <a:pt x="1044" y="32"/>
                    <a:pt x="1044" y="38"/>
                  </a:cubicBezTo>
                  <a:cubicBezTo>
                    <a:pt x="1044" y="78"/>
                    <a:pt x="1044" y="78"/>
                    <a:pt x="1044" y="78"/>
                  </a:cubicBezTo>
                  <a:cubicBezTo>
                    <a:pt x="1032" y="78"/>
                    <a:pt x="1032" y="78"/>
                    <a:pt x="1032" y="78"/>
                  </a:cubicBezTo>
                  <a:cubicBezTo>
                    <a:pt x="1032" y="1"/>
                    <a:pt x="1032" y="1"/>
                    <a:pt x="1032" y="1"/>
                  </a:cubicBezTo>
                  <a:cubicBezTo>
                    <a:pt x="1047" y="1"/>
                    <a:pt x="1047" y="1"/>
                    <a:pt x="1047" y="1"/>
                  </a:cubicBezTo>
                  <a:cubicBezTo>
                    <a:pt x="1085" y="62"/>
                    <a:pt x="1085" y="62"/>
                    <a:pt x="1085" y="62"/>
                  </a:cubicBezTo>
                  <a:cubicBezTo>
                    <a:pt x="1085" y="62"/>
                    <a:pt x="1085" y="62"/>
                    <a:pt x="1085" y="62"/>
                  </a:cubicBezTo>
                  <a:cubicBezTo>
                    <a:pt x="1085" y="61"/>
                    <a:pt x="1085" y="58"/>
                    <a:pt x="1085" y="53"/>
                  </a:cubicBezTo>
                  <a:cubicBezTo>
                    <a:pt x="1085" y="48"/>
                    <a:pt x="1085" y="44"/>
                    <a:pt x="1085" y="41"/>
                  </a:cubicBezTo>
                  <a:cubicBezTo>
                    <a:pt x="1085" y="1"/>
                    <a:pt x="1085" y="1"/>
                    <a:pt x="1085" y="1"/>
                  </a:cubicBezTo>
                  <a:cubicBezTo>
                    <a:pt x="1096" y="1"/>
                    <a:pt x="1096" y="1"/>
                    <a:pt x="1096" y="1"/>
                  </a:cubicBezTo>
                  <a:lnTo>
                    <a:pt x="1096" y="78"/>
                  </a:lnTo>
                  <a:close/>
                  <a:moveTo>
                    <a:pt x="1173" y="78"/>
                  </a:moveTo>
                  <a:cubicBezTo>
                    <a:pt x="1159" y="78"/>
                    <a:pt x="1159" y="78"/>
                    <a:pt x="1159" y="78"/>
                  </a:cubicBezTo>
                  <a:cubicBezTo>
                    <a:pt x="1139" y="46"/>
                    <a:pt x="1139" y="46"/>
                    <a:pt x="1139" y="46"/>
                  </a:cubicBezTo>
                  <a:cubicBezTo>
                    <a:pt x="1120" y="78"/>
                    <a:pt x="1120" y="78"/>
                    <a:pt x="1120" y="78"/>
                  </a:cubicBezTo>
                  <a:cubicBezTo>
                    <a:pt x="1107" y="78"/>
                    <a:pt x="1107" y="78"/>
                    <a:pt x="1107" y="78"/>
                  </a:cubicBezTo>
                  <a:cubicBezTo>
                    <a:pt x="1132" y="38"/>
                    <a:pt x="1132" y="38"/>
                    <a:pt x="1132" y="38"/>
                  </a:cubicBezTo>
                  <a:cubicBezTo>
                    <a:pt x="1108" y="1"/>
                    <a:pt x="1108" y="1"/>
                    <a:pt x="1108" y="1"/>
                  </a:cubicBezTo>
                  <a:cubicBezTo>
                    <a:pt x="1122" y="1"/>
                    <a:pt x="1122" y="1"/>
                    <a:pt x="1122" y="1"/>
                  </a:cubicBezTo>
                  <a:cubicBezTo>
                    <a:pt x="1140" y="30"/>
                    <a:pt x="1140" y="30"/>
                    <a:pt x="1140" y="30"/>
                  </a:cubicBezTo>
                  <a:cubicBezTo>
                    <a:pt x="1158" y="1"/>
                    <a:pt x="1158" y="1"/>
                    <a:pt x="1158" y="1"/>
                  </a:cubicBezTo>
                  <a:cubicBezTo>
                    <a:pt x="1171" y="1"/>
                    <a:pt x="1171" y="1"/>
                    <a:pt x="1171" y="1"/>
                  </a:cubicBezTo>
                  <a:cubicBezTo>
                    <a:pt x="1147" y="38"/>
                    <a:pt x="1147" y="38"/>
                    <a:pt x="1147" y="38"/>
                  </a:cubicBezTo>
                  <a:lnTo>
                    <a:pt x="1173" y="78"/>
                  </a:lnTo>
                  <a:close/>
                  <a:moveTo>
                    <a:pt x="116" y="205"/>
                  </a:moveTo>
                  <a:cubicBezTo>
                    <a:pt x="119" y="205"/>
                    <a:pt x="126" y="205"/>
                    <a:pt x="130" y="204"/>
                  </a:cubicBezTo>
                  <a:cubicBezTo>
                    <a:pt x="130" y="224"/>
                    <a:pt x="130" y="224"/>
                    <a:pt x="130" y="224"/>
                  </a:cubicBezTo>
                  <a:cubicBezTo>
                    <a:pt x="126" y="224"/>
                    <a:pt x="120" y="224"/>
                    <a:pt x="116" y="224"/>
                  </a:cubicBezTo>
                  <a:cubicBezTo>
                    <a:pt x="79" y="224"/>
                    <a:pt x="79" y="224"/>
                    <a:pt x="79" y="224"/>
                  </a:cubicBezTo>
                  <a:cubicBezTo>
                    <a:pt x="78" y="240"/>
                    <a:pt x="75" y="252"/>
                    <a:pt x="69" y="263"/>
                  </a:cubicBezTo>
                  <a:cubicBezTo>
                    <a:pt x="64" y="274"/>
                    <a:pt x="52" y="286"/>
                    <a:pt x="38" y="293"/>
                  </a:cubicBezTo>
                  <a:cubicBezTo>
                    <a:pt x="20" y="280"/>
                    <a:pt x="20" y="280"/>
                    <a:pt x="20" y="280"/>
                  </a:cubicBezTo>
                  <a:cubicBezTo>
                    <a:pt x="31" y="276"/>
                    <a:pt x="42" y="267"/>
                    <a:pt x="48" y="258"/>
                  </a:cubicBezTo>
                  <a:cubicBezTo>
                    <a:pt x="54" y="248"/>
                    <a:pt x="57" y="237"/>
                    <a:pt x="58" y="224"/>
                  </a:cubicBezTo>
                  <a:cubicBezTo>
                    <a:pt x="15" y="224"/>
                    <a:pt x="15" y="224"/>
                    <a:pt x="15" y="224"/>
                  </a:cubicBezTo>
                  <a:cubicBezTo>
                    <a:pt x="11" y="224"/>
                    <a:pt x="5" y="224"/>
                    <a:pt x="0" y="224"/>
                  </a:cubicBezTo>
                  <a:cubicBezTo>
                    <a:pt x="0" y="204"/>
                    <a:pt x="0" y="204"/>
                    <a:pt x="0" y="204"/>
                  </a:cubicBezTo>
                  <a:cubicBezTo>
                    <a:pt x="5" y="205"/>
                    <a:pt x="10" y="205"/>
                    <a:pt x="15" y="205"/>
                  </a:cubicBezTo>
                  <a:lnTo>
                    <a:pt x="116" y="205"/>
                  </a:lnTo>
                  <a:close/>
                  <a:moveTo>
                    <a:pt x="35" y="184"/>
                  </a:moveTo>
                  <a:cubicBezTo>
                    <a:pt x="30" y="184"/>
                    <a:pt x="23" y="184"/>
                    <a:pt x="18" y="185"/>
                  </a:cubicBezTo>
                  <a:cubicBezTo>
                    <a:pt x="18" y="165"/>
                    <a:pt x="18" y="165"/>
                    <a:pt x="18" y="165"/>
                  </a:cubicBezTo>
                  <a:cubicBezTo>
                    <a:pt x="23" y="166"/>
                    <a:pt x="30" y="166"/>
                    <a:pt x="35" y="166"/>
                  </a:cubicBezTo>
                  <a:cubicBezTo>
                    <a:pt x="85" y="166"/>
                    <a:pt x="85" y="166"/>
                    <a:pt x="85" y="166"/>
                  </a:cubicBezTo>
                  <a:cubicBezTo>
                    <a:pt x="90" y="166"/>
                    <a:pt x="96" y="166"/>
                    <a:pt x="102" y="165"/>
                  </a:cubicBezTo>
                  <a:cubicBezTo>
                    <a:pt x="102" y="185"/>
                    <a:pt x="102" y="185"/>
                    <a:pt x="102" y="185"/>
                  </a:cubicBezTo>
                  <a:cubicBezTo>
                    <a:pt x="96" y="184"/>
                    <a:pt x="90" y="184"/>
                    <a:pt x="85" y="184"/>
                  </a:cubicBezTo>
                  <a:lnTo>
                    <a:pt x="35" y="184"/>
                  </a:lnTo>
                  <a:close/>
                  <a:moveTo>
                    <a:pt x="111" y="181"/>
                  </a:moveTo>
                  <a:cubicBezTo>
                    <a:pt x="108" y="174"/>
                    <a:pt x="103" y="165"/>
                    <a:pt x="99" y="159"/>
                  </a:cubicBezTo>
                  <a:cubicBezTo>
                    <a:pt x="111" y="154"/>
                    <a:pt x="111" y="154"/>
                    <a:pt x="111" y="154"/>
                  </a:cubicBezTo>
                  <a:cubicBezTo>
                    <a:pt x="115" y="160"/>
                    <a:pt x="120" y="170"/>
                    <a:pt x="123" y="175"/>
                  </a:cubicBezTo>
                  <a:lnTo>
                    <a:pt x="111" y="181"/>
                  </a:lnTo>
                  <a:close/>
                  <a:moveTo>
                    <a:pt x="129" y="174"/>
                  </a:moveTo>
                  <a:cubicBezTo>
                    <a:pt x="126" y="167"/>
                    <a:pt x="121" y="158"/>
                    <a:pt x="117" y="152"/>
                  </a:cubicBezTo>
                  <a:cubicBezTo>
                    <a:pt x="129" y="147"/>
                    <a:pt x="129" y="147"/>
                    <a:pt x="129" y="147"/>
                  </a:cubicBezTo>
                  <a:cubicBezTo>
                    <a:pt x="133" y="153"/>
                    <a:pt x="139" y="163"/>
                    <a:pt x="141" y="168"/>
                  </a:cubicBezTo>
                  <a:lnTo>
                    <a:pt x="129" y="174"/>
                  </a:lnTo>
                  <a:close/>
                  <a:moveTo>
                    <a:pt x="195" y="217"/>
                  </a:moveTo>
                  <a:cubicBezTo>
                    <a:pt x="184" y="234"/>
                    <a:pt x="184" y="234"/>
                    <a:pt x="184" y="234"/>
                  </a:cubicBezTo>
                  <a:cubicBezTo>
                    <a:pt x="175" y="228"/>
                    <a:pt x="159" y="217"/>
                    <a:pt x="149" y="212"/>
                  </a:cubicBezTo>
                  <a:cubicBezTo>
                    <a:pt x="160" y="195"/>
                    <a:pt x="160" y="195"/>
                    <a:pt x="160" y="195"/>
                  </a:cubicBezTo>
                  <a:cubicBezTo>
                    <a:pt x="170" y="200"/>
                    <a:pt x="187" y="211"/>
                    <a:pt x="195" y="217"/>
                  </a:cubicBezTo>
                  <a:close/>
                  <a:moveTo>
                    <a:pt x="208" y="252"/>
                  </a:moveTo>
                  <a:cubicBezTo>
                    <a:pt x="234" y="237"/>
                    <a:pt x="255" y="216"/>
                    <a:pt x="267" y="194"/>
                  </a:cubicBezTo>
                  <a:cubicBezTo>
                    <a:pt x="279" y="215"/>
                    <a:pt x="279" y="215"/>
                    <a:pt x="279" y="215"/>
                  </a:cubicBezTo>
                  <a:cubicBezTo>
                    <a:pt x="265" y="236"/>
                    <a:pt x="243" y="256"/>
                    <a:pt x="218" y="270"/>
                  </a:cubicBezTo>
                  <a:cubicBezTo>
                    <a:pt x="202" y="279"/>
                    <a:pt x="180" y="287"/>
                    <a:pt x="167" y="289"/>
                  </a:cubicBezTo>
                  <a:cubicBezTo>
                    <a:pt x="155" y="269"/>
                    <a:pt x="155" y="269"/>
                    <a:pt x="155" y="269"/>
                  </a:cubicBezTo>
                  <a:cubicBezTo>
                    <a:pt x="172" y="266"/>
                    <a:pt x="191" y="261"/>
                    <a:pt x="208" y="252"/>
                  </a:cubicBezTo>
                  <a:close/>
                  <a:moveTo>
                    <a:pt x="219" y="182"/>
                  </a:moveTo>
                  <a:cubicBezTo>
                    <a:pt x="207" y="199"/>
                    <a:pt x="207" y="199"/>
                    <a:pt x="207" y="199"/>
                  </a:cubicBezTo>
                  <a:cubicBezTo>
                    <a:pt x="199" y="193"/>
                    <a:pt x="183" y="182"/>
                    <a:pt x="173" y="177"/>
                  </a:cubicBezTo>
                  <a:cubicBezTo>
                    <a:pt x="184" y="160"/>
                    <a:pt x="184" y="160"/>
                    <a:pt x="184" y="160"/>
                  </a:cubicBezTo>
                  <a:cubicBezTo>
                    <a:pt x="194" y="165"/>
                    <a:pt x="211" y="176"/>
                    <a:pt x="219" y="182"/>
                  </a:cubicBezTo>
                  <a:close/>
                  <a:moveTo>
                    <a:pt x="265" y="187"/>
                  </a:moveTo>
                  <a:cubicBezTo>
                    <a:pt x="251" y="192"/>
                    <a:pt x="251" y="192"/>
                    <a:pt x="251" y="192"/>
                  </a:cubicBezTo>
                  <a:cubicBezTo>
                    <a:pt x="247" y="183"/>
                    <a:pt x="243" y="176"/>
                    <a:pt x="238" y="168"/>
                  </a:cubicBezTo>
                  <a:cubicBezTo>
                    <a:pt x="250" y="163"/>
                    <a:pt x="250" y="163"/>
                    <a:pt x="250" y="163"/>
                  </a:cubicBezTo>
                  <a:cubicBezTo>
                    <a:pt x="255" y="169"/>
                    <a:pt x="261" y="180"/>
                    <a:pt x="265" y="187"/>
                  </a:cubicBezTo>
                  <a:close/>
                  <a:moveTo>
                    <a:pt x="286" y="178"/>
                  </a:moveTo>
                  <a:cubicBezTo>
                    <a:pt x="273" y="184"/>
                    <a:pt x="273" y="184"/>
                    <a:pt x="273" y="184"/>
                  </a:cubicBezTo>
                  <a:cubicBezTo>
                    <a:pt x="268" y="174"/>
                    <a:pt x="264" y="168"/>
                    <a:pt x="259" y="161"/>
                  </a:cubicBezTo>
                  <a:cubicBezTo>
                    <a:pt x="272" y="155"/>
                    <a:pt x="272" y="155"/>
                    <a:pt x="272" y="155"/>
                  </a:cubicBezTo>
                  <a:cubicBezTo>
                    <a:pt x="276" y="162"/>
                    <a:pt x="282" y="172"/>
                    <a:pt x="286" y="178"/>
                  </a:cubicBezTo>
                  <a:close/>
                  <a:moveTo>
                    <a:pt x="420" y="183"/>
                  </a:moveTo>
                  <a:cubicBezTo>
                    <a:pt x="418" y="186"/>
                    <a:pt x="416" y="190"/>
                    <a:pt x="415" y="194"/>
                  </a:cubicBezTo>
                  <a:cubicBezTo>
                    <a:pt x="411" y="206"/>
                    <a:pt x="404" y="221"/>
                    <a:pt x="394" y="236"/>
                  </a:cubicBezTo>
                  <a:cubicBezTo>
                    <a:pt x="400" y="239"/>
                    <a:pt x="405" y="243"/>
                    <a:pt x="409" y="246"/>
                  </a:cubicBezTo>
                  <a:cubicBezTo>
                    <a:pt x="395" y="264"/>
                    <a:pt x="395" y="264"/>
                    <a:pt x="395" y="264"/>
                  </a:cubicBezTo>
                  <a:cubicBezTo>
                    <a:pt x="391" y="260"/>
                    <a:pt x="386" y="257"/>
                    <a:pt x="380" y="253"/>
                  </a:cubicBezTo>
                  <a:cubicBezTo>
                    <a:pt x="367" y="268"/>
                    <a:pt x="348" y="282"/>
                    <a:pt x="324" y="291"/>
                  </a:cubicBezTo>
                  <a:cubicBezTo>
                    <a:pt x="306" y="276"/>
                    <a:pt x="306" y="276"/>
                    <a:pt x="306" y="276"/>
                  </a:cubicBezTo>
                  <a:cubicBezTo>
                    <a:pt x="333" y="267"/>
                    <a:pt x="350" y="254"/>
                    <a:pt x="363" y="241"/>
                  </a:cubicBezTo>
                  <a:cubicBezTo>
                    <a:pt x="353" y="234"/>
                    <a:pt x="342" y="228"/>
                    <a:pt x="334" y="224"/>
                  </a:cubicBezTo>
                  <a:cubicBezTo>
                    <a:pt x="347" y="209"/>
                    <a:pt x="347" y="209"/>
                    <a:pt x="347" y="209"/>
                  </a:cubicBezTo>
                  <a:cubicBezTo>
                    <a:pt x="355" y="213"/>
                    <a:pt x="366" y="219"/>
                    <a:pt x="376" y="225"/>
                  </a:cubicBezTo>
                  <a:cubicBezTo>
                    <a:pt x="384" y="214"/>
                    <a:pt x="390" y="202"/>
                    <a:pt x="392" y="192"/>
                  </a:cubicBezTo>
                  <a:cubicBezTo>
                    <a:pt x="348" y="192"/>
                    <a:pt x="348" y="192"/>
                    <a:pt x="348" y="192"/>
                  </a:cubicBezTo>
                  <a:cubicBezTo>
                    <a:pt x="337" y="207"/>
                    <a:pt x="323" y="221"/>
                    <a:pt x="307" y="232"/>
                  </a:cubicBezTo>
                  <a:cubicBezTo>
                    <a:pt x="291" y="219"/>
                    <a:pt x="291" y="219"/>
                    <a:pt x="291" y="219"/>
                  </a:cubicBezTo>
                  <a:cubicBezTo>
                    <a:pt x="318" y="203"/>
                    <a:pt x="332" y="182"/>
                    <a:pt x="340" y="168"/>
                  </a:cubicBezTo>
                  <a:cubicBezTo>
                    <a:pt x="342" y="164"/>
                    <a:pt x="345" y="157"/>
                    <a:pt x="347" y="152"/>
                  </a:cubicBezTo>
                  <a:cubicBezTo>
                    <a:pt x="369" y="159"/>
                    <a:pt x="369" y="159"/>
                    <a:pt x="369" y="159"/>
                  </a:cubicBezTo>
                  <a:cubicBezTo>
                    <a:pt x="365" y="164"/>
                    <a:pt x="362" y="171"/>
                    <a:pt x="360" y="175"/>
                  </a:cubicBezTo>
                  <a:cubicBezTo>
                    <a:pt x="360" y="175"/>
                    <a:pt x="360" y="175"/>
                    <a:pt x="360" y="175"/>
                  </a:cubicBezTo>
                  <a:cubicBezTo>
                    <a:pt x="391" y="175"/>
                    <a:pt x="391" y="175"/>
                    <a:pt x="391" y="175"/>
                  </a:cubicBezTo>
                  <a:cubicBezTo>
                    <a:pt x="396" y="175"/>
                    <a:pt x="401" y="174"/>
                    <a:pt x="404" y="173"/>
                  </a:cubicBezTo>
                  <a:lnTo>
                    <a:pt x="420" y="183"/>
                  </a:lnTo>
                  <a:close/>
                  <a:moveTo>
                    <a:pt x="431" y="275"/>
                  </a:moveTo>
                  <a:cubicBezTo>
                    <a:pt x="444" y="266"/>
                    <a:pt x="452" y="252"/>
                    <a:pt x="457" y="238"/>
                  </a:cubicBezTo>
                  <a:cubicBezTo>
                    <a:pt x="461" y="225"/>
                    <a:pt x="461" y="196"/>
                    <a:pt x="461" y="178"/>
                  </a:cubicBezTo>
                  <a:cubicBezTo>
                    <a:pt x="461" y="171"/>
                    <a:pt x="461" y="167"/>
                    <a:pt x="460" y="164"/>
                  </a:cubicBezTo>
                  <a:cubicBezTo>
                    <a:pt x="482" y="164"/>
                    <a:pt x="482" y="164"/>
                    <a:pt x="482" y="164"/>
                  </a:cubicBezTo>
                  <a:cubicBezTo>
                    <a:pt x="482" y="164"/>
                    <a:pt x="481" y="171"/>
                    <a:pt x="481" y="177"/>
                  </a:cubicBezTo>
                  <a:cubicBezTo>
                    <a:pt x="481" y="196"/>
                    <a:pt x="481" y="228"/>
                    <a:pt x="477" y="244"/>
                  </a:cubicBezTo>
                  <a:cubicBezTo>
                    <a:pt x="472" y="261"/>
                    <a:pt x="463" y="276"/>
                    <a:pt x="449" y="288"/>
                  </a:cubicBezTo>
                  <a:lnTo>
                    <a:pt x="431" y="275"/>
                  </a:lnTo>
                  <a:close/>
                  <a:moveTo>
                    <a:pt x="502" y="278"/>
                  </a:moveTo>
                  <a:cubicBezTo>
                    <a:pt x="502" y="275"/>
                    <a:pt x="503" y="270"/>
                    <a:pt x="503" y="266"/>
                  </a:cubicBezTo>
                  <a:cubicBezTo>
                    <a:pt x="503" y="176"/>
                    <a:pt x="503" y="176"/>
                    <a:pt x="503" y="176"/>
                  </a:cubicBezTo>
                  <a:cubicBezTo>
                    <a:pt x="503" y="170"/>
                    <a:pt x="502" y="164"/>
                    <a:pt x="502" y="163"/>
                  </a:cubicBezTo>
                  <a:cubicBezTo>
                    <a:pt x="525" y="163"/>
                    <a:pt x="525" y="163"/>
                    <a:pt x="525" y="163"/>
                  </a:cubicBezTo>
                  <a:cubicBezTo>
                    <a:pt x="525" y="164"/>
                    <a:pt x="524" y="170"/>
                    <a:pt x="524" y="177"/>
                  </a:cubicBezTo>
                  <a:cubicBezTo>
                    <a:pt x="524" y="257"/>
                    <a:pt x="524" y="257"/>
                    <a:pt x="524" y="257"/>
                  </a:cubicBezTo>
                  <a:cubicBezTo>
                    <a:pt x="536" y="252"/>
                    <a:pt x="551" y="240"/>
                    <a:pt x="562" y="225"/>
                  </a:cubicBezTo>
                  <a:cubicBezTo>
                    <a:pt x="573" y="242"/>
                    <a:pt x="573" y="242"/>
                    <a:pt x="573" y="242"/>
                  </a:cubicBezTo>
                  <a:cubicBezTo>
                    <a:pt x="561" y="258"/>
                    <a:pt x="539" y="275"/>
                    <a:pt x="521" y="284"/>
                  </a:cubicBezTo>
                  <a:cubicBezTo>
                    <a:pt x="518" y="285"/>
                    <a:pt x="517" y="287"/>
                    <a:pt x="515" y="288"/>
                  </a:cubicBezTo>
                  <a:lnTo>
                    <a:pt x="502" y="278"/>
                  </a:lnTo>
                  <a:close/>
                  <a:moveTo>
                    <a:pt x="667" y="268"/>
                  </a:moveTo>
                  <a:cubicBezTo>
                    <a:pt x="667" y="274"/>
                    <a:pt x="668" y="284"/>
                    <a:pt x="669" y="288"/>
                  </a:cubicBezTo>
                  <a:cubicBezTo>
                    <a:pt x="645" y="288"/>
                    <a:pt x="645" y="288"/>
                    <a:pt x="645" y="288"/>
                  </a:cubicBezTo>
                  <a:cubicBezTo>
                    <a:pt x="645" y="284"/>
                    <a:pt x="646" y="274"/>
                    <a:pt x="646" y="268"/>
                  </a:cubicBezTo>
                  <a:cubicBezTo>
                    <a:pt x="646" y="217"/>
                    <a:pt x="646" y="217"/>
                    <a:pt x="646" y="217"/>
                  </a:cubicBezTo>
                  <a:cubicBezTo>
                    <a:pt x="630" y="225"/>
                    <a:pt x="611" y="233"/>
                    <a:pt x="593" y="238"/>
                  </a:cubicBezTo>
                  <a:cubicBezTo>
                    <a:pt x="582" y="219"/>
                    <a:pt x="582" y="219"/>
                    <a:pt x="582" y="219"/>
                  </a:cubicBezTo>
                  <a:cubicBezTo>
                    <a:pt x="609" y="213"/>
                    <a:pt x="634" y="202"/>
                    <a:pt x="652" y="191"/>
                  </a:cubicBezTo>
                  <a:cubicBezTo>
                    <a:pt x="667" y="182"/>
                    <a:pt x="683" y="168"/>
                    <a:pt x="692" y="157"/>
                  </a:cubicBezTo>
                  <a:cubicBezTo>
                    <a:pt x="708" y="172"/>
                    <a:pt x="708" y="172"/>
                    <a:pt x="708" y="172"/>
                  </a:cubicBezTo>
                  <a:cubicBezTo>
                    <a:pt x="697" y="183"/>
                    <a:pt x="683" y="195"/>
                    <a:pt x="667" y="205"/>
                  </a:cubicBezTo>
                  <a:lnTo>
                    <a:pt x="667" y="268"/>
                  </a:lnTo>
                  <a:close/>
                  <a:moveTo>
                    <a:pt x="784" y="246"/>
                  </a:moveTo>
                  <a:cubicBezTo>
                    <a:pt x="810" y="231"/>
                    <a:pt x="830" y="207"/>
                    <a:pt x="840" y="186"/>
                  </a:cubicBezTo>
                  <a:cubicBezTo>
                    <a:pt x="852" y="208"/>
                    <a:pt x="852" y="208"/>
                    <a:pt x="852" y="208"/>
                  </a:cubicBezTo>
                  <a:cubicBezTo>
                    <a:pt x="840" y="229"/>
                    <a:pt x="820" y="250"/>
                    <a:pt x="795" y="265"/>
                  </a:cubicBezTo>
                  <a:cubicBezTo>
                    <a:pt x="780" y="274"/>
                    <a:pt x="760" y="283"/>
                    <a:pt x="738" y="287"/>
                  </a:cubicBezTo>
                  <a:cubicBezTo>
                    <a:pt x="725" y="266"/>
                    <a:pt x="725" y="266"/>
                    <a:pt x="725" y="266"/>
                  </a:cubicBezTo>
                  <a:cubicBezTo>
                    <a:pt x="749" y="263"/>
                    <a:pt x="769" y="255"/>
                    <a:pt x="784" y="246"/>
                  </a:cubicBezTo>
                  <a:close/>
                  <a:moveTo>
                    <a:pt x="784" y="196"/>
                  </a:moveTo>
                  <a:cubicBezTo>
                    <a:pt x="768" y="213"/>
                    <a:pt x="768" y="213"/>
                    <a:pt x="768" y="213"/>
                  </a:cubicBezTo>
                  <a:cubicBezTo>
                    <a:pt x="760" y="204"/>
                    <a:pt x="741" y="187"/>
                    <a:pt x="730" y="179"/>
                  </a:cubicBezTo>
                  <a:cubicBezTo>
                    <a:pt x="744" y="164"/>
                    <a:pt x="744" y="164"/>
                    <a:pt x="744" y="164"/>
                  </a:cubicBezTo>
                  <a:cubicBezTo>
                    <a:pt x="755" y="171"/>
                    <a:pt x="775" y="187"/>
                    <a:pt x="784" y="196"/>
                  </a:cubicBezTo>
                  <a:close/>
                  <a:moveTo>
                    <a:pt x="909" y="226"/>
                  </a:moveTo>
                  <a:cubicBezTo>
                    <a:pt x="901" y="239"/>
                    <a:pt x="887" y="260"/>
                    <a:pt x="879" y="269"/>
                  </a:cubicBezTo>
                  <a:cubicBezTo>
                    <a:pt x="862" y="257"/>
                    <a:pt x="862" y="257"/>
                    <a:pt x="862" y="257"/>
                  </a:cubicBezTo>
                  <a:cubicBezTo>
                    <a:pt x="873" y="247"/>
                    <a:pt x="885" y="230"/>
                    <a:pt x="891" y="218"/>
                  </a:cubicBezTo>
                  <a:lnTo>
                    <a:pt x="909" y="226"/>
                  </a:lnTo>
                  <a:close/>
                  <a:moveTo>
                    <a:pt x="943" y="204"/>
                  </a:moveTo>
                  <a:cubicBezTo>
                    <a:pt x="943" y="275"/>
                    <a:pt x="943" y="275"/>
                    <a:pt x="943" y="275"/>
                  </a:cubicBezTo>
                  <a:cubicBezTo>
                    <a:pt x="943" y="284"/>
                    <a:pt x="938" y="290"/>
                    <a:pt x="927" y="290"/>
                  </a:cubicBezTo>
                  <a:cubicBezTo>
                    <a:pt x="919" y="290"/>
                    <a:pt x="910" y="289"/>
                    <a:pt x="902" y="288"/>
                  </a:cubicBezTo>
                  <a:cubicBezTo>
                    <a:pt x="900" y="269"/>
                    <a:pt x="900" y="269"/>
                    <a:pt x="900" y="269"/>
                  </a:cubicBezTo>
                  <a:cubicBezTo>
                    <a:pt x="907" y="271"/>
                    <a:pt x="914" y="271"/>
                    <a:pt x="917" y="271"/>
                  </a:cubicBezTo>
                  <a:cubicBezTo>
                    <a:pt x="921" y="271"/>
                    <a:pt x="923" y="270"/>
                    <a:pt x="923" y="266"/>
                  </a:cubicBezTo>
                  <a:cubicBezTo>
                    <a:pt x="923" y="260"/>
                    <a:pt x="923" y="211"/>
                    <a:pt x="923" y="204"/>
                  </a:cubicBezTo>
                  <a:cubicBezTo>
                    <a:pt x="923" y="204"/>
                    <a:pt x="923" y="204"/>
                    <a:pt x="923" y="204"/>
                  </a:cubicBezTo>
                  <a:cubicBezTo>
                    <a:pt x="884" y="204"/>
                    <a:pt x="884" y="204"/>
                    <a:pt x="884" y="204"/>
                  </a:cubicBezTo>
                  <a:cubicBezTo>
                    <a:pt x="880" y="204"/>
                    <a:pt x="874" y="204"/>
                    <a:pt x="869" y="204"/>
                  </a:cubicBezTo>
                  <a:cubicBezTo>
                    <a:pt x="869" y="184"/>
                    <a:pt x="869" y="184"/>
                    <a:pt x="869" y="184"/>
                  </a:cubicBezTo>
                  <a:cubicBezTo>
                    <a:pt x="874" y="185"/>
                    <a:pt x="879" y="185"/>
                    <a:pt x="884" y="185"/>
                  </a:cubicBezTo>
                  <a:cubicBezTo>
                    <a:pt x="923" y="185"/>
                    <a:pt x="923" y="185"/>
                    <a:pt x="923" y="185"/>
                  </a:cubicBezTo>
                  <a:cubicBezTo>
                    <a:pt x="923" y="173"/>
                    <a:pt x="923" y="173"/>
                    <a:pt x="923" y="173"/>
                  </a:cubicBezTo>
                  <a:cubicBezTo>
                    <a:pt x="923" y="169"/>
                    <a:pt x="923" y="162"/>
                    <a:pt x="922" y="160"/>
                  </a:cubicBezTo>
                  <a:cubicBezTo>
                    <a:pt x="945" y="160"/>
                    <a:pt x="945" y="160"/>
                    <a:pt x="945" y="160"/>
                  </a:cubicBezTo>
                  <a:cubicBezTo>
                    <a:pt x="944" y="162"/>
                    <a:pt x="943" y="169"/>
                    <a:pt x="943" y="173"/>
                  </a:cubicBezTo>
                  <a:cubicBezTo>
                    <a:pt x="943" y="185"/>
                    <a:pt x="943" y="185"/>
                    <a:pt x="943" y="185"/>
                  </a:cubicBezTo>
                  <a:cubicBezTo>
                    <a:pt x="979" y="185"/>
                    <a:pt x="979" y="185"/>
                    <a:pt x="979" y="185"/>
                  </a:cubicBezTo>
                  <a:cubicBezTo>
                    <a:pt x="984" y="185"/>
                    <a:pt x="990" y="185"/>
                    <a:pt x="994" y="184"/>
                  </a:cubicBezTo>
                  <a:cubicBezTo>
                    <a:pt x="994" y="204"/>
                    <a:pt x="994" y="204"/>
                    <a:pt x="994" y="204"/>
                  </a:cubicBezTo>
                  <a:cubicBezTo>
                    <a:pt x="989" y="204"/>
                    <a:pt x="984" y="204"/>
                    <a:pt x="979" y="204"/>
                  </a:cubicBezTo>
                  <a:lnTo>
                    <a:pt x="943" y="204"/>
                  </a:lnTo>
                  <a:close/>
                  <a:moveTo>
                    <a:pt x="975" y="217"/>
                  </a:moveTo>
                  <a:cubicBezTo>
                    <a:pt x="983" y="227"/>
                    <a:pt x="995" y="246"/>
                    <a:pt x="1001" y="258"/>
                  </a:cubicBezTo>
                  <a:cubicBezTo>
                    <a:pt x="983" y="267"/>
                    <a:pt x="983" y="267"/>
                    <a:pt x="983" y="267"/>
                  </a:cubicBezTo>
                  <a:cubicBezTo>
                    <a:pt x="976" y="254"/>
                    <a:pt x="965" y="236"/>
                    <a:pt x="958" y="226"/>
                  </a:cubicBezTo>
                  <a:lnTo>
                    <a:pt x="975" y="217"/>
                  </a:lnTo>
                  <a:close/>
                  <a:moveTo>
                    <a:pt x="973" y="182"/>
                  </a:moveTo>
                  <a:cubicBezTo>
                    <a:pt x="970" y="176"/>
                    <a:pt x="966" y="167"/>
                    <a:pt x="962" y="162"/>
                  </a:cubicBezTo>
                  <a:cubicBezTo>
                    <a:pt x="974" y="156"/>
                    <a:pt x="974" y="156"/>
                    <a:pt x="974" y="156"/>
                  </a:cubicBezTo>
                  <a:cubicBezTo>
                    <a:pt x="978" y="162"/>
                    <a:pt x="983" y="171"/>
                    <a:pt x="985" y="177"/>
                  </a:cubicBezTo>
                  <a:lnTo>
                    <a:pt x="973" y="182"/>
                  </a:lnTo>
                  <a:close/>
                  <a:moveTo>
                    <a:pt x="994" y="177"/>
                  </a:moveTo>
                  <a:cubicBezTo>
                    <a:pt x="990" y="171"/>
                    <a:pt x="986" y="163"/>
                    <a:pt x="982" y="157"/>
                  </a:cubicBezTo>
                  <a:cubicBezTo>
                    <a:pt x="994" y="152"/>
                    <a:pt x="994" y="152"/>
                    <a:pt x="994" y="152"/>
                  </a:cubicBezTo>
                  <a:cubicBezTo>
                    <a:pt x="998" y="158"/>
                    <a:pt x="1003" y="167"/>
                    <a:pt x="1006" y="172"/>
                  </a:cubicBezTo>
                  <a:lnTo>
                    <a:pt x="994" y="177"/>
                  </a:lnTo>
                  <a:close/>
                  <a:moveTo>
                    <a:pt x="1097" y="268"/>
                  </a:moveTo>
                  <a:cubicBezTo>
                    <a:pt x="1097" y="274"/>
                    <a:pt x="1098" y="284"/>
                    <a:pt x="1099" y="288"/>
                  </a:cubicBezTo>
                  <a:cubicBezTo>
                    <a:pt x="1075" y="288"/>
                    <a:pt x="1075" y="288"/>
                    <a:pt x="1075" y="288"/>
                  </a:cubicBezTo>
                  <a:cubicBezTo>
                    <a:pt x="1075" y="284"/>
                    <a:pt x="1076" y="274"/>
                    <a:pt x="1076" y="268"/>
                  </a:cubicBezTo>
                  <a:cubicBezTo>
                    <a:pt x="1076" y="217"/>
                    <a:pt x="1076" y="217"/>
                    <a:pt x="1076" y="217"/>
                  </a:cubicBezTo>
                  <a:cubicBezTo>
                    <a:pt x="1060" y="225"/>
                    <a:pt x="1041" y="233"/>
                    <a:pt x="1023" y="238"/>
                  </a:cubicBezTo>
                  <a:cubicBezTo>
                    <a:pt x="1012" y="219"/>
                    <a:pt x="1012" y="219"/>
                    <a:pt x="1012" y="219"/>
                  </a:cubicBezTo>
                  <a:cubicBezTo>
                    <a:pt x="1039" y="213"/>
                    <a:pt x="1064" y="202"/>
                    <a:pt x="1082" y="191"/>
                  </a:cubicBezTo>
                  <a:cubicBezTo>
                    <a:pt x="1097" y="182"/>
                    <a:pt x="1113" y="168"/>
                    <a:pt x="1122" y="157"/>
                  </a:cubicBezTo>
                  <a:cubicBezTo>
                    <a:pt x="1138" y="172"/>
                    <a:pt x="1138" y="172"/>
                    <a:pt x="1138" y="172"/>
                  </a:cubicBezTo>
                  <a:cubicBezTo>
                    <a:pt x="1127" y="183"/>
                    <a:pt x="1113" y="195"/>
                    <a:pt x="1097" y="205"/>
                  </a:cubicBezTo>
                  <a:lnTo>
                    <a:pt x="1097" y="268"/>
                  </a:lnTo>
                  <a:close/>
                  <a:moveTo>
                    <a:pt x="1261" y="177"/>
                  </a:moveTo>
                  <a:cubicBezTo>
                    <a:pt x="1260" y="178"/>
                    <a:pt x="1257" y="183"/>
                    <a:pt x="1256" y="186"/>
                  </a:cubicBezTo>
                  <a:cubicBezTo>
                    <a:pt x="1251" y="198"/>
                    <a:pt x="1242" y="215"/>
                    <a:pt x="1232" y="228"/>
                  </a:cubicBezTo>
                  <a:cubicBezTo>
                    <a:pt x="1247" y="242"/>
                    <a:pt x="1266" y="261"/>
                    <a:pt x="1275" y="272"/>
                  </a:cubicBezTo>
                  <a:cubicBezTo>
                    <a:pt x="1257" y="288"/>
                    <a:pt x="1257" y="288"/>
                    <a:pt x="1257" y="288"/>
                  </a:cubicBezTo>
                  <a:cubicBezTo>
                    <a:pt x="1247" y="274"/>
                    <a:pt x="1233" y="258"/>
                    <a:pt x="1219" y="244"/>
                  </a:cubicBezTo>
                  <a:cubicBezTo>
                    <a:pt x="1202" y="261"/>
                    <a:pt x="1182" y="277"/>
                    <a:pt x="1161" y="287"/>
                  </a:cubicBezTo>
                  <a:cubicBezTo>
                    <a:pt x="1145" y="271"/>
                    <a:pt x="1145" y="271"/>
                    <a:pt x="1145" y="271"/>
                  </a:cubicBezTo>
                  <a:cubicBezTo>
                    <a:pt x="1170" y="261"/>
                    <a:pt x="1193" y="243"/>
                    <a:pt x="1208" y="227"/>
                  </a:cubicBezTo>
                  <a:cubicBezTo>
                    <a:pt x="1218" y="215"/>
                    <a:pt x="1227" y="200"/>
                    <a:pt x="1231" y="189"/>
                  </a:cubicBezTo>
                  <a:cubicBezTo>
                    <a:pt x="1179" y="189"/>
                    <a:pt x="1179" y="189"/>
                    <a:pt x="1179" y="189"/>
                  </a:cubicBezTo>
                  <a:cubicBezTo>
                    <a:pt x="1172" y="189"/>
                    <a:pt x="1164" y="190"/>
                    <a:pt x="1161" y="190"/>
                  </a:cubicBezTo>
                  <a:cubicBezTo>
                    <a:pt x="1161" y="168"/>
                    <a:pt x="1161" y="168"/>
                    <a:pt x="1161" y="168"/>
                  </a:cubicBezTo>
                  <a:cubicBezTo>
                    <a:pt x="1165" y="169"/>
                    <a:pt x="1174" y="169"/>
                    <a:pt x="1179" y="169"/>
                  </a:cubicBezTo>
                  <a:cubicBezTo>
                    <a:pt x="1233" y="169"/>
                    <a:pt x="1233" y="169"/>
                    <a:pt x="1233" y="169"/>
                  </a:cubicBezTo>
                  <a:cubicBezTo>
                    <a:pt x="1240" y="169"/>
                    <a:pt x="1246" y="168"/>
                    <a:pt x="1249" y="167"/>
                  </a:cubicBezTo>
                  <a:lnTo>
                    <a:pt x="1261" y="177"/>
                  </a:lnTo>
                  <a:close/>
                  <a:moveTo>
                    <a:pt x="1345" y="165"/>
                  </a:moveTo>
                  <a:cubicBezTo>
                    <a:pt x="1348" y="165"/>
                    <a:pt x="1352" y="165"/>
                    <a:pt x="1353" y="164"/>
                  </a:cubicBezTo>
                  <a:cubicBezTo>
                    <a:pt x="1353" y="175"/>
                    <a:pt x="1353" y="175"/>
                    <a:pt x="1353" y="175"/>
                  </a:cubicBezTo>
                  <a:cubicBezTo>
                    <a:pt x="1351" y="174"/>
                    <a:pt x="1348" y="174"/>
                    <a:pt x="1346" y="174"/>
                  </a:cubicBezTo>
                  <a:cubicBezTo>
                    <a:pt x="1336" y="174"/>
                    <a:pt x="1336" y="174"/>
                    <a:pt x="1336" y="174"/>
                  </a:cubicBezTo>
                  <a:cubicBezTo>
                    <a:pt x="1336" y="186"/>
                    <a:pt x="1337" y="198"/>
                    <a:pt x="1337" y="209"/>
                  </a:cubicBezTo>
                  <a:cubicBezTo>
                    <a:pt x="1337" y="214"/>
                    <a:pt x="1334" y="217"/>
                    <a:pt x="1328" y="217"/>
                  </a:cubicBezTo>
                  <a:cubicBezTo>
                    <a:pt x="1323" y="217"/>
                    <a:pt x="1319" y="216"/>
                    <a:pt x="1315" y="216"/>
                  </a:cubicBezTo>
                  <a:cubicBezTo>
                    <a:pt x="1314" y="206"/>
                    <a:pt x="1314" y="206"/>
                    <a:pt x="1314" y="206"/>
                  </a:cubicBezTo>
                  <a:cubicBezTo>
                    <a:pt x="1317" y="207"/>
                    <a:pt x="1322" y="207"/>
                    <a:pt x="1324" y="207"/>
                  </a:cubicBezTo>
                  <a:cubicBezTo>
                    <a:pt x="1326" y="207"/>
                    <a:pt x="1327" y="206"/>
                    <a:pt x="1327" y="204"/>
                  </a:cubicBezTo>
                  <a:cubicBezTo>
                    <a:pt x="1327" y="199"/>
                    <a:pt x="1327" y="191"/>
                    <a:pt x="1327" y="183"/>
                  </a:cubicBezTo>
                  <a:cubicBezTo>
                    <a:pt x="1320" y="192"/>
                    <a:pt x="1307" y="203"/>
                    <a:pt x="1295" y="209"/>
                  </a:cubicBezTo>
                  <a:cubicBezTo>
                    <a:pt x="1288" y="201"/>
                    <a:pt x="1288" y="201"/>
                    <a:pt x="1288" y="201"/>
                  </a:cubicBezTo>
                  <a:cubicBezTo>
                    <a:pt x="1303" y="194"/>
                    <a:pt x="1316" y="183"/>
                    <a:pt x="1322" y="174"/>
                  </a:cubicBezTo>
                  <a:cubicBezTo>
                    <a:pt x="1301" y="174"/>
                    <a:pt x="1301" y="174"/>
                    <a:pt x="1301" y="174"/>
                  </a:cubicBezTo>
                  <a:cubicBezTo>
                    <a:pt x="1298" y="174"/>
                    <a:pt x="1295" y="174"/>
                    <a:pt x="1292" y="175"/>
                  </a:cubicBezTo>
                  <a:cubicBezTo>
                    <a:pt x="1292" y="164"/>
                    <a:pt x="1292" y="164"/>
                    <a:pt x="1292" y="164"/>
                  </a:cubicBezTo>
                  <a:cubicBezTo>
                    <a:pt x="1294" y="165"/>
                    <a:pt x="1298" y="165"/>
                    <a:pt x="1301" y="165"/>
                  </a:cubicBezTo>
                  <a:cubicBezTo>
                    <a:pt x="1326" y="165"/>
                    <a:pt x="1326" y="165"/>
                    <a:pt x="1326" y="165"/>
                  </a:cubicBezTo>
                  <a:cubicBezTo>
                    <a:pt x="1326" y="163"/>
                    <a:pt x="1326" y="161"/>
                    <a:pt x="1326" y="159"/>
                  </a:cubicBezTo>
                  <a:cubicBezTo>
                    <a:pt x="1326" y="157"/>
                    <a:pt x="1326" y="154"/>
                    <a:pt x="1325" y="152"/>
                  </a:cubicBezTo>
                  <a:cubicBezTo>
                    <a:pt x="1336" y="152"/>
                    <a:pt x="1336" y="152"/>
                    <a:pt x="1336" y="152"/>
                  </a:cubicBezTo>
                  <a:cubicBezTo>
                    <a:pt x="1336" y="154"/>
                    <a:pt x="1336" y="157"/>
                    <a:pt x="1336" y="159"/>
                  </a:cubicBezTo>
                  <a:cubicBezTo>
                    <a:pt x="1336" y="165"/>
                    <a:pt x="1336" y="165"/>
                    <a:pt x="1336" y="165"/>
                  </a:cubicBezTo>
                  <a:lnTo>
                    <a:pt x="1345" y="165"/>
                  </a:lnTo>
                  <a:close/>
                  <a:moveTo>
                    <a:pt x="1408" y="159"/>
                  </a:moveTo>
                  <a:cubicBezTo>
                    <a:pt x="1409" y="159"/>
                    <a:pt x="1411" y="158"/>
                    <a:pt x="1412" y="158"/>
                  </a:cubicBezTo>
                  <a:cubicBezTo>
                    <a:pt x="1412" y="158"/>
                    <a:pt x="1412" y="157"/>
                    <a:pt x="1412" y="157"/>
                  </a:cubicBezTo>
                  <a:cubicBezTo>
                    <a:pt x="1412" y="152"/>
                    <a:pt x="1416" y="148"/>
                    <a:pt x="1422" y="148"/>
                  </a:cubicBezTo>
                  <a:cubicBezTo>
                    <a:pt x="1427" y="148"/>
                    <a:pt x="1431" y="152"/>
                    <a:pt x="1431" y="157"/>
                  </a:cubicBezTo>
                  <a:cubicBezTo>
                    <a:pt x="1431" y="162"/>
                    <a:pt x="1427" y="166"/>
                    <a:pt x="1422" y="166"/>
                  </a:cubicBezTo>
                  <a:cubicBezTo>
                    <a:pt x="1421" y="166"/>
                    <a:pt x="1421" y="166"/>
                    <a:pt x="1421" y="166"/>
                  </a:cubicBezTo>
                  <a:cubicBezTo>
                    <a:pt x="1420" y="168"/>
                    <a:pt x="1420" y="168"/>
                    <a:pt x="1420" y="168"/>
                  </a:cubicBezTo>
                  <a:cubicBezTo>
                    <a:pt x="1418" y="176"/>
                    <a:pt x="1415" y="188"/>
                    <a:pt x="1408" y="196"/>
                  </a:cubicBezTo>
                  <a:cubicBezTo>
                    <a:pt x="1401" y="205"/>
                    <a:pt x="1391" y="213"/>
                    <a:pt x="1377" y="217"/>
                  </a:cubicBezTo>
                  <a:cubicBezTo>
                    <a:pt x="1369" y="208"/>
                    <a:pt x="1369" y="208"/>
                    <a:pt x="1369" y="208"/>
                  </a:cubicBezTo>
                  <a:cubicBezTo>
                    <a:pt x="1384" y="205"/>
                    <a:pt x="1393" y="198"/>
                    <a:pt x="1399" y="190"/>
                  </a:cubicBezTo>
                  <a:cubicBezTo>
                    <a:pt x="1404" y="184"/>
                    <a:pt x="1407" y="175"/>
                    <a:pt x="1408" y="169"/>
                  </a:cubicBezTo>
                  <a:cubicBezTo>
                    <a:pt x="1372" y="169"/>
                    <a:pt x="1372" y="169"/>
                    <a:pt x="1372" y="169"/>
                  </a:cubicBezTo>
                  <a:cubicBezTo>
                    <a:pt x="1369" y="169"/>
                    <a:pt x="1365" y="169"/>
                    <a:pt x="1363" y="169"/>
                  </a:cubicBezTo>
                  <a:cubicBezTo>
                    <a:pt x="1363" y="158"/>
                    <a:pt x="1363" y="158"/>
                    <a:pt x="1363" y="158"/>
                  </a:cubicBezTo>
                  <a:cubicBezTo>
                    <a:pt x="1366" y="158"/>
                    <a:pt x="1370" y="159"/>
                    <a:pt x="1372" y="159"/>
                  </a:cubicBezTo>
                  <a:lnTo>
                    <a:pt x="1408" y="159"/>
                  </a:lnTo>
                  <a:close/>
                  <a:moveTo>
                    <a:pt x="1426" y="157"/>
                  </a:moveTo>
                  <a:cubicBezTo>
                    <a:pt x="1426" y="154"/>
                    <a:pt x="1424" y="152"/>
                    <a:pt x="1422" y="152"/>
                  </a:cubicBezTo>
                  <a:cubicBezTo>
                    <a:pt x="1419" y="152"/>
                    <a:pt x="1417" y="154"/>
                    <a:pt x="1417" y="157"/>
                  </a:cubicBezTo>
                  <a:cubicBezTo>
                    <a:pt x="1417" y="159"/>
                    <a:pt x="1419" y="161"/>
                    <a:pt x="1422" y="161"/>
                  </a:cubicBezTo>
                  <a:cubicBezTo>
                    <a:pt x="1424" y="161"/>
                    <a:pt x="1426" y="159"/>
                    <a:pt x="1426" y="157"/>
                  </a:cubicBezTo>
                  <a:close/>
                  <a:moveTo>
                    <a:pt x="1313" y="258"/>
                  </a:moveTo>
                  <a:cubicBezTo>
                    <a:pt x="1307" y="266"/>
                    <a:pt x="1307" y="266"/>
                    <a:pt x="1307" y="266"/>
                  </a:cubicBezTo>
                  <a:cubicBezTo>
                    <a:pt x="1303" y="263"/>
                    <a:pt x="1295" y="258"/>
                    <a:pt x="1290" y="255"/>
                  </a:cubicBezTo>
                  <a:cubicBezTo>
                    <a:pt x="1295" y="247"/>
                    <a:pt x="1295" y="247"/>
                    <a:pt x="1295" y="247"/>
                  </a:cubicBezTo>
                  <a:cubicBezTo>
                    <a:pt x="1300" y="250"/>
                    <a:pt x="1309" y="255"/>
                    <a:pt x="1313" y="258"/>
                  </a:cubicBezTo>
                  <a:close/>
                  <a:moveTo>
                    <a:pt x="1319" y="275"/>
                  </a:moveTo>
                  <a:cubicBezTo>
                    <a:pt x="1332" y="268"/>
                    <a:pt x="1343" y="257"/>
                    <a:pt x="1349" y="246"/>
                  </a:cubicBezTo>
                  <a:cubicBezTo>
                    <a:pt x="1355" y="257"/>
                    <a:pt x="1355" y="257"/>
                    <a:pt x="1355" y="257"/>
                  </a:cubicBezTo>
                  <a:cubicBezTo>
                    <a:pt x="1348" y="267"/>
                    <a:pt x="1337" y="277"/>
                    <a:pt x="1324" y="284"/>
                  </a:cubicBezTo>
                  <a:cubicBezTo>
                    <a:pt x="1316" y="289"/>
                    <a:pt x="1305" y="293"/>
                    <a:pt x="1298" y="294"/>
                  </a:cubicBezTo>
                  <a:cubicBezTo>
                    <a:pt x="1293" y="284"/>
                    <a:pt x="1293" y="284"/>
                    <a:pt x="1293" y="284"/>
                  </a:cubicBezTo>
                  <a:cubicBezTo>
                    <a:pt x="1301" y="282"/>
                    <a:pt x="1311" y="280"/>
                    <a:pt x="1319" y="275"/>
                  </a:cubicBezTo>
                  <a:close/>
                  <a:moveTo>
                    <a:pt x="1325" y="240"/>
                  </a:moveTo>
                  <a:cubicBezTo>
                    <a:pt x="1319" y="249"/>
                    <a:pt x="1319" y="249"/>
                    <a:pt x="1319" y="249"/>
                  </a:cubicBezTo>
                  <a:cubicBezTo>
                    <a:pt x="1314" y="246"/>
                    <a:pt x="1306" y="241"/>
                    <a:pt x="1301" y="238"/>
                  </a:cubicBezTo>
                  <a:cubicBezTo>
                    <a:pt x="1307" y="229"/>
                    <a:pt x="1307" y="229"/>
                    <a:pt x="1307" y="229"/>
                  </a:cubicBezTo>
                  <a:cubicBezTo>
                    <a:pt x="1312" y="232"/>
                    <a:pt x="1321" y="237"/>
                    <a:pt x="1325" y="240"/>
                  </a:cubicBezTo>
                  <a:close/>
                  <a:moveTo>
                    <a:pt x="1409" y="291"/>
                  </a:moveTo>
                  <a:cubicBezTo>
                    <a:pt x="1409" y="292"/>
                    <a:pt x="1410" y="295"/>
                    <a:pt x="1410" y="296"/>
                  </a:cubicBezTo>
                  <a:cubicBezTo>
                    <a:pt x="1400" y="296"/>
                    <a:pt x="1400" y="296"/>
                    <a:pt x="1400" y="296"/>
                  </a:cubicBezTo>
                  <a:cubicBezTo>
                    <a:pt x="1400" y="295"/>
                    <a:pt x="1400" y="294"/>
                    <a:pt x="1400" y="293"/>
                  </a:cubicBezTo>
                  <a:cubicBezTo>
                    <a:pt x="1371" y="293"/>
                    <a:pt x="1371" y="293"/>
                    <a:pt x="1371" y="293"/>
                  </a:cubicBezTo>
                  <a:cubicBezTo>
                    <a:pt x="1369" y="293"/>
                    <a:pt x="1365" y="293"/>
                    <a:pt x="1364" y="293"/>
                  </a:cubicBezTo>
                  <a:cubicBezTo>
                    <a:pt x="1364" y="284"/>
                    <a:pt x="1364" y="284"/>
                    <a:pt x="1364" y="284"/>
                  </a:cubicBezTo>
                  <a:cubicBezTo>
                    <a:pt x="1365" y="284"/>
                    <a:pt x="1368" y="284"/>
                    <a:pt x="1371" y="284"/>
                  </a:cubicBezTo>
                  <a:cubicBezTo>
                    <a:pt x="1400" y="284"/>
                    <a:pt x="1400" y="284"/>
                    <a:pt x="1400" y="284"/>
                  </a:cubicBezTo>
                  <a:cubicBezTo>
                    <a:pt x="1400" y="274"/>
                    <a:pt x="1400" y="274"/>
                    <a:pt x="1400" y="274"/>
                  </a:cubicBezTo>
                  <a:cubicBezTo>
                    <a:pt x="1375" y="274"/>
                    <a:pt x="1375" y="274"/>
                    <a:pt x="1375" y="274"/>
                  </a:cubicBezTo>
                  <a:cubicBezTo>
                    <a:pt x="1372" y="274"/>
                    <a:pt x="1369" y="274"/>
                    <a:pt x="1367" y="274"/>
                  </a:cubicBezTo>
                  <a:cubicBezTo>
                    <a:pt x="1367" y="265"/>
                    <a:pt x="1367" y="265"/>
                    <a:pt x="1367" y="265"/>
                  </a:cubicBezTo>
                  <a:cubicBezTo>
                    <a:pt x="1369" y="265"/>
                    <a:pt x="1372" y="265"/>
                    <a:pt x="1375" y="265"/>
                  </a:cubicBezTo>
                  <a:cubicBezTo>
                    <a:pt x="1400" y="265"/>
                    <a:pt x="1400" y="265"/>
                    <a:pt x="1400" y="265"/>
                  </a:cubicBezTo>
                  <a:cubicBezTo>
                    <a:pt x="1400" y="256"/>
                    <a:pt x="1400" y="256"/>
                    <a:pt x="1400" y="256"/>
                  </a:cubicBezTo>
                  <a:cubicBezTo>
                    <a:pt x="1375" y="256"/>
                    <a:pt x="1375" y="256"/>
                    <a:pt x="1375" y="256"/>
                  </a:cubicBezTo>
                  <a:cubicBezTo>
                    <a:pt x="1372" y="256"/>
                    <a:pt x="1367" y="256"/>
                    <a:pt x="1365" y="256"/>
                  </a:cubicBezTo>
                  <a:cubicBezTo>
                    <a:pt x="1365" y="247"/>
                    <a:pt x="1365" y="247"/>
                    <a:pt x="1365" y="247"/>
                  </a:cubicBezTo>
                  <a:cubicBezTo>
                    <a:pt x="1367" y="247"/>
                    <a:pt x="1372" y="247"/>
                    <a:pt x="1375" y="247"/>
                  </a:cubicBezTo>
                  <a:cubicBezTo>
                    <a:pt x="1404" y="247"/>
                    <a:pt x="1404" y="247"/>
                    <a:pt x="1404" y="247"/>
                  </a:cubicBezTo>
                  <a:cubicBezTo>
                    <a:pt x="1405" y="247"/>
                    <a:pt x="1408" y="247"/>
                    <a:pt x="1410" y="247"/>
                  </a:cubicBezTo>
                  <a:cubicBezTo>
                    <a:pt x="1409" y="248"/>
                    <a:pt x="1409" y="250"/>
                    <a:pt x="1409" y="252"/>
                  </a:cubicBezTo>
                  <a:lnTo>
                    <a:pt x="1409" y="291"/>
                  </a:lnTo>
                  <a:close/>
                  <a:moveTo>
                    <a:pt x="1453" y="273"/>
                  </a:moveTo>
                  <a:cubicBezTo>
                    <a:pt x="1466" y="265"/>
                    <a:pt x="1476" y="253"/>
                    <a:pt x="1481" y="243"/>
                  </a:cubicBezTo>
                  <a:cubicBezTo>
                    <a:pt x="1487" y="254"/>
                    <a:pt x="1487" y="254"/>
                    <a:pt x="1487" y="254"/>
                  </a:cubicBezTo>
                  <a:cubicBezTo>
                    <a:pt x="1481" y="264"/>
                    <a:pt x="1471" y="275"/>
                    <a:pt x="1459" y="282"/>
                  </a:cubicBezTo>
                  <a:cubicBezTo>
                    <a:pt x="1451" y="287"/>
                    <a:pt x="1441" y="291"/>
                    <a:pt x="1430" y="293"/>
                  </a:cubicBezTo>
                  <a:cubicBezTo>
                    <a:pt x="1424" y="283"/>
                    <a:pt x="1424" y="283"/>
                    <a:pt x="1424" y="283"/>
                  </a:cubicBezTo>
                  <a:cubicBezTo>
                    <a:pt x="1436" y="281"/>
                    <a:pt x="1446" y="277"/>
                    <a:pt x="1453" y="273"/>
                  </a:cubicBezTo>
                  <a:close/>
                  <a:moveTo>
                    <a:pt x="1453" y="248"/>
                  </a:moveTo>
                  <a:cubicBezTo>
                    <a:pt x="1445" y="256"/>
                    <a:pt x="1445" y="256"/>
                    <a:pt x="1445" y="256"/>
                  </a:cubicBezTo>
                  <a:cubicBezTo>
                    <a:pt x="1441" y="252"/>
                    <a:pt x="1432" y="243"/>
                    <a:pt x="1426" y="239"/>
                  </a:cubicBezTo>
                  <a:cubicBezTo>
                    <a:pt x="1433" y="232"/>
                    <a:pt x="1433" y="232"/>
                    <a:pt x="1433" y="232"/>
                  </a:cubicBezTo>
                  <a:cubicBezTo>
                    <a:pt x="1439" y="235"/>
                    <a:pt x="1449" y="243"/>
                    <a:pt x="1453" y="2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nvGrpSpPr>
            <p:cNvPr id="120" name="グループ化 119">
              <a:extLst>
                <a:ext uri="{FF2B5EF4-FFF2-40B4-BE49-F238E27FC236}">
                  <a16:creationId xmlns:a16="http://schemas.microsoft.com/office/drawing/2014/main" id="{23DAF241-61D8-3898-2C68-C70F97CE8B67}"/>
                </a:ext>
              </a:extLst>
            </p:cNvPr>
            <p:cNvGrpSpPr/>
            <p:nvPr/>
          </p:nvGrpSpPr>
          <p:grpSpPr>
            <a:xfrm>
              <a:off x="6060398" y="3770575"/>
              <a:ext cx="1000361" cy="349103"/>
              <a:chOff x="2467463" y="1484723"/>
              <a:chExt cx="1082664" cy="377825"/>
            </a:xfrm>
          </p:grpSpPr>
          <p:grpSp>
            <p:nvGrpSpPr>
              <p:cNvPr id="121" name="グループ化 120">
                <a:extLst>
                  <a:ext uri="{FF2B5EF4-FFF2-40B4-BE49-F238E27FC236}">
                    <a16:creationId xmlns:a16="http://schemas.microsoft.com/office/drawing/2014/main" id="{0CDF8E89-F5E3-00F0-03C7-48375DBD8B78}"/>
                  </a:ext>
                </a:extLst>
              </p:cNvPr>
              <p:cNvGrpSpPr/>
              <p:nvPr/>
            </p:nvGrpSpPr>
            <p:grpSpPr>
              <a:xfrm>
                <a:off x="2467463" y="1484723"/>
                <a:ext cx="288926" cy="377825"/>
                <a:chOff x="757238" y="4846638"/>
                <a:chExt cx="288926" cy="377825"/>
              </a:xfrm>
            </p:grpSpPr>
            <p:sp>
              <p:nvSpPr>
                <p:cNvPr id="146" name="Freeform 33">
                  <a:extLst>
                    <a:ext uri="{FF2B5EF4-FFF2-40B4-BE49-F238E27FC236}">
                      <a16:creationId xmlns:a16="http://schemas.microsoft.com/office/drawing/2014/main" id="{2581E003-ECCF-C809-36F8-27F0D7BFC48A}"/>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7" name="Freeform 34">
                  <a:extLst>
                    <a:ext uri="{FF2B5EF4-FFF2-40B4-BE49-F238E27FC236}">
                      <a16:creationId xmlns:a16="http://schemas.microsoft.com/office/drawing/2014/main" id="{8261AE33-5960-B204-B321-112D2E01CE3B}"/>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8" name="Rectangle 35">
                  <a:extLst>
                    <a:ext uri="{FF2B5EF4-FFF2-40B4-BE49-F238E27FC236}">
                      <a16:creationId xmlns:a16="http://schemas.microsoft.com/office/drawing/2014/main" id="{273FCB1A-95DB-301D-7DBC-299198E2317D}"/>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9" name="Rectangle 36">
                  <a:extLst>
                    <a:ext uri="{FF2B5EF4-FFF2-40B4-BE49-F238E27FC236}">
                      <a16:creationId xmlns:a16="http://schemas.microsoft.com/office/drawing/2014/main" id="{46F8850E-74ED-1891-31CB-D92AA268BA54}"/>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dirty="0">
                    <a:solidFill>
                      <a:prstClr val="black"/>
                    </a:solidFill>
                    <a:latin typeface="メイリオ"/>
                    <a:ea typeface="メイリオ"/>
                  </a:endParaRPr>
                </a:p>
              </p:txBody>
            </p:sp>
            <p:sp>
              <p:nvSpPr>
                <p:cNvPr id="150" name="Rectangle 37">
                  <a:extLst>
                    <a:ext uri="{FF2B5EF4-FFF2-40B4-BE49-F238E27FC236}">
                      <a16:creationId xmlns:a16="http://schemas.microsoft.com/office/drawing/2014/main" id="{98D132EA-5F62-495E-F56B-25C395B072E2}"/>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51" name="Freeform 38">
                  <a:extLst>
                    <a:ext uri="{FF2B5EF4-FFF2-40B4-BE49-F238E27FC236}">
                      <a16:creationId xmlns:a16="http://schemas.microsoft.com/office/drawing/2014/main" id="{4D8A38F4-9730-B386-3394-A8DC5638F3B9}"/>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52" name="Freeform 39">
                  <a:extLst>
                    <a:ext uri="{FF2B5EF4-FFF2-40B4-BE49-F238E27FC236}">
                      <a16:creationId xmlns:a16="http://schemas.microsoft.com/office/drawing/2014/main" id="{3336C857-B9B3-9D1D-ABBC-1DD3B64F2C19}"/>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53" name="Freeform 40">
                  <a:extLst>
                    <a:ext uri="{FF2B5EF4-FFF2-40B4-BE49-F238E27FC236}">
                      <a16:creationId xmlns:a16="http://schemas.microsoft.com/office/drawing/2014/main" id="{A4404356-6A38-E5DA-090C-1C54F0F98DBC}"/>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54" name="Freeform 41">
                  <a:extLst>
                    <a:ext uri="{FF2B5EF4-FFF2-40B4-BE49-F238E27FC236}">
                      <a16:creationId xmlns:a16="http://schemas.microsoft.com/office/drawing/2014/main" id="{7F8A262A-7219-F383-DDEC-D66209934F6D}"/>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55" name="Rectangle 42">
                  <a:extLst>
                    <a:ext uri="{FF2B5EF4-FFF2-40B4-BE49-F238E27FC236}">
                      <a16:creationId xmlns:a16="http://schemas.microsoft.com/office/drawing/2014/main" id="{5E3CAF88-72C0-1A54-6D49-2869E8E27FFF}"/>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56" name="Freeform 43">
                  <a:extLst>
                    <a:ext uri="{FF2B5EF4-FFF2-40B4-BE49-F238E27FC236}">
                      <a16:creationId xmlns:a16="http://schemas.microsoft.com/office/drawing/2014/main" id="{B5F056F2-F0A5-5560-637E-DCA4C719F183}"/>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grpSp>
            <p:nvGrpSpPr>
              <p:cNvPr id="122" name="グループ化 121">
                <a:extLst>
                  <a:ext uri="{FF2B5EF4-FFF2-40B4-BE49-F238E27FC236}">
                    <a16:creationId xmlns:a16="http://schemas.microsoft.com/office/drawing/2014/main" id="{6D5A896A-EA72-A469-7615-D518ED22C8AF}"/>
                  </a:ext>
                </a:extLst>
              </p:cNvPr>
              <p:cNvGrpSpPr/>
              <p:nvPr/>
            </p:nvGrpSpPr>
            <p:grpSpPr>
              <a:xfrm>
                <a:off x="2864332" y="1484723"/>
                <a:ext cx="288926" cy="377825"/>
                <a:chOff x="757238" y="4846638"/>
                <a:chExt cx="288926" cy="377825"/>
              </a:xfrm>
            </p:grpSpPr>
            <p:sp>
              <p:nvSpPr>
                <p:cNvPr id="135" name="Freeform 33">
                  <a:extLst>
                    <a:ext uri="{FF2B5EF4-FFF2-40B4-BE49-F238E27FC236}">
                      <a16:creationId xmlns:a16="http://schemas.microsoft.com/office/drawing/2014/main" id="{89E389EB-4785-29AB-63FB-805E079E8AB1}"/>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6" name="Freeform 34">
                  <a:extLst>
                    <a:ext uri="{FF2B5EF4-FFF2-40B4-BE49-F238E27FC236}">
                      <a16:creationId xmlns:a16="http://schemas.microsoft.com/office/drawing/2014/main" id="{D8AF2310-7FE0-1EDA-DBB7-3DCEAEBBB916}"/>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7" name="Rectangle 35">
                  <a:extLst>
                    <a:ext uri="{FF2B5EF4-FFF2-40B4-BE49-F238E27FC236}">
                      <a16:creationId xmlns:a16="http://schemas.microsoft.com/office/drawing/2014/main" id="{C44196AD-6482-7AED-89B8-E343BAC1584E}"/>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8" name="Rectangle 36">
                  <a:extLst>
                    <a:ext uri="{FF2B5EF4-FFF2-40B4-BE49-F238E27FC236}">
                      <a16:creationId xmlns:a16="http://schemas.microsoft.com/office/drawing/2014/main" id="{63565587-981F-789B-9771-233B5771D687}"/>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9" name="Rectangle 37">
                  <a:extLst>
                    <a:ext uri="{FF2B5EF4-FFF2-40B4-BE49-F238E27FC236}">
                      <a16:creationId xmlns:a16="http://schemas.microsoft.com/office/drawing/2014/main" id="{282E2622-94CF-F4A6-C023-09A73AEEDC3C}"/>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0" name="Freeform 38">
                  <a:extLst>
                    <a:ext uri="{FF2B5EF4-FFF2-40B4-BE49-F238E27FC236}">
                      <a16:creationId xmlns:a16="http://schemas.microsoft.com/office/drawing/2014/main" id="{061D860B-3075-4056-7F48-38D4E73159CD}"/>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1" name="Freeform 39">
                  <a:extLst>
                    <a:ext uri="{FF2B5EF4-FFF2-40B4-BE49-F238E27FC236}">
                      <a16:creationId xmlns:a16="http://schemas.microsoft.com/office/drawing/2014/main" id="{B39771CE-6C2F-97DE-1BEF-973D6C694CD6}"/>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2" name="Freeform 40">
                  <a:extLst>
                    <a:ext uri="{FF2B5EF4-FFF2-40B4-BE49-F238E27FC236}">
                      <a16:creationId xmlns:a16="http://schemas.microsoft.com/office/drawing/2014/main" id="{5F8808AC-66E4-9B5F-14A1-B7D4ADEF4C59}"/>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3" name="Freeform 41">
                  <a:extLst>
                    <a:ext uri="{FF2B5EF4-FFF2-40B4-BE49-F238E27FC236}">
                      <a16:creationId xmlns:a16="http://schemas.microsoft.com/office/drawing/2014/main" id="{D4B8CBFC-7291-7589-00E5-DF67086CAC11}"/>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4" name="Rectangle 42">
                  <a:extLst>
                    <a:ext uri="{FF2B5EF4-FFF2-40B4-BE49-F238E27FC236}">
                      <a16:creationId xmlns:a16="http://schemas.microsoft.com/office/drawing/2014/main" id="{C01C6A01-A761-3804-5066-30DAAEC9C23A}"/>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45" name="Freeform 43">
                  <a:extLst>
                    <a:ext uri="{FF2B5EF4-FFF2-40B4-BE49-F238E27FC236}">
                      <a16:creationId xmlns:a16="http://schemas.microsoft.com/office/drawing/2014/main" id="{74649DD3-E4AA-5394-885D-CCA9A8353D59}"/>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grpSp>
            <p:nvGrpSpPr>
              <p:cNvPr id="123" name="グループ化 122">
                <a:extLst>
                  <a:ext uri="{FF2B5EF4-FFF2-40B4-BE49-F238E27FC236}">
                    <a16:creationId xmlns:a16="http://schemas.microsoft.com/office/drawing/2014/main" id="{D40A19E3-D809-0380-EC7F-0FBFF7BEA8AB}"/>
                  </a:ext>
                </a:extLst>
              </p:cNvPr>
              <p:cNvGrpSpPr/>
              <p:nvPr/>
            </p:nvGrpSpPr>
            <p:grpSpPr>
              <a:xfrm>
                <a:off x="3261201" y="1484723"/>
                <a:ext cx="288926" cy="377825"/>
                <a:chOff x="757238" y="4846638"/>
                <a:chExt cx="288926" cy="377825"/>
              </a:xfrm>
            </p:grpSpPr>
            <p:sp>
              <p:nvSpPr>
                <p:cNvPr id="124" name="Freeform 33">
                  <a:extLst>
                    <a:ext uri="{FF2B5EF4-FFF2-40B4-BE49-F238E27FC236}">
                      <a16:creationId xmlns:a16="http://schemas.microsoft.com/office/drawing/2014/main" id="{9E3E7B46-0D73-DF59-84CA-ACB4615766C2}"/>
                    </a:ext>
                  </a:extLst>
                </p:cNvPr>
                <p:cNvSpPr>
                  <a:spLocks/>
                </p:cNvSpPr>
                <p:nvPr/>
              </p:nvSpPr>
              <p:spPr bwMode="auto">
                <a:xfrm>
                  <a:off x="757238" y="4846638"/>
                  <a:ext cx="288925" cy="377825"/>
                </a:xfrm>
                <a:custGeom>
                  <a:avLst/>
                  <a:gdLst>
                    <a:gd name="T0" fmla="*/ 136 w 182"/>
                    <a:gd name="T1" fmla="*/ 45 h 238"/>
                    <a:gd name="T2" fmla="*/ 182 w 182"/>
                    <a:gd name="T3" fmla="*/ 45 h 238"/>
                    <a:gd name="T4" fmla="*/ 182 w 182"/>
                    <a:gd name="T5" fmla="*/ 238 h 238"/>
                    <a:gd name="T6" fmla="*/ 0 w 182"/>
                    <a:gd name="T7" fmla="*/ 238 h 238"/>
                    <a:gd name="T8" fmla="*/ 0 w 182"/>
                    <a:gd name="T9" fmla="*/ 0 h 238"/>
                    <a:gd name="T10" fmla="*/ 136 w 182"/>
                    <a:gd name="T11" fmla="*/ 0 h 238"/>
                    <a:gd name="T12" fmla="*/ 136 w 182"/>
                    <a:gd name="T13" fmla="*/ 45 h 238"/>
                  </a:gdLst>
                  <a:ahLst/>
                  <a:cxnLst>
                    <a:cxn ang="0">
                      <a:pos x="T0" y="T1"/>
                    </a:cxn>
                    <a:cxn ang="0">
                      <a:pos x="T2" y="T3"/>
                    </a:cxn>
                    <a:cxn ang="0">
                      <a:pos x="T4" y="T5"/>
                    </a:cxn>
                    <a:cxn ang="0">
                      <a:pos x="T6" y="T7"/>
                    </a:cxn>
                    <a:cxn ang="0">
                      <a:pos x="T8" y="T9"/>
                    </a:cxn>
                    <a:cxn ang="0">
                      <a:pos x="T10" y="T11"/>
                    </a:cxn>
                    <a:cxn ang="0">
                      <a:pos x="T12" y="T13"/>
                    </a:cxn>
                  </a:cxnLst>
                  <a:rect l="0" t="0" r="r" b="b"/>
                  <a:pathLst>
                    <a:path w="182" h="238">
                      <a:moveTo>
                        <a:pt x="136" y="45"/>
                      </a:moveTo>
                      <a:lnTo>
                        <a:pt x="182" y="45"/>
                      </a:lnTo>
                      <a:lnTo>
                        <a:pt x="182" y="238"/>
                      </a:lnTo>
                      <a:lnTo>
                        <a:pt x="0" y="238"/>
                      </a:lnTo>
                      <a:lnTo>
                        <a:pt x="0" y="0"/>
                      </a:lnTo>
                      <a:lnTo>
                        <a:pt x="136" y="0"/>
                      </a:lnTo>
                      <a:lnTo>
                        <a:pt x="136" y="4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25" name="Freeform 34">
                  <a:extLst>
                    <a:ext uri="{FF2B5EF4-FFF2-40B4-BE49-F238E27FC236}">
                      <a16:creationId xmlns:a16="http://schemas.microsoft.com/office/drawing/2014/main" id="{EB80B6AA-A06B-FAE1-EA86-8D7324B13915}"/>
                    </a:ext>
                  </a:extLst>
                </p:cNvPr>
                <p:cNvSpPr>
                  <a:spLocks/>
                </p:cNvSpPr>
                <p:nvPr/>
              </p:nvSpPr>
              <p:spPr bwMode="auto">
                <a:xfrm>
                  <a:off x="981076" y="4846638"/>
                  <a:ext cx="65088" cy="65088"/>
                </a:xfrm>
                <a:custGeom>
                  <a:avLst/>
                  <a:gdLst>
                    <a:gd name="T0" fmla="*/ 0 w 41"/>
                    <a:gd name="T1" fmla="*/ 0 h 41"/>
                    <a:gd name="T2" fmla="*/ 0 w 41"/>
                    <a:gd name="T3" fmla="*/ 41 h 41"/>
                    <a:gd name="T4" fmla="*/ 41 w 41"/>
                    <a:gd name="T5" fmla="*/ 41 h 41"/>
                    <a:gd name="T6" fmla="*/ 0 w 41"/>
                    <a:gd name="T7" fmla="*/ 0 h 41"/>
                  </a:gdLst>
                  <a:ahLst/>
                  <a:cxnLst>
                    <a:cxn ang="0">
                      <a:pos x="T0" y="T1"/>
                    </a:cxn>
                    <a:cxn ang="0">
                      <a:pos x="T2" y="T3"/>
                    </a:cxn>
                    <a:cxn ang="0">
                      <a:pos x="T4" y="T5"/>
                    </a:cxn>
                    <a:cxn ang="0">
                      <a:pos x="T6" y="T7"/>
                    </a:cxn>
                  </a:cxnLst>
                  <a:rect l="0" t="0" r="r" b="b"/>
                  <a:pathLst>
                    <a:path w="41" h="41">
                      <a:moveTo>
                        <a:pt x="0" y="0"/>
                      </a:moveTo>
                      <a:lnTo>
                        <a:pt x="0" y="41"/>
                      </a:lnTo>
                      <a:lnTo>
                        <a:pt x="41" y="41"/>
                      </a:lnTo>
                      <a:lnTo>
                        <a:pt x="0" y="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26" name="Rectangle 35">
                  <a:extLst>
                    <a:ext uri="{FF2B5EF4-FFF2-40B4-BE49-F238E27FC236}">
                      <a16:creationId xmlns:a16="http://schemas.microsoft.com/office/drawing/2014/main" id="{F186C0B0-CE2A-E053-6BF8-DD62E734F899}"/>
                    </a:ext>
                  </a:extLst>
                </p:cNvPr>
                <p:cNvSpPr>
                  <a:spLocks noChangeArrowheads="1"/>
                </p:cNvSpPr>
                <p:nvPr/>
              </p:nvSpPr>
              <p:spPr bwMode="auto">
                <a:xfrm>
                  <a:off x="788988" y="4945063"/>
                  <a:ext cx="225425" cy="4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27" name="Rectangle 36">
                  <a:extLst>
                    <a:ext uri="{FF2B5EF4-FFF2-40B4-BE49-F238E27FC236}">
                      <a16:creationId xmlns:a16="http://schemas.microsoft.com/office/drawing/2014/main" id="{D31F9421-CB97-41EF-87E6-1AFD8649BAB3}"/>
                    </a:ext>
                  </a:extLst>
                </p:cNvPr>
                <p:cNvSpPr>
                  <a:spLocks noChangeArrowheads="1"/>
                </p:cNvSpPr>
                <p:nvPr/>
              </p:nvSpPr>
              <p:spPr bwMode="auto">
                <a:xfrm>
                  <a:off x="788988" y="5073651"/>
                  <a:ext cx="225425" cy="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28" name="Rectangle 37">
                  <a:extLst>
                    <a:ext uri="{FF2B5EF4-FFF2-40B4-BE49-F238E27FC236}">
                      <a16:creationId xmlns:a16="http://schemas.microsoft.com/office/drawing/2014/main" id="{A3F9CB31-D1D8-5E02-AA94-451F3E0D4A9C}"/>
                    </a:ext>
                  </a:extLst>
                </p:cNvPr>
                <p:cNvSpPr>
                  <a:spLocks noChangeArrowheads="1"/>
                </p:cNvSpPr>
                <p:nvPr/>
              </p:nvSpPr>
              <p:spPr bwMode="auto">
                <a:xfrm>
                  <a:off x="804863" y="4972051"/>
                  <a:ext cx="2222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29" name="Freeform 38">
                  <a:extLst>
                    <a:ext uri="{FF2B5EF4-FFF2-40B4-BE49-F238E27FC236}">
                      <a16:creationId xmlns:a16="http://schemas.microsoft.com/office/drawing/2014/main" id="{30E4701E-3EBC-B95A-A89B-B083488F35E1}"/>
                    </a:ext>
                  </a:extLst>
                </p:cNvPr>
                <p:cNvSpPr>
                  <a:spLocks/>
                </p:cNvSpPr>
                <p:nvPr/>
              </p:nvSpPr>
              <p:spPr bwMode="auto">
                <a:xfrm>
                  <a:off x="844551" y="4972051"/>
                  <a:ext cx="76200" cy="79375"/>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0" name="Freeform 39">
                  <a:extLst>
                    <a:ext uri="{FF2B5EF4-FFF2-40B4-BE49-F238E27FC236}">
                      <a16:creationId xmlns:a16="http://schemas.microsoft.com/office/drawing/2014/main" id="{943C486A-1003-9443-04A1-8690F3F13C1D}"/>
                    </a:ext>
                  </a:extLst>
                </p:cNvPr>
                <p:cNvSpPr>
                  <a:spLocks/>
                </p:cNvSpPr>
                <p:nvPr/>
              </p:nvSpPr>
              <p:spPr bwMode="auto">
                <a:xfrm>
                  <a:off x="928688" y="4972051"/>
                  <a:ext cx="77788" cy="79375"/>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1" name="Freeform 40">
                  <a:extLst>
                    <a:ext uri="{FF2B5EF4-FFF2-40B4-BE49-F238E27FC236}">
                      <a16:creationId xmlns:a16="http://schemas.microsoft.com/office/drawing/2014/main" id="{714327EF-123F-0310-250D-71FEEC7BD675}"/>
                    </a:ext>
                  </a:extLst>
                </p:cNvPr>
                <p:cNvSpPr>
                  <a:spLocks/>
                </p:cNvSpPr>
                <p:nvPr/>
              </p:nvSpPr>
              <p:spPr bwMode="auto">
                <a:xfrm>
                  <a:off x="788988" y="5102226"/>
                  <a:ext cx="225425" cy="90488"/>
                </a:xfrm>
                <a:custGeom>
                  <a:avLst/>
                  <a:gdLst>
                    <a:gd name="T0" fmla="*/ 886 w 886"/>
                    <a:gd name="T1" fmla="*/ 319 h 355"/>
                    <a:gd name="T2" fmla="*/ 886 w 886"/>
                    <a:gd name="T3" fmla="*/ 36 h 355"/>
                    <a:gd name="T4" fmla="*/ 850 w 886"/>
                    <a:gd name="T5" fmla="*/ 0 h 355"/>
                    <a:gd name="T6" fmla="*/ 35 w 886"/>
                    <a:gd name="T7" fmla="*/ 0 h 355"/>
                    <a:gd name="T8" fmla="*/ 0 w 886"/>
                    <a:gd name="T9" fmla="*/ 36 h 355"/>
                    <a:gd name="T10" fmla="*/ 0 w 886"/>
                    <a:gd name="T11" fmla="*/ 319 h 355"/>
                    <a:gd name="T12" fmla="*/ 35 w 886"/>
                    <a:gd name="T13" fmla="*/ 355 h 355"/>
                    <a:gd name="T14" fmla="*/ 850 w 886"/>
                    <a:gd name="T15" fmla="*/ 355 h 355"/>
                    <a:gd name="T16" fmla="*/ 886 w 886"/>
                    <a:gd name="T17" fmla="*/ 3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355">
                      <a:moveTo>
                        <a:pt x="886" y="319"/>
                      </a:moveTo>
                      <a:cubicBezTo>
                        <a:pt x="886" y="36"/>
                        <a:pt x="886" y="36"/>
                        <a:pt x="886" y="36"/>
                      </a:cubicBezTo>
                      <a:cubicBezTo>
                        <a:pt x="886" y="16"/>
                        <a:pt x="870" y="0"/>
                        <a:pt x="850" y="0"/>
                      </a:cubicBezTo>
                      <a:cubicBezTo>
                        <a:pt x="35" y="0"/>
                        <a:pt x="35" y="0"/>
                        <a:pt x="35" y="0"/>
                      </a:cubicBezTo>
                      <a:cubicBezTo>
                        <a:pt x="16" y="0"/>
                        <a:pt x="0" y="16"/>
                        <a:pt x="0" y="36"/>
                      </a:cubicBezTo>
                      <a:cubicBezTo>
                        <a:pt x="0" y="319"/>
                        <a:pt x="0" y="319"/>
                        <a:pt x="0" y="319"/>
                      </a:cubicBezTo>
                      <a:cubicBezTo>
                        <a:pt x="0" y="339"/>
                        <a:pt x="16" y="355"/>
                        <a:pt x="35" y="355"/>
                      </a:cubicBezTo>
                      <a:cubicBezTo>
                        <a:pt x="850" y="355"/>
                        <a:pt x="850" y="355"/>
                        <a:pt x="850" y="355"/>
                      </a:cubicBezTo>
                      <a:cubicBezTo>
                        <a:pt x="870" y="355"/>
                        <a:pt x="886" y="339"/>
                        <a:pt x="886" y="3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2" name="Freeform 41">
                  <a:extLst>
                    <a:ext uri="{FF2B5EF4-FFF2-40B4-BE49-F238E27FC236}">
                      <a16:creationId xmlns:a16="http://schemas.microsoft.com/office/drawing/2014/main" id="{7407F400-BFB2-8357-A9B9-A994D686B78D}"/>
                    </a:ext>
                  </a:extLst>
                </p:cNvPr>
                <p:cNvSpPr>
                  <a:spLocks noEditPoints="1"/>
                </p:cNvSpPr>
                <p:nvPr/>
              </p:nvSpPr>
              <p:spPr bwMode="auto">
                <a:xfrm>
                  <a:off x="839788" y="5122863"/>
                  <a:ext cx="42863" cy="50800"/>
                </a:xfrm>
                <a:custGeom>
                  <a:avLst/>
                  <a:gdLst>
                    <a:gd name="T0" fmla="*/ 165 w 165"/>
                    <a:gd name="T1" fmla="*/ 98 h 199"/>
                    <a:gd name="T2" fmla="*/ 137 w 165"/>
                    <a:gd name="T3" fmla="*/ 173 h 199"/>
                    <a:gd name="T4" fmla="*/ 56 w 165"/>
                    <a:gd name="T5" fmla="*/ 199 h 199"/>
                    <a:gd name="T6" fmla="*/ 0 w 165"/>
                    <a:gd name="T7" fmla="*/ 199 h 199"/>
                    <a:gd name="T8" fmla="*/ 0 w 165"/>
                    <a:gd name="T9" fmla="*/ 0 h 199"/>
                    <a:gd name="T10" fmla="*/ 62 w 165"/>
                    <a:gd name="T11" fmla="*/ 0 h 199"/>
                    <a:gd name="T12" fmla="*/ 138 w 165"/>
                    <a:gd name="T13" fmla="*/ 26 h 199"/>
                    <a:gd name="T14" fmla="*/ 165 w 165"/>
                    <a:gd name="T15" fmla="*/ 98 h 199"/>
                    <a:gd name="T16" fmla="*/ 121 w 165"/>
                    <a:gd name="T17" fmla="*/ 99 h 199"/>
                    <a:gd name="T18" fmla="*/ 64 w 165"/>
                    <a:gd name="T19" fmla="*/ 35 h 199"/>
                    <a:gd name="T20" fmla="*/ 42 w 165"/>
                    <a:gd name="T21" fmla="*/ 35 h 199"/>
                    <a:gd name="T22" fmla="*/ 42 w 165"/>
                    <a:gd name="T23" fmla="*/ 164 h 199"/>
                    <a:gd name="T24" fmla="*/ 60 w 165"/>
                    <a:gd name="T25" fmla="*/ 164 h 199"/>
                    <a:gd name="T26" fmla="*/ 121 w 165"/>
                    <a:gd name="T27"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99">
                      <a:moveTo>
                        <a:pt x="165" y="98"/>
                      </a:moveTo>
                      <a:cubicBezTo>
                        <a:pt x="165" y="131"/>
                        <a:pt x="155" y="156"/>
                        <a:pt x="137" y="173"/>
                      </a:cubicBezTo>
                      <a:cubicBezTo>
                        <a:pt x="118" y="191"/>
                        <a:pt x="91" y="199"/>
                        <a:pt x="56" y="199"/>
                      </a:cubicBezTo>
                      <a:cubicBezTo>
                        <a:pt x="0" y="199"/>
                        <a:pt x="0" y="199"/>
                        <a:pt x="0" y="199"/>
                      </a:cubicBezTo>
                      <a:cubicBezTo>
                        <a:pt x="0" y="0"/>
                        <a:pt x="0" y="0"/>
                        <a:pt x="0" y="0"/>
                      </a:cubicBezTo>
                      <a:cubicBezTo>
                        <a:pt x="62" y="0"/>
                        <a:pt x="62" y="0"/>
                        <a:pt x="62" y="0"/>
                      </a:cubicBezTo>
                      <a:cubicBezTo>
                        <a:pt x="95" y="0"/>
                        <a:pt x="120" y="9"/>
                        <a:pt x="138" y="26"/>
                      </a:cubicBezTo>
                      <a:cubicBezTo>
                        <a:pt x="156" y="43"/>
                        <a:pt x="165" y="67"/>
                        <a:pt x="165" y="98"/>
                      </a:cubicBezTo>
                      <a:close/>
                      <a:moveTo>
                        <a:pt x="121" y="99"/>
                      </a:moveTo>
                      <a:cubicBezTo>
                        <a:pt x="121" y="56"/>
                        <a:pt x="102" y="35"/>
                        <a:pt x="64" y="35"/>
                      </a:cubicBezTo>
                      <a:cubicBezTo>
                        <a:pt x="42" y="35"/>
                        <a:pt x="42" y="35"/>
                        <a:pt x="42" y="35"/>
                      </a:cubicBezTo>
                      <a:cubicBezTo>
                        <a:pt x="42" y="164"/>
                        <a:pt x="42" y="164"/>
                        <a:pt x="42" y="164"/>
                      </a:cubicBezTo>
                      <a:cubicBezTo>
                        <a:pt x="60" y="164"/>
                        <a:pt x="60" y="164"/>
                        <a:pt x="60" y="164"/>
                      </a:cubicBezTo>
                      <a:cubicBezTo>
                        <a:pt x="101" y="164"/>
                        <a:pt x="121" y="143"/>
                        <a:pt x="121" y="99"/>
                      </a:cubicBez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3" name="Rectangle 42">
                  <a:extLst>
                    <a:ext uri="{FF2B5EF4-FFF2-40B4-BE49-F238E27FC236}">
                      <a16:creationId xmlns:a16="http://schemas.microsoft.com/office/drawing/2014/main" id="{BFCB28BE-8FDE-8D5C-9FD9-0797672C759E}"/>
                    </a:ext>
                  </a:extLst>
                </p:cNvPr>
                <p:cNvSpPr>
                  <a:spLocks noChangeArrowheads="1"/>
                </p:cNvSpPr>
                <p:nvPr/>
              </p:nvSpPr>
              <p:spPr bwMode="auto">
                <a:xfrm>
                  <a:off x="896938" y="5122863"/>
                  <a:ext cx="11113" cy="50800"/>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34" name="Freeform 43">
                  <a:extLst>
                    <a:ext uri="{FF2B5EF4-FFF2-40B4-BE49-F238E27FC236}">
                      <a16:creationId xmlns:a16="http://schemas.microsoft.com/office/drawing/2014/main" id="{CAF95CC8-3237-418E-D95C-2893FB743274}"/>
                    </a:ext>
                  </a:extLst>
                </p:cNvPr>
                <p:cNvSpPr>
                  <a:spLocks/>
                </p:cNvSpPr>
                <p:nvPr/>
              </p:nvSpPr>
              <p:spPr bwMode="auto">
                <a:xfrm>
                  <a:off x="920751" y="5121276"/>
                  <a:ext cx="42863" cy="52388"/>
                </a:xfrm>
                <a:custGeom>
                  <a:avLst/>
                  <a:gdLst>
                    <a:gd name="T0" fmla="*/ 85 w 164"/>
                    <a:gd name="T1" fmla="*/ 90 h 205"/>
                    <a:gd name="T2" fmla="*/ 164 w 164"/>
                    <a:gd name="T3" fmla="*/ 90 h 205"/>
                    <a:gd name="T4" fmla="*/ 164 w 164"/>
                    <a:gd name="T5" fmla="*/ 194 h 205"/>
                    <a:gd name="T6" fmla="*/ 127 w 164"/>
                    <a:gd name="T7" fmla="*/ 202 h 205"/>
                    <a:gd name="T8" fmla="*/ 93 w 164"/>
                    <a:gd name="T9" fmla="*/ 205 h 205"/>
                    <a:gd name="T10" fmla="*/ 24 w 164"/>
                    <a:gd name="T11" fmla="*/ 178 h 205"/>
                    <a:gd name="T12" fmla="*/ 0 w 164"/>
                    <a:gd name="T13" fmla="*/ 102 h 205"/>
                    <a:gd name="T14" fmla="*/ 28 w 164"/>
                    <a:gd name="T15" fmla="*/ 27 h 205"/>
                    <a:gd name="T16" fmla="*/ 104 w 164"/>
                    <a:gd name="T17" fmla="*/ 0 h 205"/>
                    <a:gd name="T18" fmla="*/ 163 w 164"/>
                    <a:gd name="T19" fmla="*/ 12 h 205"/>
                    <a:gd name="T20" fmla="*/ 149 w 164"/>
                    <a:gd name="T21" fmla="*/ 46 h 205"/>
                    <a:gd name="T22" fmla="*/ 104 w 164"/>
                    <a:gd name="T23" fmla="*/ 35 h 205"/>
                    <a:gd name="T24" fmla="*/ 60 w 164"/>
                    <a:gd name="T25" fmla="*/ 54 h 205"/>
                    <a:gd name="T26" fmla="*/ 44 w 164"/>
                    <a:gd name="T27" fmla="*/ 103 h 205"/>
                    <a:gd name="T28" fmla="*/ 57 w 164"/>
                    <a:gd name="T29" fmla="*/ 153 h 205"/>
                    <a:gd name="T30" fmla="*/ 96 w 164"/>
                    <a:gd name="T31" fmla="*/ 170 h 205"/>
                    <a:gd name="T32" fmla="*/ 122 w 164"/>
                    <a:gd name="T33" fmla="*/ 167 h 205"/>
                    <a:gd name="T34" fmla="*/ 122 w 164"/>
                    <a:gd name="T35" fmla="*/ 126 h 205"/>
                    <a:gd name="T36" fmla="*/ 85 w 164"/>
                    <a:gd name="T37" fmla="*/ 126 h 205"/>
                    <a:gd name="T38" fmla="*/ 85 w 164"/>
                    <a:gd name="T39" fmla="*/ 9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205">
                      <a:moveTo>
                        <a:pt x="85" y="90"/>
                      </a:moveTo>
                      <a:cubicBezTo>
                        <a:pt x="164" y="90"/>
                        <a:pt x="164" y="90"/>
                        <a:pt x="164" y="90"/>
                      </a:cubicBezTo>
                      <a:cubicBezTo>
                        <a:pt x="164" y="194"/>
                        <a:pt x="164" y="194"/>
                        <a:pt x="164" y="194"/>
                      </a:cubicBezTo>
                      <a:cubicBezTo>
                        <a:pt x="151" y="198"/>
                        <a:pt x="139" y="201"/>
                        <a:pt x="127" y="202"/>
                      </a:cubicBezTo>
                      <a:cubicBezTo>
                        <a:pt x="116" y="204"/>
                        <a:pt x="105" y="205"/>
                        <a:pt x="93" y="205"/>
                      </a:cubicBezTo>
                      <a:cubicBezTo>
                        <a:pt x="63" y="205"/>
                        <a:pt x="40" y="196"/>
                        <a:pt x="24" y="178"/>
                      </a:cubicBezTo>
                      <a:cubicBezTo>
                        <a:pt x="8" y="161"/>
                        <a:pt x="0" y="135"/>
                        <a:pt x="0" y="102"/>
                      </a:cubicBezTo>
                      <a:cubicBezTo>
                        <a:pt x="0" y="70"/>
                        <a:pt x="9" y="45"/>
                        <a:pt x="28" y="27"/>
                      </a:cubicBezTo>
                      <a:cubicBezTo>
                        <a:pt x="46" y="9"/>
                        <a:pt x="72" y="0"/>
                        <a:pt x="104" y="0"/>
                      </a:cubicBezTo>
                      <a:cubicBezTo>
                        <a:pt x="125" y="0"/>
                        <a:pt x="144" y="4"/>
                        <a:pt x="163" y="12"/>
                      </a:cubicBezTo>
                      <a:cubicBezTo>
                        <a:pt x="149" y="46"/>
                        <a:pt x="149" y="46"/>
                        <a:pt x="149" y="46"/>
                      </a:cubicBezTo>
                      <a:cubicBezTo>
                        <a:pt x="135" y="39"/>
                        <a:pt x="120" y="35"/>
                        <a:pt x="104" y="35"/>
                      </a:cubicBezTo>
                      <a:cubicBezTo>
                        <a:pt x="86" y="35"/>
                        <a:pt x="71" y="42"/>
                        <a:pt x="60" y="54"/>
                      </a:cubicBezTo>
                      <a:cubicBezTo>
                        <a:pt x="49" y="66"/>
                        <a:pt x="44" y="83"/>
                        <a:pt x="44" y="103"/>
                      </a:cubicBezTo>
                      <a:cubicBezTo>
                        <a:pt x="44" y="125"/>
                        <a:pt x="48" y="141"/>
                        <a:pt x="57" y="153"/>
                      </a:cubicBezTo>
                      <a:cubicBezTo>
                        <a:pt x="66" y="164"/>
                        <a:pt x="79" y="170"/>
                        <a:pt x="96" y="170"/>
                      </a:cubicBezTo>
                      <a:cubicBezTo>
                        <a:pt x="104" y="170"/>
                        <a:pt x="113" y="169"/>
                        <a:pt x="122" y="167"/>
                      </a:cubicBezTo>
                      <a:cubicBezTo>
                        <a:pt x="122" y="126"/>
                        <a:pt x="122" y="126"/>
                        <a:pt x="122" y="126"/>
                      </a:cubicBezTo>
                      <a:cubicBezTo>
                        <a:pt x="85" y="126"/>
                        <a:pt x="85" y="126"/>
                        <a:pt x="85" y="126"/>
                      </a:cubicBezTo>
                      <a:lnTo>
                        <a:pt x="85" y="9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grpSp>
        <p:sp>
          <p:nvSpPr>
            <p:cNvPr id="157" name="正方形/長方形 156">
              <a:extLst>
                <a:ext uri="{FF2B5EF4-FFF2-40B4-BE49-F238E27FC236}">
                  <a16:creationId xmlns:a16="http://schemas.microsoft.com/office/drawing/2014/main" id="{AEC648DA-8810-AA48-8C69-686011064F3E}"/>
                </a:ext>
              </a:extLst>
            </p:cNvPr>
            <p:cNvSpPr/>
            <p:nvPr/>
          </p:nvSpPr>
          <p:spPr>
            <a:xfrm>
              <a:off x="5669910" y="2890585"/>
              <a:ext cx="3101303" cy="266660"/>
            </a:xfrm>
            <a:prstGeom prst="rect">
              <a:avLst/>
            </a:prstGeom>
            <a:solidFill>
              <a:srgbClr val="008CCF"/>
            </a:solidFill>
            <a:ln w="19050">
              <a:solidFill>
                <a:srgbClr val="008CCF"/>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lstStyle/>
            <a:p>
              <a:pPr algn="ctr"/>
              <a:r>
                <a:rPr lang="ja-JP" altLang="en-US" sz="800" b="1" dirty="0">
                  <a:solidFill>
                    <a:schemeClr val="bg1"/>
                  </a:solidFill>
                  <a:latin typeface="BIZ UDPゴシック" panose="020B0400000000000000" pitchFamily="50" charset="-128"/>
                  <a:ea typeface="BIZ UDPゴシック" panose="020B0400000000000000" pitchFamily="50" charset="-128"/>
                </a:rPr>
                <a:t>請求書受取（受け手）</a:t>
              </a:r>
              <a:endParaRPr kumimoji="1" lang="ja-JP" altLang="en-US" sz="800" b="1" dirty="0">
                <a:solidFill>
                  <a:schemeClr val="bg1"/>
                </a:solidFill>
                <a:latin typeface="BIZ UDPゴシック" panose="020B0400000000000000" pitchFamily="50" charset="-128"/>
                <a:ea typeface="BIZ UDPゴシック" panose="020B0400000000000000" pitchFamily="50" charset="-128"/>
              </a:endParaRPr>
            </a:p>
          </p:txBody>
        </p:sp>
        <p:grpSp>
          <p:nvGrpSpPr>
            <p:cNvPr id="158" name="グループ化 157">
              <a:extLst>
                <a:ext uri="{FF2B5EF4-FFF2-40B4-BE49-F238E27FC236}">
                  <a16:creationId xmlns:a16="http://schemas.microsoft.com/office/drawing/2014/main" id="{5F791F5F-DF1A-51F2-97BF-2252E9188907}"/>
                </a:ext>
              </a:extLst>
            </p:cNvPr>
            <p:cNvGrpSpPr/>
            <p:nvPr/>
          </p:nvGrpSpPr>
          <p:grpSpPr>
            <a:xfrm>
              <a:off x="7632008" y="3761480"/>
              <a:ext cx="992990" cy="358198"/>
              <a:chOff x="7801233" y="1971196"/>
              <a:chExt cx="992990" cy="358198"/>
            </a:xfrm>
          </p:grpSpPr>
          <p:grpSp>
            <p:nvGrpSpPr>
              <p:cNvPr id="159" name="グループ化 158">
                <a:extLst>
                  <a:ext uri="{FF2B5EF4-FFF2-40B4-BE49-F238E27FC236}">
                    <a16:creationId xmlns:a16="http://schemas.microsoft.com/office/drawing/2014/main" id="{00449F28-66DC-A34E-DDA8-BF21D09FA67D}"/>
                  </a:ext>
                </a:extLst>
              </p:cNvPr>
              <p:cNvGrpSpPr/>
              <p:nvPr/>
            </p:nvGrpSpPr>
            <p:grpSpPr>
              <a:xfrm>
                <a:off x="8376710" y="2043268"/>
                <a:ext cx="417513" cy="220662"/>
                <a:chOff x="2952747" y="5937614"/>
                <a:chExt cx="417513" cy="220662"/>
              </a:xfrm>
            </p:grpSpPr>
            <p:sp>
              <p:nvSpPr>
                <p:cNvPr id="161" name="Freeform 52">
                  <a:extLst>
                    <a:ext uri="{FF2B5EF4-FFF2-40B4-BE49-F238E27FC236}">
                      <a16:creationId xmlns:a16="http://schemas.microsoft.com/office/drawing/2014/main" id="{024D8F6E-6189-8571-3193-8C8A38FE9190}"/>
                    </a:ext>
                  </a:extLst>
                </p:cNvPr>
                <p:cNvSpPr>
                  <a:spLocks noEditPoints="1"/>
                </p:cNvSpPr>
                <p:nvPr/>
              </p:nvSpPr>
              <p:spPr bwMode="auto">
                <a:xfrm>
                  <a:off x="3071810" y="5937614"/>
                  <a:ext cx="171450" cy="107950"/>
                </a:xfrm>
                <a:custGeom>
                  <a:avLst/>
                  <a:gdLst>
                    <a:gd name="T0" fmla="*/ 141 w 359"/>
                    <a:gd name="T1" fmla="*/ 147 h 227"/>
                    <a:gd name="T2" fmla="*/ 49 w 359"/>
                    <a:gd name="T3" fmla="*/ 147 h 227"/>
                    <a:gd name="T4" fmla="*/ 17 w 359"/>
                    <a:gd name="T5" fmla="*/ 227 h 227"/>
                    <a:gd name="T6" fmla="*/ 0 w 359"/>
                    <a:gd name="T7" fmla="*/ 227 h 227"/>
                    <a:gd name="T8" fmla="*/ 91 w 359"/>
                    <a:gd name="T9" fmla="*/ 0 h 227"/>
                    <a:gd name="T10" fmla="*/ 101 w 359"/>
                    <a:gd name="T11" fmla="*/ 0 h 227"/>
                    <a:gd name="T12" fmla="*/ 190 w 359"/>
                    <a:gd name="T13" fmla="*/ 227 h 227"/>
                    <a:gd name="T14" fmla="*/ 172 w 359"/>
                    <a:gd name="T15" fmla="*/ 227 h 227"/>
                    <a:gd name="T16" fmla="*/ 141 w 359"/>
                    <a:gd name="T17" fmla="*/ 147 h 227"/>
                    <a:gd name="T18" fmla="*/ 54 w 359"/>
                    <a:gd name="T19" fmla="*/ 133 h 227"/>
                    <a:gd name="T20" fmla="*/ 135 w 359"/>
                    <a:gd name="T21" fmla="*/ 133 h 227"/>
                    <a:gd name="T22" fmla="*/ 105 w 359"/>
                    <a:gd name="T23" fmla="*/ 51 h 227"/>
                    <a:gd name="T24" fmla="*/ 95 w 359"/>
                    <a:gd name="T25" fmla="*/ 25 h 227"/>
                    <a:gd name="T26" fmla="*/ 86 w 359"/>
                    <a:gd name="T27" fmla="*/ 52 h 227"/>
                    <a:gd name="T28" fmla="*/ 54 w 359"/>
                    <a:gd name="T29" fmla="*/ 133 h 227"/>
                    <a:gd name="T30" fmla="*/ 359 w 359"/>
                    <a:gd name="T31" fmla="*/ 66 h 227"/>
                    <a:gd name="T32" fmla="*/ 336 w 359"/>
                    <a:gd name="T33" fmla="*/ 116 h 227"/>
                    <a:gd name="T34" fmla="*/ 273 w 359"/>
                    <a:gd name="T35" fmla="*/ 134 h 227"/>
                    <a:gd name="T36" fmla="*/ 238 w 359"/>
                    <a:gd name="T37" fmla="*/ 134 h 227"/>
                    <a:gd name="T38" fmla="*/ 238 w 359"/>
                    <a:gd name="T39" fmla="*/ 227 h 227"/>
                    <a:gd name="T40" fmla="*/ 222 w 359"/>
                    <a:gd name="T41" fmla="*/ 227 h 227"/>
                    <a:gd name="T42" fmla="*/ 222 w 359"/>
                    <a:gd name="T43" fmla="*/ 1 h 227"/>
                    <a:gd name="T44" fmla="*/ 278 w 359"/>
                    <a:gd name="T45" fmla="*/ 1 h 227"/>
                    <a:gd name="T46" fmla="*/ 359 w 359"/>
                    <a:gd name="T47" fmla="*/ 66 h 227"/>
                    <a:gd name="T48" fmla="*/ 238 w 359"/>
                    <a:gd name="T49" fmla="*/ 120 h 227"/>
                    <a:gd name="T50" fmla="*/ 269 w 359"/>
                    <a:gd name="T51" fmla="*/ 120 h 227"/>
                    <a:gd name="T52" fmla="*/ 324 w 359"/>
                    <a:gd name="T53" fmla="*/ 107 h 227"/>
                    <a:gd name="T54" fmla="*/ 342 w 359"/>
                    <a:gd name="T55" fmla="*/ 66 h 227"/>
                    <a:gd name="T56" fmla="*/ 325 w 359"/>
                    <a:gd name="T57" fmla="*/ 28 h 227"/>
                    <a:gd name="T58" fmla="*/ 275 w 359"/>
                    <a:gd name="T59" fmla="*/ 15 h 227"/>
                    <a:gd name="T60" fmla="*/ 238 w 359"/>
                    <a:gd name="T61" fmla="*/ 15 h 227"/>
                    <a:gd name="T62" fmla="*/ 238 w 359"/>
                    <a:gd name="T63" fmla="*/ 1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227">
                      <a:moveTo>
                        <a:pt x="141" y="147"/>
                      </a:moveTo>
                      <a:cubicBezTo>
                        <a:pt x="49" y="147"/>
                        <a:pt x="49" y="147"/>
                        <a:pt x="49" y="147"/>
                      </a:cubicBezTo>
                      <a:cubicBezTo>
                        <a:pt x="17" y="227"/>
                        <a:pt x="17" y="227"/>
                        <a:pt x="17" y="227"/>
                      </a:cubicBezTo>
                      <a:cubicBezTo>
                        <a:pt x="0" y="227"/>
                        <a:pt x="0" y="227"/>
                        <a:pt x="0" y="227"/>
                      </a:cubicBezTo>
                      <a:cubicBezTo>
                        <a:pt x="91" y="0"/>
                        <a:pt x="91" y="0"/>
                        <a:pt x="91" y="0"/>
                      </a:cubicBezTo>
                      <a:cubicBezTo>
                        <a:pt x="101" y="0"/>
                        <a:pt x="101" y="0"/>
                        <a:pt x="101" y="0"/>
                      </a:cubicBezTo>
                      <a:cubicBezTo>
                        <a:pt x="190" y="227"/>
                        <a:pt x="190" y="227"/>
                        <a:pt x="190" y="227"/>
                      </a:cubicBezTo>
                      <a:cubicBezTo>
                        <a:pt x="172" y="227"/>
                        <a:pt x="172" y="227"/>
                        <a:pt x="172" y="227"/>
                      </a:cubicBezTo>
                      <a:lnTo>
                        <a:pt x="141" y="147"/>
                      </a:lnTo>
                      <a:close/>
                      <a:moveTo>
                        <a:pt x="54" y="133"/>
                      </a:moveTo>
                      <a:cubicBezTo>
                        <a:pt x="135" y="133"/>
                        <a:pt x="135" y="133"/>
                        <a:pt x="135" y="133"/>
                      </a:cubicBezTo>
                      <a:cubicBezTo>
                        <a:pt x="105" y="51"/>
                        <a:pt x="105" y="51"/>
                        <a:pt x="105" y="51"/>
                      </a:cubicBezTo>
                      <a:cubicBezTo>
                        <a:pt x="102" y="45"/>
                        <a:pt x="99" y="36"/>
                        <a:pt x="95" y="25"/>
                      </a:cubicBezTo>
                      <a:cubicBezTo>
                        <a:pt x="93" y="35"/>
                        <a:pt x="90" y="44"/>
                        <a:pt x="86" y="52"/>
                      </a:cubicBezTo>
                      <a:lnTo>
                        <a:pt x="54" y="133"/>
                      </a:lnTo>
                      <a:close/>
                      <a:moveTo>
                        <a:pt x="359" y="66"/>
                      </a:moveTo>
                      <a:cubicBezTo>
                        <a:pt x="359" y="88"/>
                        <a:pt x="351" y="104"/>
                        <a:pt x="336" y="116"/>
                      </a:cubicBezTo>
                      <a:cubicBezTo>
                        <a:pt x="321" y="128"/>
                        <a:pt x="300" y="134"/>
                        <a:pt x="273" y="134"/>
                      </a:cubicBezTo>
                      <a:cubicBezTo>
                        <a:pt x="238" y="134"/>
                        <a:pt x="238" y="134"/>
                        <a:pt x="238" y="134"/>
                      </a:cubicBezTo>
                      <a:cubicBezTo>
                        <a:pt x="238" y="227"/>
                        <a:pt x="238" y="227"/>
                        <a:pt x="238" y="227"/>
                      </a:cubicBezTo>
                      <a:cubicBezTo>
                        <a:pt x="222" y="227"/>
                        <a:pt x="222" y="227"/>
                        <a:pt x="222" y="227"/>
                      </a:cubicBezTo>
                      <a:cubicBezTo>
                        <a:pt x="222" y="1"/>
                        <a:pt x="222" y="1"/>
                        <a:pt x="222" y="1"/>
                      </a:cubicBezTo>
                      <a:cubicBezTo>
                        <a:pt x="278" y="1"/>
                        <a:pt x="278" y="1"/>
                        <a:pt x="278" y="1"/>
                      </a:cubicBezTo>
                      <a:cubicBezTo>
                        <a:pt x="332" y="1"/>
                        <a:pt x="359" y="22"/>
                        <a:pt x="359" y="66"/>
                      </a:cubicBezTo>
                      <a:close/>
                      <a:moveTo>
                        <a:pt x="238" y="120"/>
                      </a:moveTo>
                      <a:cubicBezTo>
                        <a:pt x="269" y="120"/>
                        <a:pt x="269" y="120"/>
                        <a:pt x="269" y="120"/>
                      </a:cubicBezTo>
                      <a:cubicBezTo>
                        <a:pt x="295" y="120"/>
                        <a:pt x="313" y="116"/>
                        <a:pt x="324" y="107"/>
                      </a:cubicBezTo>
                      <a:cubicBezTo>
                        <a:pt x="336" y="99"/>
                        <a:pt x="342" y="85"/>
                        <a:pt x="342" y="66"/>
                      </a:cubicBezTo>
                      <a:cubicBezTo>
                        <a:pt x="342" y="49"/>
                        <a:pt x="336" y="36"/>
                        <a:pt x="325" y="28"/>
                      </a:cubicBezTo>
                      <a:cubicBezTo>
                        <a:pt x="315" y="19"/>
                        <a:pt x="298" y="15"/>
                        <a:pt x="275" y="15"/>
                      </a:cubicBezTo>
                      <a:cubicBezTo>
                        <a:pt x="238" y="15"/>
                        <a:pt x="238" y="15"/>
                        <a:pt x="238" y="15"/>
                      </a:cubicBezTo>
                      <a:lnTo>
                        <a:pt x="238" y="12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b="1" dirty="0">
                    <a:solidFill>
                      <a:prstClr val="black"/>
                    </a:solidFill>
                    <a:latin typeface="メイリオ"/>
                    <a:ea typeface="メイリオ"/>
                  </a:endParaRPr>
                </a:p>
              </p:txBody>
            </p:sp>
            <p:sp>
              <p:nvSpPr>
                <p:cNvPr id="162" name="Freeform 53">
                  <a:extLst>
                    <a:ext uri="{FF2B5EF4-FFF2-40B4-BE49-F238E27FC236}">
                      <a16:creationId xmlns:a16="http://schemas.microsoft.com/office/drawing/2014/main" id="{27A9DD5A-F816-896E-2691-EC3D078A8862}"/>
                    </a:ext>
                  </a:extLst>
                </p:cNvPr>
                <p:cNvSpPr>
                  <a:spLocks noEditPoints="1"/>
                </p:cNvSpPr>
                <p:nvPr/>
              </p:nvSpPr>
              <p:spPr bwMode="auto">
                <a:xfrm>
                  <a:off x="2952747" y="6082076"/>
                  <a:ext cx="417513" cy="76200"/>
                </a:xfrm>
                <a:custGeom>
                  <a:avLst/>
                  <a:gdLst>
                    <a:gd name="T0" fmla="*/ 11 w 878"/>
                    <a:gd name="T1" fmla="*/ 10 h 160"/>
                    <a:gd name="T2" fmla="*/ 0 w 878"/>
                    <a:gd name="T3" fmla="*/ 160 h 160"/>
                    <a:gd name="T4" fmla="*/ 257 w 878"/>
                    <a:gd name="T5" fmla="*/ 140 h 160"/>
                    <a:gd name="T6" fmla="*/ 97 w 878"/>
                    <a:gd name="T7" fmla="*/ 140 h 160"/>
                    <a:gd name="T8" fmla="*/ 112 w 878"/>
                    <a:gd name="T9" fmla="*/ 83 h 160"/>
                    <a:gd name="T10" fmla="*/ 104 w 878"/>
                    <a:gd name="T11" fmla="*/ 43 h 160"/>
                    <a:gd name="T12" fmla="*/ 187 w 878"/>
                    <a:gd name="T13" fmla="*/ 1 h 160"/>
                    <a:gd name="T14" fmla="*/ 187 w 878"/>
                    <a:gd name="T15" fmla="*/ 43 h 160"/>
                    <a:gd name="T16" fmla="*/ 236 w 878"/>
                    <a:gd name="T17" fmla="*/ 70 h 160"/>
                    <a:gd name="T18" fmla="*/ 149 w 878"/>
                    <a:gd name="T19" fmla="*/ 83 h 160"/>
                    <a:gd name="T20" fmla="*/ 277 w 878"/>
                    <a:gd name="T21" fmla="*/ 160 h 160"/>
                    <a:gd name="T22" fmla="*/ 293 w 878"/>
                    <a:gd name="T23" fmla="*/ 101 h 160"/>
                    <a:gd name="T24" fmla="*/ 293 w 878"/>
                    <a:gd name="T25" fmla="*/ 52 h 160"/>
                    <a:gd name="T26" fmla="*/ 293 w 878"/>
                    <a:gd name="T27" fmla="*/ 1 h 160"/>
                    <a:gd name="T28" fmla="*/ 335 w 878"/>
                    <a:gd name="T29" fmla="*/ 52 h 160"/>
                    <a:gd name="T30" fmla="*/ 337 w 878"/>
                    <a:gd name="T31" fmla="*/ 91 h 160"/>
                    <a:gd name="T32" fmla="*/ 322 w 878"/>
                    <a:gd name="T33" fmla="*/ 156 h 160"/>
                    <a:gd name="T34" fmla="*/ 382 w 878"/>
                    <a:gd name="T35" fmla="*/ 9 h 160"/>
                    <a:gd name="T36" fmla="*/ 397 w 878"/>
                    <a:gd name="T37" fmla="*/ 77 h 160"/>
                    <a:gd name="T38" fmla="*/ 567 w 878"/>
                    <a:gd name="T39" fmla="*/ 29 h 160"/>
                    <a:gd name="T40" fmla="*/ 535 w 878"/>
                    <a:gd name="T41" fmla="*/ 29 h 160"/>
                    <a:gd name="T42" fmla="*/ 591 w 878"/>
                    <a:gd name="T43" fmla="*/ 82 h 160"/>
                    <a:gd name="T44" fmla="*/ 463 w 878"/>
                    <a:gd name="T45" fmla="*/ 82 h 160"/>
                    <a:gd name="T46" fmla="*/ 507 w 878"/>
                    <a:gd name="T47" fmla="*/ 36 h 160"/>
                    <a:gd name="T48" fmla="*/ 490 w 878"/>
                    <a:gd name="T49" fmla="*/ 29 h 160"/>
                    <a:gd name="T50" fmla="*/ 467 w 878"/>
                    <a:gd name="T51" fmla="*/ 29 h 160"/>
                    <a:gd name="T52" fmla="*/ 481 w 878"/>
                    <a:gd name="T53" fmla="*/ 5 h 160"/>
                    <a:gd name="T54" fmla="*/ 531 w 878"/>
                    <a:gd name="T55" fmla="*/ 0 h 160"/>
                    <a:gd name="T56" fmla="*/ 595 w 878"/>
                    <a:gd name="T57" fmla="*/ 29 h 160"/>
                    <a:gd name="T58" fmla="*/ 557 w 878"/>
                    <a:gd name="T59" fmla="*/ 160 h 160"/>
                    <a:gd name="T60" fmla="*/ 470 w 878"/>
                    <a:gd name="T61" fmla="*/ 160 h 160"/>
                    <a:gd name="T62" fmla="*/ 490 w 878"/>
                    <a:gd name="T63" fmla="*/ 108 h 160"/>
                    <a:gd name="T64" fmla="*/ 544 w 878"/>
                    <a:gd name="T65" fmla="*/ 94 h 160"/>
                    <a:gd name="T66" fmla="*/ 490 w 878"/>
                    <a:gd name="T67" fmla="*/ 140 h 160"/>
                    <a:gd name="T68" fmla="*/ 666 w 878"/>
                    <a:gd name="T69" fmla="*/ 126 h 160"/>
                    <a:gd name="T70" fmla="*/ 627 w 878"/>
                    <a:gd name="T71" fmla="*/ 78 h 160"/>
                    <a:gd name="T72" fmla="*/ 627 w 878"/>
                    <a:gd name="T73" fmla="*/ 29 h 160"/>
                    <a:gd name="T74" fmla="*/ 665 w 878"/>
                    <a:gd name="T75" fmla="*/ 29 h 160"/>
                    <a:gd name="T76" fmla="*/ 662 w 878"/>
                    <a:gd name="T77" fmla="*/ 78 h 160"/>
                    <a:gd name="T78" fmla="*/ 666 w 878"/>
                    <a:gd name="T79" fmla="*/ 126 h 160"/>
                    <a:gd name="T80" fmla="*/ 658 w 878"/>
                    <a:gd name="T81" fmla="*/ 136 h 160"/>
                    <a:gd name="T82" fmla="*/ 670 w 878"/>
                    <a:gd name="T83" fmla="*/ 102 h 160"/>
                    <a:gd name="T84" fmla="*/ 671 w 878"/>
                    <a:gd name="T85" fmla="*/ 8 h 160"/>
                    <a:gd name="T86" fmla="*/ 726 w 878"/>
                    <a:gd name="T87" fmla="*/ 102 h 160"/>
                    <a:gd name="T88" fmla="*/ 726 w 878"/>
                    <a:gd name="T89" fmla="*/ 136 h 160"/>
                    <a:gd name="T90" fmla="*/ 707 w 878"/>
                    <a:gd name="T91" fmla="*/ 25 h 160"/>
                    <a:gd name="T92" fmla="*/ 707 w 878"/>
                    <a:gd name="T93" fmla="*/ 70 h 160"/>
                    <a:gd name="T94" fmla="*/ 741 w 878"/>
                    <a:gd name="T95" fmla="*/ 25 h 160"/>
                    <a:gd name="T96" fmla="*/ 741 w 878"/>
                    <a:gd name="T97" fmla="*/ 25 h 160"/>
                    <a:gd name="T98" fmla="*/ 741 w 878"/>
                    <a:gd name="T99" fmla="*/ 70 h 160"/>
                    <a:gd name="T100" fmla="*/ 835 w 878"/>
                    <a:gd name="T101" fmla="*/ 151 h 160"/>
                    <a:gd name="T102" fmla="*/ 835 w 878"/>
                    <a:gd name="T103"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8" h="160">
                      <a:moveTo>
                        <a:pt x="0" y="1"/>
                      </a:moveTo>
                      <a:cubicBezTo>
                        <a:pt x="43" y="1"/>
                        <a:pt x="43" y="1"/>
                        <a:pt x="43" y="1"/>
                      </a:cubicBezTo>
                      <a:cubicBezTo>
                        <a:pt x="43" y="10"/>
                        <a:pt x="43" y="10"/>
                        <a:pt x="43" y="10"/>
                      </a:cubicBezTo>
                      <a:cubicBezTo>
                        <a:pt x="11" y="10"/>
                        <a:pt x="11" y="10"/>
                        <a:pt x="11" y="10"/>
                      </a:cubicBezTo>
                      <a:cubicBezTo>
                        <a:pt x="11" y="151"/>
                        <a:pt x="11" y="151"/>
                        <a:pt x="11" y="151"/>
                      </a:cubicBezTo>
                      <a:cubicBezTo>
                        <a:pt x="43" y="151"/>
                        <a:pt x="43" y="151"/>
                        <a:pt x="43" y="151"/>
                      </a:cubicBezTo>
                      <a:cubicBezTo>
                        <a:pt x="43" y="160"/>
                        <a:pt x="43" y="160"/>
                        <a:pt x="43" y="160"/>
                      </a:cubicBezTo>
                      <a:cubicBezTo>
                        <a:pt x="0" y="160"/>
                        <a:pt x="0" y="160"/>
                        <a:pt x="0" y="160"/>
                      </a:cubicBezTo>
                      <a:lnTo>
                        <a:pt x="0" y="1"/>
                      </a:lnTo>
                      <a:close/>
                      <a:moveTo>
                        <a:pt x="236" y="70"/>
                      </a:moveTo>
                      <a:cubicBezTo>
                        <a:pt x="228" y="94"/>
                        <a:pt x="214" y="111"/>
                        <a:pt x="196" y="125"/>
                      </a:cubicBezTo>
                      <a:cubicBezTo>
                        <a:pt x="213" y="133"/>
                        <a:pt x="233" y="138"/>
                        <a:pt x="257" y="140"/>
                      </a:cubicBezTo>
                      <a:cubicBezTo>
                        <a:pt x="252" y="145"/>
                        <a:pt x="246" y="154"/>
                        <a:pt x="244" y="160"/>
                      </a:cubicBezTo>
                      <a:cubicBezTo>
                        <a:pt x="217" y="156"/>
                        <a:pt x="194" y="149"/>
                        <a:pt x="176" y="138"/>
                      </a:cubicBezTo>
                      <a:cubicBezTo>
                        <a:pt x="156" y="149"/>
                        <a:pt x="133" y="155"/>
                        <a:pt x="108" y="160"/>
                      </a:cubicBezTo>
                      <a:cubicBezTo>
                        <a:pt x="106" y="154"/>
                        <a:pt x="101" y="145"/>
                        <a:pt x="97" y="140"/>
                      </a:cubicBezTo>
                      <a:cubicBezTo>
                        <a:pt x="119" y="137"/>
                        <a:pt x="140" y="132"/>
                        <a:pt x="157" y="125"/>
                      </a:cubicBezTo>
                      <a:cubicBezTo>
                        <a:pt x="146" y="115"/>
                        <a:pt x="137" y="102"/>
                        <a:pt x="129" y="88"/>
                      </a:cubicBezTo>
                      <a:cubicBezTo>
                        <a:pt x="144" y="83"/>
                        <a:pt x="144" y="83"/>
                        <a:pt x="144" y="83"/>
                      </a:cubicBezTo>
                      <a:cubicBezTo>
                        <a:pt x="112" y="83"/>
                        <a:pt x="112" y="83"/>
                        <a:pt x="112" y="83"/>
                      </a:cubicBezTo>
                      <a:cubicBezTo>
                        <a:pt x="112" y="63"/>
                        <a:pt x="112" y="63"/>
                        <a:pt x="112" y="63"/>
                      </a:cubicBezTo>
                      <a:cubicBezTo>
                        <a:pt x="166" y="63"/>
                        <a:pt x="166" y="63"/>
                        <a:pt x="166" y="63"/>
                      </a:cubicBezTo>
                      <a:cubicBezTo>
                        <a:pt x="166" y="43"/>
                        <a:pt x="166" y="43"/>
                        <a:pt x="166" y="43"/>
                      </a:cubicBezTo>
                      <a:cubicBezTo>
                        <a:pt x="104" y="43"/>
                        <a:pt x="104" y="43"/>
                        <a:pt x="104" y="43"/>
                      </a:cubicBezTo>
                      <a:cubicBezTo>
                        <a:pt x="104" y="23"/>
                        <a:pt x="104" y="23"/>
                        <a:pt x="104" y="23"/>
                      </a:cubicBezTo>
                      <a:cubicBezTo>
                        <a:pt x="166" y="23"/>
                        <a:pt x="166" y="23"/>
                        <a:pt x="166" y="23"/>
                      </a:cubicBezTo>
                      <a:cubicBezTo>
                        <a:pt x="166" y="1"/>
                        <a:pt x="166" y="1"/>
                        <a:pt x="166" y="1"/>
                      </a:cubicBezTo>
                      <a:cubicBezTo>
                        <a:pt x="187" y="1"/>
                        <a:pt x="187" y="1"/>
                        <a:pt x="187" y="1"/>
                      </a:cubicBezTo>
                      <a:cubicBezTo>
                        <a:pt x="187" y="23"/>
                        <a:pt x="187" y="23"/>
                        <a:pt x="187" y="23"/>
                      </a:cubicBezTo>
                      <a:cubicBezTo>
                        <a:pt x="249" y="23"/>
                        <a:pt x="249" y="23"/>
                        <a:pt x="249" y="23"/>
                      </a:cubicBezTo>
                      <a:cubicBezTo>
                        <a:pt x="249" y="43"/>
                        <a:pt x="249" y="43"/>
                        <a:pt x="249" y="43"/>
                      </a:cubicBezTo>
                      <a:cubicBezTo>
                        <a:pt x="187" y="43"/>
                        <a:pt x="187" y="43"/>
                        <a:pt x="187" y="43"/>
                      </a:cubicBezTo>
                      <a:cubicBezTo>
                        <a:pt x="187" y="63"/>
                        <a:pt x="187" y="63"/>
                        <a:pt x="187" y="63"/>
                      </a:cubicBezTo>
                      <a:cubicBezTo>
                        <a:pt x="218" y="63"/>
                        <a:pt x="218" y="63"/>
                        <a:pt x="218" y="63"/>
                      </a:cubicBezTo>
                      <a:cubicBezTo>
                        <a:pt x="222" y="62"/>
                        <a:pt x="222" y="62"/>
                        <a:pt x="222" y="62"/>
                      </a:cubicBezTo>
                      <a:lnTo>
                        <a:pt x="236" y="70"/>
                      </a:lnTo>
                      <a:close/>
                      <a:moveTo>
                        <a:pt x="149" y="83"/>
                      </a:moveTo>
                      <a:cubicBezTo>
                        <a:pt x="155" y="95"/>
                        <a:pt x="165" y="106"/>
                        <a:pt x="177" y="114"/>
                      </a:cubicBezTo>
                      <a:cubicBezTo>
                        <a:pt x="190" y="106"/>
                        <a:pt x="200" y="96"/>
                        <a:pt x="207" y="83"/>
                      </a:cubicBezTo>
                      <a:lnTo>
                        <a:pt x="149" y="83"/>
                      </a:lnTo>
                      <a:close/>
                      <a:moveTo>
                        <a:pt x="313" y="97"/>
                      </a:moveTo>
                      <a:cubicBezTo>
                        <a:pt x="313" y="137"/>
                        <a:pt x="313" y="137"/>
                        <a:pt x="313" y="137"/>
                      </a:cubicBezTo>
                      <a:cubicBezTo>
                        <a:pt x="313" y="148"/>
                        <a:pt x="311" y="153"/>
                        <a:pt x="305" y="156"/>
                      </a:cubicBezTo>
                      <a:cubicBezTo>
                        <a:pt x="299" y="159"/>
                        <a:pt x="290" y="160"/>
                        <a:pt x="277" y="160"/>
                      </a:cubicBezTo>
                      <a:cubicBezTo>
                        <a:pt x="276" y="154"/>
                        <a:pt x="274" y="146"/>
                        <a:pt x="271" y="141"/>
                      </a:cubicBezTo>
                      <a:cubicBezTo>
                        <a:pt x="279" y="141"/>
                        <a:pt x="287" y="141"/>
                        <a:pt x="290" y="141"/>
                      </a:cubicBezTo>
                      <a:cubicBezTo>
                        <a:pt x="292" y="141"/>
                        <a:pt x="293" y="140"/>
                        <a:pt x="293" y="137"/>
                      </a:cubicBezTo>
                      <a:cubicBezTo>
                        <a:pt x="293" y="101"/>
                        <a:pt x="293" y="101"/>
                        <a:pt x="293" y="101"/>
                      </a:cubicBezTo>
                      <a:cubicBezTo>
                        <a:pt x="285" y="103"/>
                        <a:pt x="278" y="105"/>
                        <a:pt x="271" y="106"/>
                      </a:cubicBezTo>
                      <a:cubicBezTo>
                        <a:pt x="267" y="86"/>
                        <a:pt x="267" y="86"/>
                        <a:pt x="267" y="86"/>
                      </a:cubicBezTo>
                      <a:cubicBezTo>
                        <a:pt x="274" y="85"/>
                        <a:pt x="283" y="83"/>
                        <a:pt x="293" y="82"/>
                      </a:cubicBezTo>
                      <a:cubicBezTo>
                        <a:pt x="293" y="52"/>
                        <a:pt x="293" y="52"/>
                        <a:pt x="293" y="52"/>
                      </a:cubicBezTo>
                      <a:cubicBezTo>
                        <a:pt x="269" y="52"/>
                        <a:pt x="269" y="52"/>
                        <a:pt x="269" y="52"/>
                      </a:cubicBezTo>
                      <a:cubicBezTo>
                        <a:pt x="269" y="33"/>
                        <a:pt x="269" y="33"/>
                        <a:pt x="269" y="33"/>
                      </a:cubicBezTo>
                      <a:cubicBezTo>
                        <a:pt x="293" y="33"/>
                        <a:pt x="293" y="33"/>
                        <a:pt x="293" y="33"/>
                      </a:cubicBezTo>
                      <a:cubicBezTo>
                        <a:pt x="293" y="1"/>
                        <a:pt x="293" y="1"/>
                        <a:pt x="293" y="1"/>
                      </a:cubicBezTo>
                      <a:cubicBezTo>
                        <a:pt x="313" y="1"/>
                        <a:pt x="313" y="1"/>
                        <a:pt x="313" y="1"/>
                      </a:cubicBezTo>
                      <a:cubicBezTo>
                        <a:pt x="313" y="33"/>
                        <a:pt x="313" y="33"/>
                        <a:pt x="313" y="33"/>
                      </a:cubicBezTo>
                      <a:cubicBezTo>
                        <a:pt x="335" y="33"/>
                        <a:pt x="335" y="33"/>
                        <a:pt x="335" y="33"/>
                      </a:cubicBezTo>
                      <a:cubicBezTo>
                        <a:pt x="335" y="52"/>
                        <a:pt x="335" y="52"/>
                        <a:pt x="335" y="52"/>
                      </a:cubicBezTo>
                      <a:cubicBezTo>
                        <a:pt x="313" y="52"/>
                        <a:pt x="313" y="52"/>
                        <a:pt x="313" y="52"/>
                      </a:cubicBezTo>
                      <a:cubicBezTo>
                        <a:pt x="313" y="78"/>
                        <a:pt x="313" y="78"/>
                        <a:pt x="313" y="78"/>
                      </a:cubicBezTo>
                      <a:cubicBezTo>
                        <a:pt x="320" y="76"/>
                        <a:pt x="328" y="75"/>
                        <a:pt x="335" y="74"/>
                      </a:cubicBezTo>
                      <a:cubicBezTo>
                        <a:pt x="337" y="91"/>
                        <a:pt x="337" y="91"/>
                        <a:pt x="337" y="91"/>
                      </a:cubicBezTo>
                      <a:lnTo>
                        <a:pt x="313" y="97"/>
                      </a:lnTo>
                      <a:close/>
                      <a:moveTo>
                        <a:pt x="408" y="160"/>
                      </a:moveTo>
                      <a:cubicBezTo>
                        <a:pt x="407" y="155"/>
                        <a:pt x="406" y="150"/>
                        <a:pt x="404" y="145"/>
                      </a:cubicBezTo>
                      <a:cubicBezTo>
                        <a:pt x="375" y="149"/>
                        <a:pt x="344" y="153"/>
                        <a:pt x="322" y="156"/>
                      </a:cubicBezTo>
                      <a:cubicBezTo>
                        <a:pt x="317" y="135"/>
                        <a:pt x="317" y="135"/>
                        <a:pt x="317" y="135"/>
                      </a:cubicBezTo>
                      <a:cubicBezTo>
                        <a:pt x="323" y="135"/>
                        <a:pt x="329" y="134"/>
                        <a:pt x="335" y="133"/>
                      </a:cubicBezTo>
                      <a:cubicBezTo>
                        <a:pt x="345" y="98"/>
                        <a:pt x="356" y="46"/>
                        <a:pt x="360" y="5"/>
                      </a:cubicBezTo>
                      <a:cubicBezTo>
                        <a:pt x="382" y="9"/>
                        <a:pt x="382" y="9"/>
                        <a:pt x="382" y="9"/>
                      </a:cubicBezTo>
                      <a:cubicBezTo>
                        <a:pt x="376" y="50"/>
                        <a:pt x="366" y="97"/>
                        <a:pt x="356" y="131"/>
                      </a:cubicBezTo>
                      <a:cubicBezTo>
                        <a:pt x="369" y="130"/>
                        <a:pt x="384" y="128"/>
                        <a:pt x="398" y="126"/>
                      </a:cubicBezTo>
                      <a:cubicBezTo>
                        <a:pt x="393" y="112"/>
                        <a:pt x="386" y="97"/>
                        <a:pt x="379" y="84"/>
                      </a:cubicBezTo>
                      <a:cubicBezTo>
                        <a:pt x="397" y="77"/>
                        <a:pt x="397" y="77"/>
                        <a:pt x="397" y="77"/>
                      </a:cubicBezTo>
                      <a:cubicBezTo>
                        <a:pt x="410" y="101"/>
                        <a:pt x="423" y="132"/>
                        <a:pt x="428" y="152"/>
                      </a:cubicBezTo>
                      <a:lnTo>
                        <a:pt x="408" y="160"/>
                      </a:lnTo>
                      <a:close/>
                      <a:moveTo>
                        <a:pt x="595" y="29"/>
                      </a:moveTo>
                      <a:cubicBezTo>
                        <a:pt x="567" y="29"/>
                        <a:pt x="567" y="29"/>
                        <a:pt x="567" y="29"/>
                      </a:cubicBezTo>
                      <a:cubicBezTo>
                        <a:pt x="570" y="33"/>
                        <a:pt x="573" y="37"/>
                        <a:pt x="574" y="40"/>
                      </a:cubicBezTo>
                      <a:cubicBezTo>
                        <a:pt x="556" y="45"/>
                        <a:pt x="556" y="45"/>
                        <a:pt x="556" y="45"/>
                      </a:cubicBezTo>
                      <a:cubicBezTo>
                        <a:pt x="554" y="41"/>
                        <a:pt x="549" y="34"/>
                        <a:pt x="545" y="29"/>
                      </a:cubicBezTo>
                      <a:cubicBezTo>
                        <a:pt x="535" y="29"/>
                        <a:pt x="535" y="29"/>
                        <a:pt x="535" y="29"/>
                      </a:cubicBezTo>
                      <a:cubicBezTo>
                        <a:pt x="532" y="33"/>
                        <a:pt x="529" y="36"/>
                        <a:pt x="526" y="39"/>
                      </a:cubicBezTo>
                      <a:cubicBezTo>
                        <a:pt x="526" y="48"/>
                        <a:pt x="526" y="48"/>
                        <a:pt x="526" y="48"/>
                      </a:cubicBezTo>
                      <a:cubicBezTo>
                        <a:pt x="591" y="48"/>
                        <a:pt x="591" y="48"/>
                        <a:pt x="591" y="48"/>
                      </a:cubicBezTo>
                      <a:cubicBezTo>
                        <a:pt x="591" y="82"/>
                        <a:pt x="591" y="82"/>
                        <a:pt x="591" y="82"/>
                      </a:cubicBezTo>
                      <a:cubicBezTo>
                        <a:pt x="572" y="82"/>
                        <a:pt x="572" y="82"/>
                        <a:pt x="572" y="82"/>
                      </a:cubicBezTo>
                      <a:cubicBezTo>
                        <a:pt x="572" y="63"/>
                        <a:pt x="572" y="63"/>
                        <a:pt x="572" y="63"/>
                      </a:cubicBezTo>
                      <a:cubicBezTo>
                        <a:pt x="463" y="63"/>
                        <a:pt x="463" y="63"/>
                        <a:pt x="463" y="63"/>
                      </a:cubicBezTo>
                      <a:cubicBezTo>
                        <a:pt x="463" y="82"/>
                        <a:pt x="463" y="82"/>
                        <a:pt x="463" y="82"/>
                      </a:cubicBezTo>
                      <a:cubicBezTo>
                        <a:pt x="444" y="82"/>
                        <a:pt x="444" y="82"/>
                        <a:pt x="444" y="82"/>
                      </a:cubicBezTo>
                      <a:cubicBezTo>
                        <a:pt x="444" y="48"/>
                        <a:pt x="444" y="48"/>
                        <a:pt x="444" y="48"/>
                      </a:cubicBezTo>
                      <a:cubicBezTo>
                        <a:pt x="507" y="48"/>
                        <a:pt x="507" y="48"/>
                        <a:pt x="507" y="48"/>
                      </a:cubicBezTo>
                      <a:cubicBezTo>
                        <a:pt x="507" y="36"/>
                        <a:pt x="507" y="36"/>
                        <a:pt x="507" y="36"/>
                      </a:cubicBezTo>
                      <a:cubicBezTo>
                        <a:pt x="514" y="36"/>
                        <a:pt x="514" y="36"/>
                        <a:pt x="514" y="36"/>
                      </a:cubicBezTo>
                      <a:cubicBezTo>
                        <a:pt x="511" y="35"/>
                        <a:pt x="508" y="33"/>
                        <a:pt x="506" y="32"/>
                      </a:cubicBezTo>
                      <a:cubicBezTo>
                        <a:pt x="507" y="31"/>
                        <a:pt x="509" y="30"/>
                        <a:pt x="510" y="29"/>
                      </a:cubicBezTo>
                      <a:cubicBezTo>
                        <a:pt x="490" y="29"/>
                        <a:pt x="490" y="29"/>
                        <a:pt x="490" y="29"/>
                      </a:cubicBezTo>
                      <a:cubicBezTo>
                        <a:pt x="492" y="33"/>
                        <a:pt x="494" y="37"/>
                        <a:pt x="496" y="40"/>
                      </a:cubicBezTo>
                      <a:cubicBezTo>
                        <a:pt x="477" y="45"/>
                        <a:pt x="477" y="45"/>
                        <a:pt x="477" y="45"/>
                      </a:cubicBezTo>
                      <a:cubicBezTo>
                        <a:pt x="476" y="41"/>
                        <a:pt x="473" y="34"/>
                        <a:pt x="470" y="29"/>
                      </a:cubicBezTo>
                      <a:cubicBezTo>
                        <a:pt x="467" y="29"/>
                        <a:pt x="467" y="29"/>
                        <a:pt x="467" y="29"/>
                      </a:cubicBezTo>
                      <a:cubicBezTo>
                        <a:pt x="462" y="35"/>
                        <a:pt x="458" y="41"/>
                        <a:pt x="453" y="45"/>
                      </a:cubicBezTo>
                      <a:cubicBezTo>
                        <a:pt x="449" y="42"/>
                        <a:pt x="441" y="36"/>
                        <a:pt x="437" y="34"/>
                      </a:cubicBezTo>
                      <a:cubicBezTo>
                        <a:pt x="447" y="26"/>
                        <a:pt x="457" y="12"/>
                        <a:pt x="462" y="0"/>
                      </a:cubicBezTo>
                      <a:cubicBezTo>
                        <a:pt x="481" y="5"/>
                        <a:pt x="481" y="5"/>
                        <a:pt x="481" y="5"/>
                      </a:cubicBezTo>
                      <a:cubicBezTo>
                        <a:pt x="480" y="7"/>
                        <a:pt x="478" y="10"/>
                        <a:pt x="477" y="13"/>
                      </a:cubicBezTo>
                      <a:cubicBezTo>
                        <a:pt x="515" y="13"/>
                        <a:pt x="515" y="13"/>
                        <a:pt x="515" y="13"/>
                      </a:cubicBezTo>
                      <a:cubicBezTo>
                        <a:pt x="515" y="24"/>
                        <a:pt x="515" y="24"/>
                        <a:pt x="515" y="24"/>
                      </a:cubicBezTo>
                      <a:cubicBezTo>
                        <a:pt x="521" y="17"/>
                        <a:pt x="527" y="8"/>
                        <a:pt x="531" y="0"/>
                      </a:cubicBezTo>
                      <a:cubicBezTo>
                        <a:pt x="550" y="4"/>
                        <a:pt x="550" y="4"/>
                        <a:pt x="550" y="4"/>
                      </a:cubicBezTo>
                      <a:cubicBezTo>
                        <a:pt x="549" y="7"/>
                        <a:pt x="547" y="10"/>
                        <a:pt x="546" y="13"/>
                      </a:cubicBezTo>
                      <a:cubicBezTo>
                        <a:pt x="595" y="13"/>
                        <a:pt x="595" y="13"/>
                        <a:pt x="595" y="13"/>
                      </a:cubicBezTo>
                      <a:lnTo>
                        <a:pt x="595" y="29"/>
                      </a:lnTo>
                      <a:close/>
                      <a:moveTo>
                        <a:pt x="490" y="116"/>
                      </a:moveTo>
                      <a:cubicBezTo>
                        <a:pt x="577" y="116"/>
                        <a:pt x="577" y="116"/>
                        <a:pt x="577" y="116"/>
                      </a:cubicBezTo>
                      <a:cubicBezTo>
                        <a:pt x="577" y="160"/>
                        <a:pt x="577" y="160"/>
                        <a:pt x="577" y="160"/>
                      </a:cubicBezTo>
                      <a:cubicBezTo>
                        <a:pt x="557" y="160"/>
                        <a:pt x="557" y="160"/>
                        <a:pt x="557" y="160"/>
                      </a:cubicBezTo>
                      <a:cubicBezTo>
                        <a:pt x="557" y="155"/>
                        <a:pt x="557" y="155"/>
                        <a:pt x="557" y="155"/>
                      </a:cubicBezTo>
                      <a:cubicBezTo>
                        <a:pt x="490" y="155"/>
                        <a:pt x="490" y="155"/>
                        <a:pt x="490" y="155"/>
                      </a:cubicBezTo>
                      <a:cubicBezTo>
                        <a:pt x="490" y="160"/>
                        <a:pt x="490" y="160"/>
                        <a:pt x="490" y="160"/>
                      </a:cubicBezTo>
                      <a:cubicBezTo>
                        <a:pt x="470" y="160"/>
                        <a:pt x="470" y="160"/>
                        <a:pt x="470" y="160"/>
                      </a:cubicBezTo>
                      <a:cubicBezTo>
                        <a:pt x="470" y="70"/>
                        <a:pt x="470" y="70"/>
                        <a:pt x="470" y="70"/>
                      </a:cubicBezTo>
                      <a:cubicBezTo>
                        <a:pt x="564" y="70"/>
                        <a:pt x="564" y="70"/>
                        <a:pt x="564" y="70"/>
                      </a:cubicBezTo>
                      <a:cubicBezTo>
                        <a:pt x="564" y="108"/>
                        <a:pt x="564" y="108"/>
                        <a:pt x="564" y="108"/>
                      </a:cubicBezTo>
                      <a:cubicBezTo>
                        <a:pt x="490" y="108"/>
                        <a:pt x="490" y="108"/>
                        <a:pt x="490" y="108"/>
                      </a:cubicBezTo>
                      <a:lnTo>
                        <a:pt x="490" y="116"/>
                      </a:lnTo>
                      <a:close/>
                      <a:moveTo>
                        <a:pt x="490" y="85"/>
                      </a:moveTo>
                      <a:cubicBezTo>
                        <a:pt x="490" y="94"/>
                        <a:pt x="490" y="94"/>
                        <a:pt x="490" y="94"/>
                      </a:cubicBezTo>
                      <a:cubicBezTo>
                        <a:pt x="544" y="94"/>
                        <a:pt x="544" y="94"/>
                        <a:pt x="544" y="94"/>
                      </a:cubicBezTo>
                      <a:cubicBezTo>
                        <a:pt x="544" y="85"/>
                        <a:pt x="544" y="85"/>
                        <a:pt x="544" y="85"/>
                      </a:cubicBezTo>
                      <a:lnTo>
                        <a:pt x="490" y="85"/>
                      </a:lnTo>
                      <a:close/>
                      <a:moveTo>
                        <a:pt x="490" y="131"/>
                      </a:moveTo>
                      <a:cubicBezTo>
                        <a:pt x="490" y="140"/>
                        <a:pt x="490" y="140"/>
                        <a:pt x="490" y="140"/>
                      </a:cubicBezTo>
                      <a:cubicBezTo>
                        <a:pt x="557" y="140"/>
                        <a:pt x="557" y="140"/>
                        <a:pt x="557" y="140"/>
                      </a:cubicBezTo>
                      <a:cubicBezTo>
                        <a:pt x="557" y="131"/>
                        <a:pt x="557" y="131"/>
                        <a:pt x="557" y="131"/>
                      </a:cubicBezTo>
                      <a:lnTo>
                        <a:pt x="490" y="131"/>
                      </a:lnTo>
                      <a:close/>
                      <a:moveTo>
                        <a:pt x="666" y="126"/>
                      </a:moveTo>
                      <a:cubicBezTo>
                        <a:pt x="648" y="132"/>
                        <a:pt x="627" y="139"/>
                        <a:pt x="611" y="144"/>
                      </a:cubicBezTo>
                      <a:cubicBezTo>
                        <a:pt x="606" y="124"/>
                        <a:pt x="606" y="124"/>
                        <a:pt x="606" y="124"/>
                      </a:cubicBezTo>
                      <a:cubicBezTo>
                        <a:pt x="612" y="122"/>
                        <a:pt x="619" y="120"/>
                        <a:pt x="627" y="118"/>
                      </a:cubicBezTo>
                      <a:cubicBezTo>
                        <a:pt x="627" y="78"/>
                        <a:pt x="627" y="78"/>
                        <a:pt x="627" y="78"/>
                      </a:cubicBezTo>
                      <a:cubicBezTo>
                        <a:pt x="610" y="78"/>
                        <a:pt x="610" y="78"/>
                        <a:pt x="610" y="78"/>
                      </a:cubicBezTo>
                      <a:cubicBezTo>
                        <a:pt x="610" y="59"/>
                        <a:pt x="610" y="59"/>
                        <a:pt x="610" y="59"/>
                      </a:cubicBezTo>
                      <a:cubicBezTo>
                        <a:pt x="627" y="59"/>
                        <a:pt x="627" y="59"/>
                        <a:pt x="627" y="59"/>
                      </a:cubicBezTo>
                      <a:cubicBezTo>
                        <a:pt x="627" y="29"/>
                        <a:pt x="627" y="29"/>
                        <a:pt x="627" y="29"/>
                      </a:cubicBezTo>
                      <a:cubicBezTo>
                        <a:pt x="608" y="29"/>
                        <a:pt x="608" y="29"/>
                        <a:pt x="608" y="29"/>
                      </a:cubicBezTo>
                      <a:cubicBezTo>
                        <a:pt x="608" y="11"/>
                        <a:pt x="608" y="11"/>
                        <a:pt x="608" y="11"/>
                      </a:cubicBezTo>
                      <a:cubicBezTo>
                        <a:pt x="665" y="11"/>
                        <a:pt x="665" y="11"/>
                        <a:pt x="665" y="11"/>
                      </a:cubicBezTo>
                      <a:cubicBezTo>
                        <a:pt x="665" y="29"/>
                        <a:pt x="665" y="29"/>
                        <a:pt x="665" y="29"/>
                      </a:cubicBezTo>
                      <a:cubicBezTo>
                        <a:pt x="646" y="29"/>
                        <a:pt x="646" y="29"/>
                        <a:pt x="646" y="29"/>
                      </a:cubicBezTo>
                      <a:cubicBezTo>
                        <a:pt x="646" y="59"/>
                        <a:pt x="646" y="59"/>
                        <a:pt x="646" y="59"/>
                      </a:cubicBezTo>
                      <a:cubicBezTo>
                        <a:pt x="662" y="59"/>
                        <a:pt x="662" y="59"/>
                        <a:pt x="662" y="59"/>
                      </a:cubicBezTo>
                      <a:cubicBezTo>
                        <a:pt x="662" y="78"/>
                        <a:pt x="662" y="78"/>
                        <a:pt x="662" y="78"/>
                      </a:cubicBezTo>
                      <a:cubicBezTo>
                        <a:pt x="646" y="78"/>
                        <a:pt x="646" y="78"/>
                        <a:pt x="646" y="78"/>
                      </a:cubicBezTo>
                      <a:cubicBezTo>
                        <a:pt x="646" y="112"/>
                        <a:pt x="646" y="112"/>
                        <a:pt x="646" y="112"/>
                      </a:cubicBezTo>
                      <a:cubicBezTo>
                        <a:pt x="652" y="110"/>
                        <a:pt x="658" y="109"/>
                        <a:pt x="663" y="107"/>
                      </a:cubicBezTo>
                      <a:lnTo>
                        <a:pt x="666" y="126"/>
                      </a:lnTo>
                      <a:close/>
                      <a:moveTo>
                        <a:pt x="767" y="136"/>
                      </a:moveTo>
                      <a:cubicBezTo>
                        <a:pt x="767" y="154"/>
                        <a:pt x="767" y="154"/>
                        <a:pt x="767" y="154"/>
                      </a:cubicBezTo>
                      <a:cubicBezTo>
                        <a:pt x="658" y="154"/>
                        <a:pt x="658" y="154"/>
                        <a:pt x="658" y="154"/>
                      </a:cubicBezTo>
                      <a:cubicBezTo>
                        <a:pt x="658" y="136"/>
                        <a:pt x="658" y="136"/>
                        <a:pt x="658" y="136"/>
                      </a:cubicBezTo>
                      <a:cubicBezTo>
                        <a:pt x="705" y="136"/>
                        <a:pt x="705" y="136"/>
                        <a:pt x="705" y="136"/>
                      </a:cubicBezTo>
                      <a:cubicBezTo>
                        <a:pt x="705" y="120"/>
                        <a:pt x="705" y="120"/>
                        <a:pt x="705" y="120"/>
                      </a:cubicBezTo>
                      <a:cubicBezTo>
                        <a:pt x="670" y="120"/>
                        <a:pt x="670" y="120"/>
                        <a:pt x="670" y="120"/>
                      </a:cubicBezTo>
                      <a:cubicBezTo>
                        <a:pt x="670" y="102"/>
                        <a:pt x="670" y="102"/>
                        <a:pt x="670" y="102"/>
                      </a:cubicBezTo>
                      <a:cubicBezTo>
                        <a:pt x="705" y="102"/>
                        <a:pt x="705" y="102"/>
                        <a:pt x="705" y="102"/>
                      </a:cubicBezTo>
                      <a:cubicBezTo>
                        <a:pt x="705" y="87"/>
                        <a:pt x="705" y="87"/>
                        <a:pt x="705" y="87"/>
                      </a:cubicBezTo>
                      <a:cubicBezTo>
                        <a:pt x="671" y="87"/>
                        <a:pt x="671" y="87"/>
                        <a:pt x="671" y="87"/>
                      </a:cubicBezTo>
                      <a:cubicBezTo>
                        <a:pt x="671" y="8"/>
                        <a:pt x="671" y="8"/>
                        <a:pt x="671" y="8"/>
                      </a:cubicBezTo>
                      <a:cubicBezTo>
                        <a:pt x="760" y="8"/>
                        <a:pt x="760" y="8"/>
                        <a:pt x="760" y="8"/>
                      </a:cubicBezTo>
                      <a:cubicBezTo>
                        <a:pt x="760" y="87"/>
                        <a:pt x="760" y="87"/>
                        <a:pt x="760" y="87"/>
                      </a:cubicBezTo>
                      <a:cubicBezTo>
                        <a:pt x="726" y="87"/>
                        <a:pt x="726" y="87"/>
                        <a:pt x="726" y="87"/>
                      </a:cubicBezTo>
                      <a:cubicBezTo>
                        <a:pt x="726" y="102"/>
                        <a:pt x="726" y="102"/>
                        <a:pt x="726" y="102"/>
                      </a:cubicBezTo>
                      <a:cubicBezTo>
                        <a:pt x="762" y="102"/>
                        <a:pt x="762" y="102"/>
                        <a:pt x="762" y="102"/>
                      </a:cubicBezTo>
                      <a:cubicBezTo>
                        <a:pt x="762" y="120"/>
                        <a:pt x="762" y="120"/>
                        <a:pt x="762" y="120"/>
                      </a:cubicBezTo>
                      <a:cubicBezTo>
                        <a:pt x="726" y="120"/>
                        <a:pt x="726" y="120"/>
                        <a:pt x="726" y="120"/>
                      </a:cubicBezTo>
                      <a:cubicBezTo>
                        <a:pt x="726" y="136"/>
                        <a:pt x="726" y="136"/>
                        <a:pt x="726" y="136"/>
                      </a:cubicBezTo>
                      <a:lnTo>
                        <a:pt x="767" y="136"/>
                      </a:lnTo>
                      <a:close/>
                      <a:moveTo>
                        <a:pt x="689" y="39"/>
                      </a:moveTo>
                      <a:cubicBezTo>
                        <a:pt x="707" y="39"/>
                        <a:pt x="707" y="39"/>
                        <a:pt x="707" y="39"/>
                      </a:cubicBezTo>
                      <a:cubicBezTo>
                        <a:pt x="707" y="25"/>
                        <a:pt x="707" y="25"/>
                        <a:pt x="707" y="25"/>
                      </a:cubicBezTo>
                      <a:cubicBezTo>
                        <a:pt x="689" y="25"/>
                        <a:pt x="689" y="25"/>
                        <a:pt x="689" y="25"/>
                      </a:cubicBezTo>
                      <a:lnTo>
                        <a:pt x="689" y="39"/>
                      </a:lnTo>
                      <a:close/>
                      <a:moveTo>
                        <a:pt x="689" y="70"/>
                      </a:moveTo>
                      <a:cubicBezTo>
                        <a:pt x="707" y="70"/>
                        <a:pt x="707" y="70"/>
                        <a:pt x="707" y="70"/>
                      </a:cubicBezTo>
                      <a:cubicBezTo>
                        <a:pt x="707" y="55"/>
                        <a:pt x="707" y="55"/>
                        <a:pt x="707" y="55"/>
                      </a:cubicBezTo>
                      <a:cubicBezTo>
                        <a:pt x="689" y="55"/>
                        <a:pt x="689" y="55"/>
                        <a:pt x="689" y="55"/>
                      </a:cubicBezTo>
                      <a:lnTo>
                        <a:pt x="689" y="70"/>
                      </a:lnTo>
                      <a:close/>
                      <a:moveTo>
                        <a:pt x="741" y="25"/>
                      </a:moveTo>
                      <a:cubicBezTo>
                        <a:pt x="724" y="25"/>
                        <a:pt x="724" y="25"/>
                        <a:pt x="724" y="25"/>
                      </a:cubicBezTo>
                      <a:cubicBezTo>
                        <a:pt x="724" y="39"/>
                        <a:pt x="724" y="39"/>
                        <a:pt x="724" y="39"/>
                      </a:cubicBezTo>
                      <a:cubicBezTo>
                        <a:pt x="741" y="39"/>
                        <a:pt x="741" y="39"/>
                        <a:pt x="741" y="39"/>
                      </a:cubicBezTo>
                      <a:lnTo>
                        <a:pt x="741" y="25"/>
                      </a:lnTo>
                      <a:close/>
                      <a:moveTo>
                        <a:pt x="741" y="55"/>
                      </a:moveTo>
                      <a:cubicBezTo>
                        <a:pt x="724" y="55"/>
                        <a:pt x="724" y="55"/>
                        <a:pt x="724" y="55"/>
                      </a:cubicBezTo>
                      <a:cubicBezTo>
                        <a:pt x="724" y="70"/>
                        <a:pt x="724" y="70"/>
                        <a:pt x="724" y="70"/>
                      </a:cubicBezTo>
                      <a:cubicBezTo>
                        <a:pt x="741" y="70"/>
                        <a:pt x="741" y="70"/>
                        <a:pt x="741" y="70"/>
                      </a:cubicBezTo>
                      <a:lnTo>
                        <a:pt x="741" y="55"/>
                      </a:lnTo>
                      <a:close/>
                      <a:moveTo>
                        <a:pt x="878" y="160"/>
                      </a:moveTo>
                      <a:cubicBezTo>
                        <a:pt x="835" y="160"/>
                        <a:pt x="835" y="160"/>
                        <a:pt x="835" y="160"/>
                      </a:cubicBezTo>
                      <a:cubicBezTo>
                        <a:pt x="835" y="151"/>
                        <a:pt x="835" y="151"/>
                        <a:pt x="835" y="151"/>
                      </a:cubicBezTo>
                      <a:cubicBezTo>
                        <a:pt x="866" y="151"/>
                        <a:pt x="866" y="151"/>
                        <a:pt x="866" y="151"/>
                      </a:cubicBezTo>
                      <a:cubicBezTo>
                        <a:pt x="866" y="10"/>
                        <a:pt x="866" y="10"/>
                        <a:pt x="866" y="10"/>
                      </a:cubicBezTo>
                      <a:cubicBezTo>
                        <a:pt x="835" y="10"/>
                        <a:pt x="835" y="10"/>
                        <a:pt x="835" y="10"/>
                      </a:cubicBezTo>
                      <a:cubicBezTo>
                        <a:pt x="835" y="1"/>
                        <a:pt x="835" y="1"/>
                        <a:pt x="835" y="1"/>
                      </a:cubicBezTo>
                      <a:cubicBezTo>
                        <a:pt x="878" y="1"/>
                        <a:pt x="878" y="1"/>
                        <a:pt x="878" y="1"/>
                      </a:cubicBezTo>
                      <a:lnTo>
                        <a:pt x="878" y="160"/>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sp>
            <p:nvSpPr>
              <p:cNvPr id="160" name="Freeform 54">
                <a:extLst>
                  <a:ext uri="{FF2B5EF4-FFF2-40B4-BE49-F238E27FC236}">
                    <a16:creationId xmlns:a16="http://schemas.microsoft.com/office/drawing/2014/main" id="{FDE12B3C-2004-A4A3-EAD4-05D92100FB16}"/>
                  </a:ext>
                </a:extLst>
              </p:cNvPr>
              <p:cNvSpPr>
                <a:spLocks noEditPoints="1"/>
              </p:cNvSpPr>
              <p:nvPr/>
            </p:nvSpPr>
            <p:spPr bwMode="auto">
              <a:xfrm>
                <a:off x="7801233" y="1971196"/>
                <a:ext cx="506368" cy="358198"/>
              </a:xfrm>
              <a:custGeom>
                <a:avLst/>
                <a:gdLst>
                  <a:gd name="T0" fmla="*/ 904 w 1172"/>
                  <a:gd name="T1" fmla="*/ 423 h 832"/>
                  <a:gd name="T2" fmla="*/ 875 w 1172"/>
                  <a:gd name="T3" fmla="*/ 308 h 832"/>
                  <a:gd name="T4" fmla="*/ 996 w 1172"/>
                  <a:gd name="T5" fmla="*/ 308 h 832"/>
                  <a:gd name="T6" fmla="*/ 965 w 1172"/>
                  <a:gd name="T7" fmla="*/ 423 h 832"/>
                  <a:gd name="T8" fmla="*/ 1018 w 1172"/>
                  <a:gd name="T9" fmla="*/ 453 h 832"/>
                  <a:gd name="T10" fmla="*/ 954 w 1172"/>
                  <a:gd name="T11" fmla="*/ 477 h 832"/>
                  <a:gd name="T12" fmla="*/ 1018 w 1172"/>
                  <a:gd name="T13" fmla="*/ 506 h 832"/>
                  <a:gd name="T14" fmla="*/ 954 w 1172"/>
                  <a:gd name="T15" fmla="*/ 540 h 832"/>
                  <a:gd name="T16" fmla="*/ 915 w 1172"/>
                  <a:gd name="T17" fmla="*/ 506 h 832"/>
                  <a:gd name="T18" fmla="*/ 852 w 1172"/>
                  <a:gd name="T19" fmla="*/ 477 h 832"/>
                  <a:gd name="T20" fmla="*/ 915 w 1172"/>
                  <a:gd name="T21" fmla="*/ 453 h 832"/>
                  <a:gd name="T22" fmla="*/ 852 w 1172"/>
                  <a:gd name="T23" fmla="*/ 423 h 832"/>
                  <a:gd name="T24" fmla="*/ 751 w 1172"/>
                  <a:gd name="T25" fmla="*/ 416 h 832"/>
                  <a:gd name="T26" fmla="*/ 1119 w 1172"/>
                  <a:gd name="T27" fmla="*/ 416 h 832"/>
                  <a:gd name="T28" fmla="*/ 935 w 1172"/>
                  <a:gd name="T29" fmla="*/ 617 h 832"/>
                  <a:gd name="T30" fmla="*/ 935 w 1172"/>
                  <a:gd name="T31" fmla="*/ 215 h 832"/>
                  <a:gd name="T32" fmla="*/ 935 w 1172"/>
                  <a:gd name="T33" fmla="*/ 617 h 832"/>
                  <a:gd name="T34" fmla="*/ 699 w 1172"/>
                  <a:gd name="T35" fmla="*/ 416 h 832"/>
                  <a:gd name="T36" fmla="*/ 1172 w 1172"/>
                  <a:gd name="T37" fmla="*/ 416 h 832"/>
                  <a:gd name="T38" fmla="*/ 599 w 1172"/>
                  <a:gd name="T39" fmla="*/ 330 h 832"/>
                  <a:gd name="T40" fmla="*/ 605 w 1172"/>
                  <a:gd name="T41" fmla="*/ 396 h 832"/>
                  <a:gd name="T42" fmla="*/ 472 w 1172"/>
                  <a:gd name="T43" fmla="*/ 0 h 832"/>
                  <a:gd name="T44" fmla="*/ 0 w 1172"/>
                  <a:gd name="T45" fmla="*/ 832 h 832"/>
                  <a:gd name="T46" fmla="*/ 145 w 1172"/>
                  <a:gd name="T47" fmla="*/ 692 h 832"/>
                  <a:gd name="T48" fmla="*/ 327 w 1172"/>
                  <a:gd name="T49" fmla="*/ 832 h 832"/>
                  <a:gd name="T50" fmla="*/ 472 w 1172"/>
                  <a:gd name="T51" fmla="*/ 436 h 832"/>
                  <a:gd name="T52" fmla="*/ 540 w 1172"/>
                  <a:gd name="T53" fmla="*/ 501 h 832"/>
                  <a:gd name="T54" fmla="*/ 684 w 1172"/>
                  <a:gd name="T55" fmla="*/ 416 h 832"/>
                  <a:gd name="T56" fmla="*/ 149 w 1172"/>
                  <a:gd name="T57" fmla="*/ 632 h 832"/>
                  <a:gd name="T58" fmla="*/ 66 w 1172"/>
                  <a:gd name="T59" fmla="*/ 526 h 832"/>
                  <a:gd name="T60" fmla="*/ 149 w 1172"/>
                  <a:gd name="T61" fmla="*/ 632 h 832"/>
                  <a:gd name="T62" fmla="*/ 66 w 1172"/>
                  <a:gd name="T63" fmla="*/ 480 h 832"/>
                  <a:gd name="T64" fmla="*/ 149 w 1172"/>
                  <a:gd name="T65" fmla="*/ 375 h 832"/>
                  <a:gd name="T66" fmla="*/ 149 w 1172"/>
                  <a:gd name="T67" fmla="*/ 329 h 832"/>
                  <a:gd name="T68" fmla="*/ 66 w 1172"/>
                  <a:gd name="T69" fmla="*/ 223 h 832"/>
                  <a:gd name="T70" fmla="*/ 149 w 1172"/>
                  <a:gd name="T71" fmla="*/ 329 h 832"/>
                  <a:gd name="T72" fmla="*/ 66 w 1172"/>
                  <a:gd name="T73" fmla="*/ 178 h 832"/>
                  <a:gd name="T74" fmla="*/ 149 w 1172"/>
                  <a:gd name="T75" fmla="*/ 72 h 832"/>
                  <a:gd name="T76" fmla="*/ 278 w 1172"/>
                  <a:gd name="T77" fmla="*/ 632 h 832"/>
                  <a:gd name="T78" fmla="*/ 194 w 1172"/>
                  <a:gd name="T79" fmla="*/ 526 h 832"/>
                  <a:gd name="T80" fmla="*/ 278 w 1172"/>
                  <a:gd name="T81" fmla="*/ 632 h 832"/>
                  <a:gd name="T82" fmla="*/ 194 w 1172"/>
                  <a:gd name="T83" fmla="*/ 480 h 832"/>
                  <a:gd name="T84" fmla="*/ 278 w 1172"/>
                  <a:gd name="T85" fmla="*/ 375 h 832"/>
                  <a:gd name="T86" fmla="*/ 278 w 1172"/>
                  <a:gd name="T87" fmla="*/ 329 h 832"/>
                  <a:gd name="T88" fmla="*/ 194 w 1172"/>
                  <a:gd name="T89" fmla="*/ 223 h 832"/>
                  <a:gd name="T90" fmla="*/ 278 w 1172"/>
                  <a:gd name="T91" fmla="*/ 329 h 832"/>
                  <a:gd name="T92" fmla="*/ 194 w 1172"/>
                  <a:gd name="T93" fmla="*/ 178 h 832"/>
                  <a:gd name="T94" fmla="*/ 278 w 1172"/>
                  <a:gd name="T95" fmla="*/ 72 h 832"/>
                  <a:gd name="T96" fmla="*/ 406 w 1172"/>
                  <a:gd name="T97" fmla="*/ 632 h 832"/>
                  <a:gd name="T98" fmla="*/ 323 w 1172"/>
                  <a:gd name="T99" fmla="*/ 526 h 832"/>
                  <a:gd name="T100" fmla="*/ 406 w 1172"/>
                  <a:gd name="T101" fmla="*/ 632 h 832"/>
                  <a:gd name="T102" fmla="*/ 323 w 1172"/>
                  <a:gd name="T103" fmla="*/ 480 h 832"/>
                  <a:gd name="T104" fmla="*/ 406 w 1172"/>
                  <a:gd name="T105" fmla="*/ 375 h 832"/>
                  <a:gd name="T106" fmla="*/ 406 w 1172"/>
                  <a:gd name="T107" fmla="*/ 329 h 832"/>
                  <a:gd name="T108" fmla="*/ 323 w 1172"/>
                  <a:gd name="T109" fmla="*/ 223 h 832"/>
                  <a:gd name="T110" fmla="*/ 406 w 1172"/>
                  <a:gd name="T111" fmla="*/ 329 h 832"/>
                  <a:gd name="T112" fmla="*/ 323 w 1172"/>
                  <a:gd name="T113" fmla="*/ 178 h 832"/>
                  <a:gd name="T114" fmla="*/ 406 w 1172"/>
                  <a:gd name="T115" fmla="*/ 7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2" h="832">
                    <a:moveTo>
                      <a:pt x="852" y="423"/>
                    </a:moveTo>
                    <a:cubicBezTo>
                      <a:pt x="904" y="423"/>
                      <a:pt x="904" y="423"/>
                      <a:pt x="904" y="423"/>
                    </a:cubicBezTo>
                    <a:cubicBezTo>
                      <a:pt x="828" y="308"/>
                      <a:pt x="828" y="308"/>
                      <a:pt x="828" y="308"/>
                    </a:cubicBezTo>
                    <a:cubicBezTo>
                      <a:pt x="875" y="308"/>
                      <a:pt x="875" y="308"/>
                      <a:pt x="875" y="308"/>
                    </a:cubicBezTo>
                    <a:cubicBezTo>
                      <a:pt x="935" y="405"/>
                      <a:pt x="935" y="405"/>
                      <a:pt x="935" y="405"/>
                    </a:cubicBezTo>
                    <a:cubicBezTo>
                      <a:pt x="996" y="308"/>
                      <a:pt x="996" y="308"/>
                      <a:pt x="996" y="308"/>
                    </a:cubicBezTo>
                    <a:cubicBezTo>
                      <a:pt x="1042" y="308"/>
                      <a:pt x="1042" y="308"/>
                      <a:pt x="1042" y="308"/>
                    </a:cubicBezTo>
                    <a:cubicBezTo>
                      <a:pt x="965" y="423"/>
                      <a:pt x="965" y="423"/>
                      <a:pt x="965" y="423"/>
                    </a:cubicBezTo>
                    <a:cubicBezTo>
                      <a:pt x="1018" y="423"/>
                      <a:pt x="1018" y="423"/>
                      <a:pt x="1018" y="423"/>
                    </a:cubicBezTo>
                    <a:cubicBezTo>
                      <a:pt x="1018" y="453"/>
                      <a:pt x="1018" y="453"/>
                      <a:pt x="1018" y="453"/>
                    </a:cubicBezTo>
                    <a:cubicBezTo>
                      <a:pt x="954" y="453"/>
                      <a:pt x="954" y="453"/>
                      <a:pt x="954" y="453"/>
                    </a:cubicBezTo>
                    <a:cubicBezTo>
                      <a:pt x="954" y="477"/>
                      <a:pt x="954" y="477"/>
                      <a:pt x="954" y="477"/>
                    </a:cubicBezTo>
                    <a:cubicBezTo>
                      <a:pt x="1018" y="477"/>
                      <a:pt x="1018" y="477"/>
                      <a:pt x="1018" y="477"/>
                    </a:cubicBezTo>
                    <a:cubicBezTo>
                      <a:pt x="1018" y="506"/>
                      <a:pt x="1018" y="506"/>
                      <a:pt x="1018" y="506"/>
                    </a:cubicBezTo>
                    <a:cubicBezTo>
                      <a:pt x="954" y="506"/>
                      <a:pt x="954" y="506"/>
                      <a:pt x="954" y="506"/>
                    </a:cubicBezTo>
                    <a:cubicBezTo>
                      <a:pt x="954" y="540"/>
                      <a:pt x="954" y="540"/>
                      <a:pt x="954" y="540"/>
                    </a:cubicBezTo>
                    <a:cubicBezTo>
                      <a:pt x="915" y="540"/>
                      <a:pt x="915" y="540"/>
                      <a:pt x="915" y="540"/>
                    </a:cubicBezTo>
                    <a:cubicBezTo>
                      <a:pt x="915" y="506"/>
                      <a:pt x="915" y="506"/>
                      <a:pt x="915" y="506"/>
                    </a:cubicBezTo>
                    <a:cubicBezTo>
                      <a:pt x="852" y="506"/>
                      <a:pt x="852" y="506"/>
                      <a:pt x="852" y="506"/>
                    </a:cubicBezTo>
                    <a:cubicBezTo>
                      <a:pt x="852" y="477"/>
                      <a:pt x="852" y="477"/>
                      <a:pt x="852" y="477"/>
                    </a:cubicBezTo>
                    <a:cubicBezTo>
                      <a:pt x="915" y="477"/>
                      <a:pt x="915" y="477"/>
                      <a:pt x="915" y="477"/>
                    </a:cubicBezTo>
                    <a:cubicBezTo>
                      <a:pt x="915" y="453"/>
                      <a:pt x="915" y="453"/>
                      <a:pt x="915" y="453"/>
                    </a:cubicBezTo>
                    <a:cubicBezTo>
                      <a:pt x="852" y="453"/>
                      <a:pt x="852" y="453"/>
                      <a:pt x="852" y="453"/>
                    </a:cubicBezTo>
                    <a:lnTo>
                      <a:pt x="852" y="423"/>
                    </a:lnTo>
                    <a:close/>
                    <a:moveTo>
                      <a:pt x="935" y="232"/>
                    </a:moveTo>
                    <a:cubicBezTo>
                      <a:pt x="834" y="232"/>
                      <a:pt x="751" y="314"/>
                      <a:pt x="751" y="416"/>
                    </a:cubicBezTo>
                    <a:cubicBezTo>
                      <a:pt x="751" y="517"/>
                      <a:pt x="834" y="600"/>
                      <a:pt x="935" y="600"/>
                    </a:cubicBezTo>
                    <a:cubicBezTo>
                      <a:pt x="1037" y="600"/>
                      <a:pt x="1119" y="517"/>
                      <a:pt x="1119" y="416"/>
                    </a:cubicBezTo>
                    <a:cubicBezTo>
                      <a:pt x="1119" y="314"/>
                      <a:pt x="1037" y="232"/>
                      <a:pt x="935" y="232"/>
                    </a:cubicBezTo>
                    <a:moveTo>
                      <a:pt x="935" y="617"/>
                    </a:moveTo>
                    <a:cubicBezTo>
                      <a:pt x="825" y="617"/>
                      <a:pt x="734" y="526"/>
                      <a:pt x="734" y="416"/>
                    </a:cubicBezTo>
                    <a:cubicBezTo>
                      <a:pt x="734" y="305"/>
                      <a:pt x="825" y="215"/>
                      <a:pt x="935" y="215"/>
                    </a:cubicBezTo>
                    <a:cubicBezTo>
                      <a:pt x="1046" y="215"/>
                      <a:pt x="1136" y="305"/>
                      <a:pt x="1136" y="416"/>
                    </a:cubicBezTo>
                    <a:cubicBezTo>
                      <a:pt x="1136" y="526"/>
                      <a:pt x="1046" y="617"/>
                      <a:pt x="935" y="617"/>
                    </a:cubicBezTo>
                    <a:moveTo>
                      <a:pt x="935" y="180"/>
                    </a:moveTo>
                    <a:cubicBezTo>
                      <a:pt x="805" y="180"/>
                      <a:pt x="699" y="285"/>
                      <a:pt x="699" y="416"/>
                    </a:cubicBezTo>
                    <a:cubicBezTo>
                      <a:pt x="699" y="546"/>
                      <a:pt x="805" y="652"/>
                      <a:pt x="935" y="652"/>
                    </a:cubicBezTo>
                    <a:cubicBezTo>
                      <a:pt x="1066" y="652"/>
                      <a:pt x="1172" y="546"/>
                      <a:pt x="1172" y="416"/>
                    </a:cubicBezTo>
                    <a:cubicBezTo>
                      <a:pt x="1172" y="285"/>
                      <a:pt x="1066" y="180"/>
                      <a:pt x="935" y="180"/>
                    </a:cubicBezTo>
                    <a:moveTo>
                      <a:pt x="599" y="330"/>
                    </a:moveTo>
                    <a:cubicBezTo>
                      <a:pt x="540" y="330"/>
                      <a:pt x="540" y="330"/>
                      <a:pt x="540" y="330"/>
                    </a:cubicBezTo>
                    <a:cubicBezTo>
                      <a:pt x="605" y="396"/>
                      <a:pt x="605" y="396"/>
                      <a:pt x="605" y="396"/>
                    </a:cubicBezTo>
                    <a:cubicBezTo>
                      <a:pt x="472" y="396"/>
                      <a:pt x="472" y="396"/>
                      <a:pt x="472" y="396"/>
                    </a:cubicBezTo>
                    <a:cubicBezTo>
                      <a:pt x="472" y="0"/>
                      <a:pt x="472" y="0"/>
                      <a:pt x="472" y="0"/>
                    </a:cubicBezTo>
                    <a:cubicBezTo>
                      <a:pt x="0" y="0"/>
                      <a:pt x="0" y="0"/>
                      <a:pt x="0" y="0"/>
                    </a:cubicBezTo>
                    <a:cubicBezTo>
                      <a:pt x="0" y="832"/>
                      <a:pt x="0" y="832"/>
                      <a:pt x="0" y="832"/>
                    </a:cubicBezTo>
                    <a:cubicBezTo>
                      <a:pt x="145" y="832"/>
                      <a:pt x="145" y="832"/>
                      <a:pt x="145" y="832"/>
                    </a:cubicBezTo>
                    <a:cubicBezTo>
                      <a:pt x="145" y="692"/>
                      <a:pt x="145" y="692"/>
                      <a:pt x="145" y="692"/>
                    </a:cubicBezTo>
                    <a:cubicBezTo>
                      <a:pt x="327" y="692"/>
                      <a:pt x="327" y="692"/>
                      <a:pt x="327" y="692"/>
                    </a:cubicBezTo>
                    <a:cubicBezTo>
                      <a:pt x="327" y="832"/>
                      <a:pt x="327" y="832"/>
                      <a:pt x="327" y="832"/>
                    </a:cubicBezTo>
                    <a:cubicBezTo>
                      <a:pt x="472" y="832"/>
                      <a:pt x="472" y="832"/>
                      <a:pt x="472" y="832"/>
                    </a:cubicBezTo>
                    <a:cubicBezTo>
                      <a:pt x="472" y="436"/>
                      <a:pt x="472" y="436"/>
                      <a:pt x="472" y="436"/>
                    </a:cubicBezTo>
                    <a:cubicBezTo>
                      <a:pt x="605" y="436"/>
                      <a:pt x="605" y="436"/>
                      <a:pt x="605" y="436"/>
                    </a:cubicBezTo>
                    <a:cubicBezTo>
                      <a:pt x="540" y="501"/>
                      <a:pt x="540" y="501"/>
                      <a:pt x="540" y="501"/>
                    </a:cubicBezTo>
                    <a:cubicBezTo>
                      <a:pt x="599" y="501"/>
                      <a:pt x="599" y="501"/>
                      <a:pt x="599" y="501"/>
                    </a:cubicBezTo>
                    <a:cubicBezTo>
                      <a:pt x="684" y="416"/>
                      <a:pt x="684" y="416"/>
                      <a:pt x="684" y="416"/>
                    </a:cubicBezTo>
                    <a:lnTo>
                      <a:pt x="599" y="330"/>
                    </a:lnTo>
                    <a:close/>
                    <a:moveTo>
                      <a:pt x="149" y="632"/>
                    </a:moveTo>
                    <a:cubicBezTo>
                      <a:pt x="66" y="632"/>
                      <a:pt x="66" y="632"/>
                      <a:pt x="66" y="632"/>
                    </a:cubicBezTo>
                    <a:cubicBezTo>
                      <a:pt x="66" y="526"/>
                      <a:pt x="66" y="526"/>
                      <a:pt x="66" y="526"/>
                    </a:cubicBezTo>
                    <a:cubicBezTo>
                      <a:pt x="149" y="526"/>
                      <a:pt x="149" y="526"/>
                      <a:pt x="149" y="526"/>
                    </a:cubicBezTo>
                    <a:lnTo>
                      <a:pt x="149" y="632"/>
                    </a:lnTo>
                    <a:close/>
                    <a:moveTo>
                      <a:pt x="149" y="480"/>
                    </a:moveTo>
                    <a:cubicBezTo>
                      <a:pt x="66" y="480"/>
                      <a:pt x="66" y="480"/>
                      <a:pt x="66" y="480"/>
                    </a:cubicBezTo>
                    <a:cubicBezTo>
                      <a:pt x="66" y="375"/>
                      <a:pt x="66" y="375"/>
                      <a:pt x="66" y="375"/>
                    </a:cubicBezTo>
                    <a:cubicBezTo>
                      <a:pt x="149" y="375"/>
                      <a:pt x="149" y="375"/>
                      <a:pt x="149" y="375"/>
                    </a:cubicBezTo>
                    <a:lnTo>
                      <a:pt x="149" y="480"/>
                    </a:lnTo>
                    <a:close/>
                    <a:moveTo>
                      <a:pt x="149" y="329"/>
                    </a:moveTo>
                    <a:cubicBezTo>
                      <a:pt x="66" y="329"/>
                      <a:pt x="66" y="329"/>
                      <a:pt x="66" y="329"/>
                    </a:cubicBezTo>
                    <a:cubicBezTo>
                      <a:pt x="66" y="223"/>
                      <a:pt x="66" y="223"/>
                      <a:pt x="66" y="223"/>
                    </a:cubicBezTo>
                    <a:cubicBezTo>
                      <a:pt x="149" y="223"/>
                      <a:pt x="149" y="223"/>
                      <a:pt x="149" y="223"/>
                    </a:cubicBezTo>
                    <a:lnTo>
                      <a:pt x="149" y="329"/>
                    </a:lnTo>
                    <a:close/>
                    <a:moveTo>
                      <a:pt x="149" y="178"/>
                    </a:moveTo>
                    <a:cubicBezTo>
                      <a:pt x="66" y="178"/>
                      <a:pt x="66" y="178"/>
                      <a:pt x="66" y="178"/>
                    </a:cubicBezTo>
                    <a:cubicBezTo>
                      <a:pt x="66" y="72"/>
                      <a:pt x="66" y="72"/>
                      <a:pt x="66" y="72"/>
                    </a:cubicBezTo>
                    <a:cubicBezTo>
                      <a:pt x="149" y="72"/>
                      <a:pt x="149" y="72"/>
                      <a:pt x="149" y="72"/>
                    </a:cubicBezTo>
                    <a:lnTo>
                      <a:pt x="149" y="178"/>
                    </a:lnTo>
                    <a:close/>
                    <a:moveTo>
                      <a:pt x="278" y="632"/>
                    </a:moveTo>
                    <a:cubicBezTo>
                      <a:pt x="194" y="632"/>
                      <a:pt x="194" y="632"/>
                      <a:pt x="194" y="632"/>
                    </a:cubicBezTo>
                    <a:cubicBezTo>
                      <a:pt x="194" y="526"/>
                      <a:pt x="194" y="526"/>
                      <a:pt x="194" y="526"/>
                    </a:cubicBezTo>
                    <a:cubicBezTo>
                      <a:pt x="278" y="526"/>
                      <a:pt x="278" y="526"/>
                      <a:pt x="278" y="526"/>
                    </a:cubicBezTo>
                    <a:lnTo>
                      <a:pt x="278" y="632"/>
                    </a:lnTo>
                    <a:close/>
                    <a:moveTo>
                      <a:pt x="278" y="480"/>
                    </a:moveTo>
                    <a:cubicBezTo>
                      <a:pt x="194" y="480"/>
                      <a:pt x="194" y="480"/>
                      <a:pt x="194" y="480"/>
                    </a:cubicBezTo>
                    <a:cubicBezTo>
                      <a:pt x="194" y="375"/>
                      <a:pt x="194" y="375"/>
                      <a:pt x="194" y="375"/>
                    </a:cubicBezTo>
                    <a:cubicBezTo>
                      <a:pt x="278" y="375"/>
                      <a:pt x="278" y="375"/>
                      <a:pt x="278" y="375"/>
                    </a:cubicBezTo>
                    <a:lnTo>
                      <a:pt x="278" y="480"/>
                    </a:lnTo>
                    <a:close/>
                    <a:moveTo>
                      <a:pt x="278" y="329"/>
                    </a:moveTo>
                    <a:cubicBezTo>
                      <a:pt x="194" y="329"/>
                      <a:pt x="194" y="329"/>
                      <a:pt x="194" y="329"/>
                    </a:cubicBezTo>
                    <a:cubicBezTo>
                      <a:pt x="194" y="223"/>
                      <a:pt x="194" y="223"/>
                      <a:pt x="194" y="223"/>
                    </a:cubicBezTo>
                    <a:cubicBezTo>
                      <a:pt x="278" y="223"/>
                      <a:pt x="278" y="223"/>
                      <a:pt x="278" y="223"/>
                    </a:cubicBezTo>
                    <a:lnTo>
                      <a:pt x="278" y="329"/>
                    </a:lnTo>
                    <a:close/>
                    <a:moveTo>
                      <a:pt x="278" y="178"/>
                    </a:moveTo>
                    <a:cubicBezTo>
                      <a:pt x="194" y="178"/>
                      <a:pt x="194" y="178"/>
                      <a:pt x="194" y="178"/>
                    </a:cubicBezTo>
                    <a:cubicBezTo>
                      <a:pt x="194" y="72"/>
                      <a:pt x="194" y="72"/>
                      <a:pt x="194" y="72"/>
                    </a:cubicBezTo>
                    <a:cubicBezTo>
                      <a:pt x="278" y="72"/>
                      <a:pt x="278" y="72"/>
                      <a:pt x="278" y="72"/>
                    </a:cubicBezTo>
                    <a:lnTo>
                      <a:pt x="278" y="178"/>
                    </a:lnTo>
                    <a:close/>
                    <a:moveTo>
                      <a:pt x="406" y="632"/>
                    </a:moveTo>
                    <a:cubicBezTo>
                      <a:pt x="323" y="632"/>
                      <a:pt x="323" y="632"/>
                      <a:pt x="323" y="632"/>
                    </a:cubicBezTo>
                    <a:cubicBezTo>
                      <a:pt x="323" y="526"/>
                      <a:pt x="323" y="526"/>
                      <a:pt x="323" y="526"/>
                    </a:cubicBezTo>
                    <a:cubicBezTo>
                      <a:pt x="406" y="526"/>
                      <a:pt x="406" y="526"/>
                      <a:pt x="406" y="526"/>
                    </a:cubicBezTo>
                    <a:lnTo>
                      <a:pt x="406" y="632"/>
                    </a:lnTo>
                    <a:close/>
                    <a:moveTo>
                      <a:pt x="406" y="480"/>
                    </a:moveTo>
                    <a:cubicBezTo>
                      <a:pt x="323" y="480"/>
                      <a:pt x="323" y="480"/>
                      <a:pt x="323" y="480"/>
                    </a:cubicBezTo>
                    <a:cubicBezTo>
                      <a:pt x="323" y="375"/>
                      <a:pt x="323" y="375"/>
                      <a:pt x="323" y="375"/>
                    </a:cubicBezTo>
                    <a:cubicBezTo>
                      <a:pt x="406" y="375"/>
                      <a:pt x="406" y="375"/>
                      <a:pt x="406" y="375"/>
                    </a:cubicBezTo>
                    <a:lnTo>
                      <a:pt x="406" y="480"/>
                    </a:lnTo>
                    <a:close/>
                    <a:moveTo>
                      <a:pt x="406" y="329"/>
                    </a:moveTo>
                    <a:cubicBezTo>
                      <a:pt x="323" y="329"/>
                      <a:pt x="323" y="329"/>
                      <a:pt x="323" y="329"/>
                    </a:cubicBezTo>
                    <a:cubicBezTo>
                      <a:pt x="323" y="223"/>
                      <a:pt x="323" y="223"/>
                      <a:pt x="323" y="223"/>
                    </a:cubicBezTo>
                    <a:cubicBezTo>
                      <a:pt x="406" y="223"/>
                      <a:pt x="406" y="223"/>
                      <a:pt x="406" y="223"/>
                    </a:cubicBezTo>
                    <a:lnTo>
                      <a:pt x="406" y="329"/>
                    </a:lnTo>
                    <a:close/>
                    <a:moveTo>
                      <a:pt x="406" y="178"/>
                    </a:moveTo>
                    <a:cubicBezTo>
                      <a:pt x="323" y="178"/>
                      <a:pt x="323" y="178"/>
                      <a:pt x="323" y="178"/>
                    </a:cubicBezTo>
                    <a:cubicBezTo>
                      <a:pt x="323" y="72"/>
                      <a:pt x="323" y="72"/>
                      <a:pt x="323" y="72"/>
                    </a:cubicBezTo>
                    <a:cubicBezTo>
                      <a:pt x="406" y="72"/>
                      <a:pt x="406" y="72"/>
                      <a:pt x="406" y="72"/>
                    </a:cubicBezTo>
                    <a:lnTo>
                      <a:pt x="406" y="178"/>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sp>
          <p:nvSpPr>
            <p:cNvPr id="163" name="正方形/長方形 162">
              <a:extLst>
                <a:ext uri="{FF2B5EF4-FFF2-40B4-BE49-F238E27FC236}">
                  <a16:creationId xmlns:a16="http://schemas.microsoft.com/office/drawing/2014/main" id="{86FED80A-6FA3-108E-F08A-44B570800F7D}"/>
                </a:ext>
              </a:extLst>
            </p:cNvPr>
            <p:cNvSpPr/>
            <p:nvPr/>
          </p:nvSpPr>
          <p:spPr>
            <a:xfrm>
              <a:off x="323528" y="2890585"/>
              <a:ext cx="3101303" cy="1390379"/>
            </a:xfrm>
            <a:prstGeom prst="rect">
              <a:avLst/>
            </a:prstGeom>
            <a:noFill/>
            <a:ln w="952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164" name="正方形/長方形 163">
              <a:extLst>
                <a:ext uri="{FF2B5EF4-FFF2-40B4-BE49-F238E27FC236}">
                  <a16:creationId xmlns:a16="http://schemas.microsoft.com/office/drawing/2014/main" id="{31884AC8-C5F3-8D9B-8B86-D20F121B2C6C}"/>
                </a:ext>
              </a:extLst>
            </p:cNvPr>
            <p:cNvSpPr/>
            <p:nvPr/>
          </p:nvSpPr>
          <p:spPr>
            <a:xfrm>
              <a:off x="323528" y="2890585"/>
              <a:ext cx="3101303" cy="266660"/>
            </a:xfrm>
            <a:prstGeom prst="rect">
              <a:avLst/>
            </a:prstGeom>
            <a:solidFill>
              <a:schemeClr val="bg1">
                <a:lumMod val="65000"/>
              </a:schemeClr>
            </a:solidFill>
            <a:ln w="1905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lstStyle/>
            <a:p>
              <a:pPr algn="ctr"/>
              <a:r>
                <a:rPr lang="ja-JP" altLang="en-US" sz="800" b="1" dirty="0">
                  <a:solidFill>
                    <a:schemeClr val="bg1"/>
                  </a:solidFill>
                  <a:latin typeface="BIZ UDPゴシック" panose="020B0400000000000000" pitchFamily="50" charset="-128"/>
                  <a:ea typeface="BIZ UDPゴシック" panose="020B0400000000000000" pitchFamily="50" charset="-128"/>
                </a:rPr>
                <a:t>請求書発行（送り手）</a:t>
              </a:r>
              <a:endParaRPr kumimoji="1" lang="ja-JP" altLang="en-US" sz="800" b="1" dirty="0">
                <a:solidFill>
                  <a:schemeClr val="bg1"/>
                </a:solidFill>
                <a:latin typeface="BIZ UDPゴシック" panose="020B0400000000000000" pitchFamily="50" charset="-128"/>
                <a:ea typeface="BIZ UDPゴシック" panose="020B0400000000000000" pitchFamily="50" charset="-128"/>
              </a:endParaRPr>
            </a:p>
          </p:txBody>
        </p:sp>
        <p:sp>
          <p:nvSpPr>
            <p:cNvPr id="165" name="テキスト ボックス 164">
              <a:extLst>
                <a:ext uri="{FF2B5EF4-FFF2-40B4-BE49-F238E27FC236}">
                  <a16:creationId xmlns:a16="http://schemas.microsoft.com/office/drawing/2014/main" id="{508F7330-E781-DE5B-4460-1D395144D51A}"/>
                </a:ext>
              </a:extLst>
            </p:cNvPr>
            <p:cNvSpPr txBox="1"/>
            <p:nvPr/>
          </p:nvSpPr>
          <p:spPr>
            <a:xfrm>
              <a:off x="822918" y="3174582"/>
              <a:ext cx="2102523" cy="339150"/>
            </a:xfrm>
            <a:prstGeom prst="rect">
              <a:avLst/>
            </a:prstGeom>
            <a:noFill/>
          </p:spPr>
          <p:txBody>
            <a:bodyPr wrap="none" rtlCol="0">
              <a:spAutoFit/>
            </a:bodyPr>
            <a:lstStyle/>
            <a:p>
              <a:pPr algn="ctr"/>
              <a:r>
                <a:rPr kumimoji="1" lang="ja-JP" altLang="en-US" sz="800" dirty="0">
                  <a:latin typeface="BIZ UDPゴシック" panose="020B0400000000000000" pitchFamily="50" charset="-128"/>
                  <a:ea typeface="BIZ UDPゴシック" panose="020B0400000000000000" pitchFamily="50" charset="-128"/>
                </a:rPr>
                <a:t>デジタルインボイスの発行</a:t>
              </a:r>
            </a:p>
          </p:txBody>
        </p:sp>
        <p:sp>
          <p:nvSpPr>
            <p:cNvPr id="166" name="テキスト ボックス 165">
              <a:extLst>
                <a:ext uri="{FF2B5EF4-FFF2-40B4-BE49-F238E27FC236}">
                  <a16:creationId xmlns:a16="http://schemas.microsoft.com/office/drawing/2014/main" id="{EA712343-4D53-B388-FFE4-98BCA94F30CE}"/>
                </a:ext>
              </a:extLst>
            </p:cNvPr>
            <p:cNvSpPr txBox="1"/>
            <p:nvPr/>
          </p:nvSpPr>
          <p:spPr>
            <a:xfrm>
              <a:off x="426723" y="3506506"/>
              <a:ext cx="1515158" cy="699404"/>
            </a:xfrm>
            <a:prstGeom prst="rect">
              <a:avLst/>
            </a:prstGeom>
            <a:solidFill>
              <a:schemeClr val="bg1">
                <a:lumMod val="95000"/>
              </a:schemeClr>
            </a:solidFill>
          </p:spPr>
          <p:txBody>
            <a:bodyPr wrap="none" tIns="72000" bIns="72000" rtlCol="0" anchor="ctr">
              <a:noAutofit/>
            </a:bodyPr>
            <a:lstStyle/>
            <a:p>
              <a:pPr algn="ctr"/>
              <a:r>
                <a:rPr kumimoji="1" lang="ja-JP" altLang="en-US" sz="700" dirty="0">
                  <a:latin typeface="BIZ UDPゴシック" panose="020B0400000000000000" pitchFamily="50" charset="-128"/>
                  <a:ea typeface="BIZ UDPゴシック" panose="020B0400000000000000" pitchFamily="50" charset="-128"/>
                </a:rPr>
                <a:t>販売管理システム</a:t>
              </a:r>
              <a:endParaRPr kumimoji="1" lang="en-US" altLang="ja-JP" sz="700" dirty="0">
                <a:latin typeface="BIZ UDPゴシック" panose="020B0400000000000000" pitchFamily="50" charset="-128"/>
                <a:ea typeface="BIZ UDPゴシック" panose="020B0400000000000000" pitchFamily="50" charset="-128"/>
              </a:endParaRPr>
            </a:p>
            <a:p>
              <a:pPr algn="ctr"/>
              <a:r>
                <a:rPr lang="ja-JP" altLang="en-US" sz="700" dirty="0">
                  <a:latin typeface="BIZ UDPゴシック" panose="020B0400000000000000" pitchFamily="50" charset="-128"/>
                  <a:ea typeface="BIZ UDPゴシック" panose="020B0400000000000000" pitchFamily="50" charset="-128"/>
                </a:rPr>
                <a:t>債権管理システム</a:t>
              </a:r>
              <a:endParaRPr lang="en-US" altLang="ja-JP" sz="700" dirty="0">
                <a:latin typeface="BIZ UDPゴシック" panose="020B0400000000000000" pitchFamily="50" charset="-128"/>
                <a:ea typeface="BIZ UDPゴシック" panose="020B0400000000000000" pitchFamily="50" charset="-128"/>
              </a:endParaRPr>
            </a:p>
            <a:p>
              <a:pPr algn="ctr"/>
              <a:r>
                <a:rPr kumimoji="1" lang="ja-JP" altLang="en-US" sz="700" dirty="0">
                  <a:latin typeface="BIZ UDPゴシック" panose="020B0400000000000000" pitchFamily="50" charset="-128"/>
                  <a:ea typeface="BIZ UDPゴシック" panose="020B0400000000000000" pitchFamily="50" charset="-128"/>
                </a:rPr>
                <a:t>請求書発行システム</a:t>
              </a:r>
            </a:p>
          </p:txBody>
        </p:sp>
        <p:sp>
          <p:nvSpPr>
            <p:cNvPr id="167" name="Rectangle 35">
              <a:extLst>
                <a:ext uri="{FF2B5EF4-FFF2-40B4-BE49-F238E27FC236}">
                  <a16:creationId xmlns:a16="http://schemas.microsoft.com/office/drawing/2014/main" id="{0D70ABD4-4ACE-2981-9185-961AFF977E5E}"/>
                </a:ext>
              </a:extLst>
            </p:cNvPr>
            <p:cNvSpPr>
              <a:spLocks noChangeArrowheads="1"/>
            </p:cNvSpPr>
            <p:nvPr/>
          </p:nvSpPr>
          <p:spPr bwMode="auto">
            <a:xfrm>
              <a:off x="2165129" y="3776176"/>
              <a:ext cx="208288" cy="44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68" name="Rectangle 36">
              <a:extLst>
                <a:ext uri="{FF2B5EF4-FFF2-40B4-BE49-F238E27FC236}">
                  <a16:creationId xmlns:a16="http://schemas.microsoft.com/office/drawing/2014/main" id="{711858F0-CD55-21FE-E4F7-DBFBB13C43C8}"/>
                </a:ext>
              </a:extLst>
            </p:cNvPr>
            <p:cNvSpPr>
              <a:spLocks noChangeArrowheads="1"/>
            </p:cNvSpPr>
            <p:nvPr/>
          </p:nvSpPr>
          <p:spPr bwMode="auto">
            <a:xfrm>
              <a:off x="2165129" y="3894989"/>
              <a:ext cx="208288" cy="58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69" name="Rectangle 37">
              <a:extLst>
                <a:ext uri="{FF2B5EF4-FFF2-40B4-BE49-F238E27FC236}">
                  <a16:creationId xmlns:a16="http://schemas.microsoft.com/office/drawing/2014/main" id="{09692937-C9C6-0660-9F67-E888AA396B5F}"/>
                </a:ext>
              </a:extLst>
            </p:cNvPr>
            <p:cNvSpPr>
              <a:spLocks noChangeArrowheads="1"/>
            </p:cNvSpPr>
            <p:nvPr/>
          </p:nvSpPr>
          <p:spPr bwMode="auto">
            <a:xfrm>
              <a:off x="2179798" y="3801112"/>
              <a:ext cx="20535" cy="733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70" name="Freeform 38">
              <a:extLst>
                <a:ext uri="{FF2B5EF4-FFF2-40B4-BE49-F238E27FC236}">
                  <a16:creationId xmlns:a16="http://schemas.microsoft.com/office/drawing/2014/main" id="{D11F785B-413D-D834-5D99-9547AC770BF0}"/>
                </a:ext>
              </a:extLst>
            </p:cNvPr>
            <p:cNvSpPr>
              <a:spLocks/>
            </p:cNvSpPr>
            <p:nvPr/>
          </p:nvSpPr>
          <p:spPr bwMode="auto">
            <a:xfrm>
              <a:off x="2216469" y="3801112"/>
              <a:ext cx="70407" cy="73341"/>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71" name="Freeform 39">
              <a:extLst>
                <a:ext uri="{FF2B5EF4-FFF2-40B4-BE49-F238E27FC236}">
                  <a16:creationId xmlns:a16="http://schemas.microsoft.com/office/drawing/2014/main" id="{80F4AB44-1A28-D9C2-D588-7E019D2E9C73}"/>
                </a:ext>
              </a:extLst>
            </p:cNvPr>
            <p:cNvSpPr>
              <a:spLocks/>
            </p:cNvSpPr>
            <p:nvPr/>
          </p:nvSpPr>
          <p:spPr bwMode="auto">
            <a:xfrm>
              <a:off x="2294209" y="3801112"/>
              <a:ext cx="71875" cy="73341"/>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72" name="正方形/長方形 171">
              <a:extLst>
                <a:ext uri="{FF2B5EF4-FFF2-40B4-BE49-F238E27FC236}">
                  <a16:creationId xmlns:a16="http://schemas.microsoft.com/office/drawing/2014/main" id="{48574B36-9216-29C8-5851-7B56AE9660C7}"/>
                </a:ext>
              </a:extLst>
            </p:cNvPr>
            <p:cNvSpPr/>
            <p:nvPr/>
          </p:nvSpPr>
          <p:spPr>
            <a:xfrm>
              <a:off x="5669910" y="1312293"/>
              <a:ext cx="3101303" cy="1390379"/>
            </a:xfrm>
            <a:prstGeom prst="rect">
              <a:avLst/>
            </a:prstGeom>
            <a:noFill/>
            <a:ln w="952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173" name="正方形/長方形 172">
              <a:extLst>
                <a:ext uri="{FF2B5EF4-FFF2-40B4-BE49-F238E27FC236}">
                  <a16:creationId xmlns:a16="http://schemas.microsoft.com/office/drawing/2014/main" id="{17E0761F-51A8-10C0-6244-CED4917FD4FF}"/>
                </a:ext>
              </a:extLst>
            </p:cNvPr>
            <p:cNvSpPr/>
            <p:nvPr/>
          </p:nvSpPr>
          <p:spPr>
            <a:xfrm>
              <a:off x="5669910" y="1312293"/>
              <a:ext cx="3101303" cy="266660"/>
            </a:xfrm>
            <a:prstGeom prst="rect">
              <a:avLst/>
            </a:prstGeom>
            <a:solidFill>
              <a:schemeClr val="bg1">
                <a:lumMod val="65000"/>
              </a:schemeClr>
            </a:solidFill>
            <a:ln w="1905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lstStyle/>
            <a:p>
              <a:pPr algn="ctr"/>
              <a:r>
                <a:rPr lang="ja-JP" altLang="en-US" sz="800" b="1" dirty="0">
                  <a:solidFill>
                    <a:schemeClr val="bg1"/>
                  </a:solidFill>
                  <a:latin typeface="BIZ UDPゴシック" panose="020B0400000000000000" pitchFamily="50" charset="-128"/>
                  <a:ea typeface="BIZ UDPゴシック" panose="020B0400000000000000" pitchFamily="50" charset="-128"/>
                </a:rPr>
                <a:t>請求書受取（受け手）</a:t>
              </a:r>
              <a:endParaRPr kumimoji="1" lang="ja-JP" altLang="en-US" sz="800" b="1" dirty="0">
                <a:solidFill>
                  <a:schemeClr val="bg1"/>
                </a:solidFill>
                <a:latin typeface="BIZ UDPゴシック" panose="020B0400000000000000" pitchFamily="50" charset="-128"/>
                <a:ea typeface="BIZ UDPゴシック" panose="020B0400000000000000" pitchFamily="50" charset="-128"/>
              </a:endParaRPr>
            </a:p>
          </p:txBody>
        </p:sp>
        <p:sp>
          <p:nvSpPr>
            <p:cNvPr id="174" name="テキスト ボックス 173">
              <a:extLst>
                <a:ext uri="{FF2B5EF4-FFF2-40B4-BE49-F238E27FC236}">
                  <a16:creationId xmlns:a16="http://schemas.microsoft.com/office/drawing/2014/main" id="{80CD230E-AA68-22EF-4AF9-0D20230A4BE4}"/>
                </a:ext>
              </a:extLst>
            </p:cNvPr>
            <p:cNvSpPr txBox="1"/>
            <p:nvPr/>
          </p:nvSpPr>
          <p:spPr>
            <a:xfrm>
              <a:off x="6169302" y="1596291"/>
              <a:ext cx="2102523" cy="339150"/>
            </a:xfrm>
            <a:prstGeom prst="rect">
              <a:avLst/>
            </a:prstGeom>
            <a:noFill/>
          </p:spPr>
          <p:txBody>
            <a:bodyPr wrap="none" rtlCol="0">
              <a:spAutoFit/>
            </a:bodyPr>
            <a:lstStyle/>
            <a:p>
              <a:pPr algn="ctr"/>
              <a:r>
                <a:rPr kumimoji="1" lang="ja-JP" altLang="en-US" sz="800" dirty="0">
                  <a:latin typeface="BIZ UDPゴシック" panose="020B0400000000000000" pitchFamily="50" charset="-128"/>
                  <a:ea typeface="BIZ UDPゴシック" panose="020B0400000000000000" pitchFamily="50" charset="-128"/>
                </a:rPr>
                <a:t>デジタルインボイスの受取</a:t>
              </a:r>
            </a:p>
          </p:txBody>
        </p:sp>
        <p:sp>
          <p:nvSpPr>
            <p:cNvPr id="175" name="テキスト ボックス 174">
              <a:extLst>
                <a:ext uri="{FF2B5EF4-FFF2-40B4-BE49-F238E27FC236}">
                  <a16:creationId xmlns:a16="http://schemas.microsoft.com/office/drawing/2014/main" id="{67B81E2F-40B6-D1FF-F452-F48679FD523D}"/>
                </a:ext>
              </a:extLst>
            </p:cNvPr>
            <p:cNvSpPr txBox="1"/>
            <p:nvPr/>
          </p:nvSpPr>
          <p:spPr>
            <a:xfrm>
              <a:off x="7165496" y="1928214"/>
              <a:ext cx="1515158" cy="699404"/>
            </a:xfrm>
            <a:prstGeom prst="rect">
              <a:avLst/>
            </a:prstGeom>
            <a:solidFill>
              <a:schemeClr val="bg1">
                <a:lumMod val="95000"/>
              </a:schemeClr>
            </a:solidFill>
          </p:spPr>
          <p:txBody>
            <a:bodyPr wrap="none" tIns="72000" bIns="72000" rtlCol="0" anchor="ctr">
              <a:noAutofit/>
            </a:bodyPr>
            <a:lstStyle/>
            <a:p>
              <a:pPr algn="ctr"/>
              <a:r>
                <a:rPr lang="ja-JP" altLang="en-US" sz="700" dirty="0">
                  <a:latin typeface="BIZ UDPゴシック" panose="020B0400000000000000" pitchFamily="50" charset="-128"/>
                  <a:ea typeface="BIZ UDPゴシック" panose="020B0400000000000000" pitchFamily="50" charset="-128"/>
                </a:rPr>
                <a:t>購買管理システム</a:t>
              </a:r>
              <a:endParaRPr lang="en-US" altLang="ja-JP" sz="700" dirty="0">
                <a:latin typeface="BIZ UDPゴシック" panose="020B0400000000000000" pitchFamily="50" charset="-128"/>
                <a:ea typeface="BIZ UDPゴシック" panose="020B0400000000000000" pitchFamily="50" charset="-128"/>
              </a:endParaRPr>
            </a:p>
            <a:p>
              <a:pPr algn="ctr"/>
              <a:r>
                <a:rPr lang="ja-JP" altLang="en-US" sz="700" dirty="0">
                  <a:latin typeface="BIZ UDPゴシック" panose="020B0400000000000000" pitchFamily="50" charset="-128"/>
                  <a:ea typeface="BIZ UDPゴシック" panose="020B0400000000000000" pitchFamily="50" charset="-128"/>
                </a:rPr>
                <a:t>債務管理システム</a:t>
              </a:r>
              <a:endParaRPr lang="en-US" altLang="ja-JP" sz="700" dirty="0">
                <a:latin typeface="BIZ UDPゴシック" panose="020B0400000000000000" pitchFamily="50" charset="-128"/>
                <a:ea typeface="BIZ UDPゴシック" panose="020B0400000000000000" pitchFamily="50" charset="-128"/>
              </a:endParaRPr>
            </a:p>
            <a:p>
              <a:pPr algn="ctr"/>
              <a:r>
                <a:rPr kumimoji="1" lang="ja-JP" altLang="en-US" sz="700" dirty="0">
                  <a:latin typeface="BIZ UDPゴシック" panose="020B0400000000000000" pitchFamily="50" charset="-128"/>
                  <a:ea typeface="BIZ UDPゴシック" panose="020B0400000000000000" pitchFamily="50" charset="-128"/>
                </a:rPr>
                <a:t>会計システム</a:t>
              </a:r>
            </a:p>
          </p:txBody>
        </p:sp>
        <p:sp>
          <p:nvSpPr>
            <p:cNvPr id="176" name="正方形/長方形 175">
              <a:extLst>
                <a:ext uri="{FF2B5EF4-FFF2-40B4-BE49-F238E27FC236}">
                  <a16:creationId xmlns:a16="http://schemas.microsoft.com/office/drawing/2014/main" id="{A06CFA1F-19AB-D06C-785B-7E589847ADD2}"/>
                </a:ext>
              </a:extLst>
            </p:cNvPr>
            <p:cNvSpPr/>
            <p:nvPr/>
          </p:nvSpPr>
          <p:spPr>
            <a:xfrm>
              <a:off x="3646580" y="1311610"/>
              <a:ext cx="1817893" cy="2968671"/>
            </a:xfrm>
            <a:prstGeom prst="rect">
              <a:avLst/>
            </a:prstGeom>
            <a:noFill/>
            <a:ln w="19050">
              <a:solidFill>
                <a:srgbClr val="BA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177" name="テキスト ボックス 176">
              <a:extLst>
                <a:ext uri="{FF2B5EF4-FFF2-40B4-BE49-F238E27FC236}">
                  <a16:creationId xmlns:a16="http://schemas.microsoft.com/office/drawing/2014/main" id="{BEC7305D-8B5B-FC38-BE35-F18D099112DC}"/>
                </a:ext>
              </a:extLst>
            </p:cNvPr>
            <p:cNvSpPr txBox="1"/>
            <p:nvPr/>
          </p:nvSpPr>
          <p:spPr>
            <a:xfrm>
              <a:off x="3655667" y="1399546"/>
              <a:ext cx="1799712" cy="339150"/>
            </a:xfrm>
            <a:prstGeom prst="rect">
              <a:avLst/>
            </a:prstGeom>
            <a:noFill/>
          </p:spPr>
          <p:txBody>
            <a:bodyPr wrap="none" rtlCol="0">
              <a:spAutoFit/>
            </a:bodyPr>
            <a:lstStyle/>
            <a:p>
              <a:pPr algn="ctr"/>
              <a:r>
                <a:rPr kumimoji="1" lang="en-US" altLang="ja-JP" sz="800" b="1" dirty="0">
                  <a:solidFill>
                    <a:srgbClr val="BA83B7"/>
                  </a:solidFill>
                  <a:latin typeface="BIZ UDPゴシック" panose="020B0400000000000000" pitchFamily="50" charset="-128"/>
                  <a:ea typeface="BIZ UDPゴシック" panose="020B0400000000000000" pitchFamily="50" charset="-128"/>
                </a:rPr>
                <a:t>Peppol</a:t>
              </a:r>
              <a:r>
                <a:rPr kumimoji="1" lang="ja-JP" altLang="en-US" sz="800" b="1" dirty="0">
                  <a:solidFill>
                    <a:srgbClr val="BA83B7"/>
                  </a:solidFill>
                  <a:latin typeface="BIZ UDPゴシック" panose="020B0400000000000000" pitchFamily="50" charset="-128"/>
                  <a:ea typeface="BIZ UDPゴシック" panose="020B0400000000000000" pitchFamily="50" charset="-128"/>
                </a:rPr>
                <a:t>ネットワーク</a:t>
              </a:r>
            </a:p>
          </p:txBody>
        </p:sp>
        <p:grpSp>
          <p:nvGrpSpPr>
            <p:cNvPr id="178" name="グループ化 177">
              <a:extLst>
                <a:ext uri="{FF2B5EF4-FFF2-40B4-BE49-F238E27FC236}">
                  <a16:creationId xmlns:a16="http://schemas.microsoft.com/office/drawing/2014/main" id="{23638D86-FAD8-8439-0238-A0C0CDEDDACD}"/>
                </a:ext>
              </a:extLst>
            </p:cNvPr>
            <p:cNvGrpSpPr>
              <a:grpSpLocks noChangeAspect="1"/>
            </p:cNvGrpSpPr>
            <p:nvPr/>
          </p:nvGrpSpPr>
          <p:grpSpPr>
            <a:xfrm>
              <a:off x="4207375" y="2496168"/>
              <a:ext cx="696302" cy="477425"/>
              <a:chOff x="0" y="114300"/>
              <a:chExt cx="10691813" cy="7331075"/>
            </a:xfrm>
          </p:grpSpPr>
          <p:sp>
            <p:nvSpPr>
              <p:cNvPr id="179" name="Freeform 101">
                <a:extLst>
                  <a:ext uri="{FF2B5EF4-FFF2-40B4-BE49-F238E27FC236}">
                    <a16:creationId xmlns:a16="http://schemas.microsoft.com/office/drawing/2014/main" id="{7C55F790-D20E-DA38-6DC4-71528758318B}"/>
                  </a:ext>
                </a:extLst>
              </p:cNvPr>
              <p:cNvSpPr>
                <a:spLocks/>
              </p:cNvSpPr>
              <p:nvPr/>
            </p:nvSpPr>
            <p:spPr bwMode="auto">
              <a:xfrm>
                <a:off x="0" y="114300"/>
                <a:ext cx="10691813" cy="7331075"/>
              </a:xfrm>
              <a:custGeom>
                <a:avLst/>
                <a:gdLst>
                  <a:gd name="T0" fmla="*/ 1337 w 1701"/>
                  <a:gd name="T1" fmla="*/ 438 h 1166"/>
                  <a:gd name="T2" fmla="*/ 1299 w 1701"/>
                  <a:gd name="T3" fmla="*/ 440 h 1166"/>
                  <a:gd name="T4" fmla="*/ 1305 w 1701"/>
                  <a:gd name="T5" fmla="*/ 377 h 1166"/>
                  <a:gd name="T6" fmla="*/ 927 w 1701"/>
                  <a:gd name="T7" fmla="*/ 0 h 1166"/>
                  <a:gd name="T8" fmla="*/ 554 w 1701"/>
                  <a:gd name="T9" fmla="*/ 327 h 1166"/>
                  <a:gd name="T10" fmla="*/ 459 w 1701"/>
                  <a:gd name="T11" fmla="*/ 306 h 1166"/>
                  <a:gd name="T12" fmla="*/ 235 w 1701"/>
                  <a:gd name="T13" fmla="*/ 530 h 1166"/>
                  <a:gd name="T14" fmla="*/ 253 w 1701"/>
                  <a:gd name="T15" fmla="*/ 618 h 1166"/>
                  <a:gd name="T16" fmla="*/ 0 w 1701"/>
                  <a:gd name="T17" fmla="*/ 891 h 1166"/>
                  <a:gd name="T18" fmla="*/ 275 w 1701"/>
                  <a:gd name="T19" fmla="*/ 1166 h 1166"/>
                  <a:gd name="T20" fmla="*/ 286 w 1701"/>
                  <a:gd name="T21" fmla="*/ 1166 h 1166"/>
                  <a:gd name="T22" fmla="*/ 286 w 1701"/>
                  <a:gd name="T23" fmla="*/ 1166 h 1166"/>
                  <a:gd name="T24" fmla="*/ 1337 w 1701"/>
                  <a:gd name="T25" fmla="*/ 1166 h 1166"/>
                  <a:gd name="T26" fmla="*/ 1701 w 1701"/>
                  <a:gd name="T27" fmla="*/ 802 h 1166"/>
                  <a:gd name="T28" fmla="*/ 1337 w 1701"/>
                  <a:gd name="T29" fmla="*/ 438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1" h="1166">
                    <a:moveTo>
                      <a:pt x="1337" y="438"/>
                    </a:moveTo>
                    <a:cubicBezTo>
                      <a:pt x="1324" y="438"/>
                      <a:pt x="1312" y="439"/>
                      <a:pt x="1299" y="440"/>
                    </a:cubicBezTo>
                    <a:cubicBezTo>
                      <a:pt x="1302" y="420"/>
                      <a:pt x="1305" y="399"/>
                      <a:pt x="1305" y="377"/>
                    </a:cubicBezTo>
                    <a:cubicBezTo>
                      <a:pt x="1305" y="169"/>
                      <a:pt x="1136" y="0"/>
                      <a:pt x="927" y="0"/>
                    </a:cubicBezTo>
                    <a:cubicBezTo>
                      <a:pt x="736" y="0"/>
                      <a:pt x="578" y="143"/>
                      <a:pt x="554" y="327"/>
                    </a:cubicBezTo>
                    <a:cubicBezTo>
                      <a:pt x="525" y="314"/>
                      <a:pt x="493" y="306"/>
                      <a:pt x="459" y="306"/>
                    </a:cubicBezTo>
                    <a:cubicBezTo>
                      <a:pt x="335" y="306"/>
                      <a:pt x="235" y="406"/>
                      <a:pt x="235" y="530"/>
                    </a:cubicBezTo>
                    <a:cubicBezTo>
                      <a:pt x="235" y="561"/>
                      <a:pt x="241" y="591"/>
                      <a:pt x="253" y="618"/>
                    </a:cubicBezTo>
                    <a:cubicBezTo>
                      <a:pt x="111" y="629"/>
                      <a:pt x="0" y="747"/>
                      <a:pt x="0" y="891"/>
                    </a:cubicBezTo>
                    <a:cubicBezTo>
                      <a:pt x="0" y="1043"/>
                      <a:pt x="123" y="1166"/>
                      <a:pt x="275" y="1166"/>
                    </a:cubicBezTo>
                    <a:cubicBezTo>
                      <a:pt x="279" y="1166"/>
                      <a:pt x="282" y="1166"/>
                      <a:pt x="286" y="1166"/>
                    </a:cubicBezTo>
                    <a:cubicBezTo>
                      <a:pt x="286" y="1166"/>
                      <a:pt x="286" y="1166"/>
                      <a:pt x="286" y="1166"/>
                    </a:cubicBezTo>
                    <a:cubicBezTo>
                      <a:pt x="1337" y="1166"/>
                      <a:pt x="1337" y="1166"/>
                      <a:pt x="1337" y="1166"/>
                    </a:cubicBezTo>
                    <a:cubicBezTo>
                      <a:pt x="1538" y="1166"/>
                      <a:pt x="1701" y="1003"/>
                      <a:pt x="1701" y="802"/>
                    </a:cubicBezTo>
                    <a:cubicBezTo>
                      <a:pt x="1701" y="601"/>
                      <a:pt x="1538" y="438"/>
                      <a:pt x="1337" y="438"/>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0" name="Freeform 102">
                <a:extLst>
                  <a:ext uri="{FF2B5EF4-FFF2-40B4-BE49-F238E27FC236}">
                    <a16:creationId xmlns:a16="http://schemas.microsoft.com/office/drawing/2014/main" id="{66F727EA-4B25-EF89-6CA9-30426F7C5B2D}"/>
                  </a:ext>
                </a:extLst>
              </p:cNvPr>
              <p:cNvSpPr>
                <a:spLocks noEditPoints="1"/>
              </p:cNvSpPr>
              <p:nvPr/>
            </p:nvSpPr>
            <p:spPr bwMode="auto">
              <a:xfrm>
                <a:off x="3092450" y="2006600"/>
                <a:ext cx="4545013" cy="4954588"/>
              </a:xfrm>
              <a:custGeom>
                <a:avLst/>
                <a:gdLst>
                  <a:gd name="T0" fmla="*/ 692 w 723"/>
                  <a:gd name="T1" fmla="*/ 394 h 788"/>
                  <a:gd name="T2" fmla="*/ 702 w 723"/>
                  <a:gd name="T3" fmla="*/ 197 h 788"/>
                  <a:gd name="T4" fmla="*/ 437 w 723"/>
                  <a:gd name="T5" fmla="*/ 72 h 788"/>
                  <a:gd name="T6" fmla="*/ 285 w 723"/>
                  <a:gd name="T7" fmla="*/ 72 h 788"/>
                  <a:gd name="T8" fmla="*/ 20 w 723"/>
                  <a:gd name="T9" fmla="*/ 197 h 788"/>
                  <a:gd name="T10" fmla="*/ 30 w 723"/>
                  <a:gd name="T11" fmla="*/ 394 h 788"/>
                  <a:gd name="T12" fmla="*/ 20 w 723"/>
                  <a:gd name="T13" fmla="*/ 591 h 788"/>
                  <a:gd name="T14" fmla="*/ 285 w 723"/>
                  <a:gd name="T15" fmla="*/ 716 h 788"/>
                  <a:gd name="T16" fmla="*/ 437 w 723"/>
                  <a:gd name="T17" fmla="*/ 716 h 788"/>
                  <a:gd name="T18" fmla="*/ 702 w 723"/>
                  <a:gd name="T19" fmla="*/ 591 h 788"/>
                  <a:gd name="T20" fmla="*/ 434 w 723"/>
                  <a:gd name="T21" fmla="*/ 99 h 788"/>
                  <a:gd name="T22" fmla="*/ 564 w 723"/>
                  <a:gd name="T23" fmla="*/ 261 h 788"/>
                  <a:gd name="T24" fmla="*/ 375 w 723"/>
                  <a:gd name="T25" fmla="*/ 318 h 788"/>
                  <a:gd name="T26" fmla="*/ 434 w 723"/>
                  <a:gd name="T27" fmla="*/ 99 h 788"/>
                  <a:gd name="T28" fmla="*/ 348 w 723"/>
                  <a:gd name="T29" fmla="*/ 151 h 788"/>
                  <a:gd name="T30" fmla="*/ 303 w 723"/>
                  <a:gd name="T31" fmla="*/ 344 h 788"/>
                  <a:gd name="T32" fmla="*/ 143 w 723"/>
                  <a:gd name="T33" fmla="*/ 183 h 788"/>
                  <a:gd name="T34" fmla="*/ 70 w 723"/>
                  <a:gd name="T35" fmla="*/ 478 h 788"/>
                  <a:gd name="T36" fmla="*/ 70 w 723"/>
                  <a:gd name="T37" fmla="*/ 309 h 788"/>
                  <a:gd name="T38" fmla="*/ 289 w 723"/>
                  <a:gd name="T39" fmla="*/ 368 h 788"/>
                  <a:gd name="T40" fmla="*/ 289 w 723"/>
                  <a:gd name="T41" fmla="*/ 419 h 788"/>
                  <a:gd name="T42" fmla="*/ 70 w 723"/>
                  <a:gd name="T43" fmla="*/ 478 h 788"/>
                  <a:gd name="T44" fmla="*/ 143 w 723"/>
                  <a:gd name="T45" fmla="*/ 604 h 788"/>
                  <a:gd name="T46" fmla="*/ 303 w 723"/>
                  <a:gd name="T47" fmla="*/ 443 h 788"/>
                  <a:gd name="T48" fmla="*/ 348 w 723"/>
                  <a:gd name="T49" fmla="*/ 636 h 788"/>
                  <a:gd name="T50" fmla="*/ 434 w 723"/>
                  <a:gd name="T51" fmla="*/ 688 h 788"/>
                  <a:gd name="T52" fmla="*/ 375 w 723"/>
                  <a:gd name="T53" fmla="*/ 469 h 788"/>
                  <a:gd name="T54" fmla="*/ 564 w 723"/>
                  <a:gd name="T55" fmla="*/ 527 h 788"/>
                  <a:gd name="T56" fmla="*/ 434 w 723"/>
                  <a:gd name="T57" fmla="*/ 688 h 788"/>
                  <a:gd name="T58" fmla="*/ 578 w 723"/>
                  <a:gd name="T59" fmla="*/ 503 h 788"/>
                  <a:gd name="T60" fmla="*/ 438 w 723"/>
                  <a:gd name="T61" fmla="*/ 394 h 788"/>
                  <a:gd name="T62" fmla="*/ 578 w 723"/>
                  <a:gd name="T63" fmla="*/ 284 h 788"/>
                  <a:gd name="T64" fmla="*/ 665 w 723"/>
                  <a:gd name="T65" fmla="*/ 39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3" h="788">
                    <a:moveTo>
                      <a:pt x="678" y="489"/>
                    </a:moveTo>
                    <a:cubicBezTo>
                      <a:pt x="687" y="459"/>
                      <a:pt x="692" y="427"/>
                      <a:pt x="692" y="394"/>
                    </a:cubicBezTo>
                    <a:cubicBezTo>
                      <a:pt x="692" y="360"/>
                      <a:pt x="687" y="329"/>
                      <a:pt x="678" y="298"/>
                    </a:cubicBezTo>
                    <a:cubicBezTo>
                      <a:pt x="712" y="276"/>
                      <a:pt x="723" y="232"/>
                      <a:pt x="702" y="197"/>
                    </a:cubicBezTo>
                    <a:cubicBezTo>
                      <a:pt x="682" y="161"/>
                      <a:pt x="638" y="149"/>
                      <a:pt x="602" y="167"/>
                    </a:cubicBezTo>
                    <a:cubicBezTo>
                      <a:pt x="558" y="120"/>
                      <a:pt x="501" y="87"/>
                      <a:pt x="437" y="72"/>
                    </a:cubicBezTo>
                    <a:cubicBezTo>
                      <a:pt x="435" y="32"/>
                      <a:pt x="402" y="0"/>
                      <a:pt x="361" y="0"/>
                    </a:cubicBezTo>
                    <a:cubicBezTo>
                      <a:pt x="321" y="0"/>
                      <a:pt x="288" y="32"/>
                      <a:pt x="285" y="72"/>
                    </a:cubicBezTo>
                    <a:cubicBezTo>
                      <a:pt x="221" y="87"/>
                      <a:pt x="164" y="120"/>
                      <a:pt x="121" y="167"/>
                    </a:cubicBezTo>
                    <a:cubicBezTo>
                      <a:pt x="85" y="149"/>
                      <a:pt x="41" y="161"/>
                      <a:pt x="20" y="197"/>
                    </a:cubicBezTo>
                    <a:cubicBezTo>
                      <a:pt x="0" y="232"/>
                      <a:pt x="11" y="276"/>
                      <a:pt x="44" y="298"/>
                    </a:cubicBezTo>
                    <a:cubicBezTo>
                      <a:pt x="35" y="329"/>
                      <a:pt x="30" y="360"/>
                      <a:pt x="30" y="394"/>
                    </a:cubicBezTo>
                    <a:cubicBezTo>
                      <a:pt x="30" y="427"/>
                      <a:pt x="35" y="459"/>
                      <a:pt x="44" y="489"/>
                    </a:cubicBezTo>
                    <a:cubicBezTo>
                      <a:pt x="11" y="511"/>
                      <a:pt x="0" y="555"/>
                      <a:pt x="20" y="591"/>
                    </a:cubicBezTo>
                    <a:cubicBezTo>
                      <a:pt x="41" y="626"/>
                      <a:pt x="85" y="638"/>
                      <a:pt x="121" y="620"/>
                    </a:cubicBezTo>
                    <a:cubicBezTo>
                      <a:pt x="164" y="667"/>
                      <a:pt x="221" y="700"/>
                      <a:pt x="285" y="716"/>
                    </a:cubicBezTo>
                    <a:cubicBezTo>
                      <a:pt x="288" y="756"/>
                      <a:pt x="321" y="788"/>
                      <a:pt x="361" y="788"/>
                    </a:cubicBezTo>
                    <a:cubicBezTo>
                      <a:pt x="402" y="788"/>
                      <a:pt x="435" y="756"/>
                      <a:pt x="437" y="716"/>
                    </a:cubicBezTo>
                    <a:cubicBezTo>
                      <a:pt x="501" y="700"/>
                      <a:pt x="558" y="667"/>
                      <a:pt x="602" y="620"/>
                    </a:cubicBezTo>
                    <a:cubicBezTo>
                      <a:pt x="638" y="638"/>
                      <a:pt x="682" y="626"/>
                      <a:pt x="702" y="591"/>
                    </a:cubicBezTo>
                    <a:cubicBezTo>
                      <a:pt x="723" y="555"/>
                      <a:pt x="712" y="511"/>
                      <a:pt x="678" y="489"/>
                    </a:cubicBezTo>
                    <a:close/>
                    <a:moveTo>
                      <a:pt x="434" y="99"/>
                    </a:moveTo>
                    <a:cubicBezTo>
                      <a:pt x="491" y="113"/>
                      <a:pt x="541" y="143"/>
                      <a:pt x="580" y="183"/>
                    </a:cubicBezTo>
                    <a:cubicBezTo>
                      <a:pt x="561" y="204"/>
                      <a:pt x="555" y="234"/>
                      <a:pt x="564" y="261"/>
                    </a:cubicBezTo>
                    <a:cubicBezTo>
                      <a:pt x="419" y="344"/>
                      <a:pt x="419" y="344"/>
                      <a:pt x="419" y="344"/>
                    </a:cubicBezTo>
                    <a:cubicBezTo>
                      <a:pt x="408" y="331"/>
                      <a:pt x="393" y="322"/>
                      <a:pt x="375" y="318"/>
                    </a:cubicBezTo>
                    <a:cubicBezTo>
                      <a:pt x="375" y="151"/>
                      <a:pt x="375" y="151"/>
                      <a:pt x="375" y="151"/>
                    </a:cubicBezTo>
                    <a:cubicBezTo>
                      <a:pt x="403" y="146"/>
                      <a:pt x="426" y="126"/>
                      <a:pt x="434" y="99"/>
                    </a:cubicBezTo>
                    <a:close/>
                    <a:moveTo>
                      <a:pt x="289" y="99"/>
                    </a:moveTo>
                    <a:cubicBezTo>
                      <a:pt x="297" y="126"/>
                      <a:pt x="320" y="146"/>
                      <a:pt x="348" y="151"/>
                    </a:cubicBezTo>
                    <a:cubicBezTo>
                      <a:pt x="348" y="318"/>
                      <a:pt x="348" y="318"/>
                      <a:pt x="348" y="318"/>
                    </a:cubicBezTo>
                    <a:cubicBezTo>
                      <a:pt x="330" y="322"/>
                      <a:pt x="314" y="331"/>
                      <a:pt x="303" y="344"/>
                    </a:cubicBezTo>
                    <a:cubicBezTo>
                      <a:pt x="158" y="261"/>
                      <a:pt x="158" y="261"/>
                      <a:pt x="158" y="261"/>
                    </a:cubicBezTo>
                    <a:cubicBezTo>
                      <a:pt x="168" y="234"/>
                      <a:pt x="161" y="204"/>
                      <a:pt x="143" y="183"/>
                    </a:cubicBezTo>
                    <a:cubicBezTo>
                      <a:pt x="182" y="143"/>
                      <a:pt x="232" y="113"/>
                      <a:pt x="289" y="99"/>
                    </a:cubicBezTo>
                    <a:close/>
                    <a:moveTo>
                      <a:pt x="70" y="478"/>
                    </a:moveTo>
                    <a:cubicBezTo>
                      <a:pt x="62" y="451"/>
                      <a:pt x="58" y="423"/>
                      <a:pt x="58" y="394"/>
                    </a:cubicBezTo>
                    <a:cubicBezTo>
                      <a:pt x="58" y="364"/>
                      <a:pt x="62" y="336"/>
                      <a:pt x="70" y="309"/>
                    </a:cubicBezTo>
                    <a:cubicBezTo>
                      <a:pt x="97" y="315"/>
                      <a:pt x="126" y="306"/>
                      <a:pt x="145" y="284"/>
                    </a:cubicBezTo>
                    <a:cubicBezTo>
                      <a:pt x="289" y="368"/>
                      <a:pt x="289" y="368"/>
                      <a:pt x="289" y="368"/>
                    </a:cubicBezTo>
                    <a:cubicBezTo>
                      <a:pt x="287" y="376"/>
                      <a:pt x="285" y="385"/>
                      <a:pt x="285" y="394"/>
                    </a:cubicBezTo>
                    <a:cubicBezTo>
                      <a:pt x="285" y="403"/>
                      <a:pt x="287" y="411"/>
                      <a:pt x="289" y="419"/>
                    </a:cubicBezTo>
                    <a:cubicBezTo>
                      <a:pt x="145" y="503"/>
                      <a:pt x="145" y="503"/>
                      <a:pt x="145" y="503"/>
                    </a:cubicBezTo>
                    <a:cubicBezTo>
                      <a:pt x="126" y="481"/>
                      <a:pt x="97" y="472"/>
                      <a:pt x="70" y="478"/>
                    </a:cubicBezTo>
                    <a:close/>
                    <a:moveTo>
                      <a:pt x="289" y="688"/>
                    </a:moveTo>
                    <a:cubicBezTo>
                      <a:pt x="232" y="674"/>
                      <a:pt x="182" y="645"/>
                      <a:pt x="143" y="604"/>
                    </a:cubicBezTo>
                    <a:cubicBezTo>
                      <a:pt x="161" y="583"/>
                      <a:pt x="168" y="553"/>
                      <a:pt x="158" y="527"/>
                    </a:cubicBezTo>
                    <a:cubicBezTo>
                      <a:pt x="303" y="443"/>
                      <a:pt x="303" y="443"/>
                      <a:pt x="303" y="443"/>
                    </a:cubicBezTo>
                    <a:cubicBezTo>
                      <a:pt x="314" y="456"/>
                      <a:pt x="330" y="466"/>
                      <a:pt x="348" y="469"/>
                    </a:cubicBezTo>
                    <a:cubicBezTo>
                      <a:pt x="348" y="636"/>
                      <a:pt x="348" y="636"/>
                      <a:pt x="348" y="636"/>
                    </a:cubicBezTo>
                    <a:cubicBezTo>
                      <a:pt x="320" y="641"/>
                      <a:pt x="297" y="661"/>
                      <a:pt x="289" y="688"/>
                    </a:cubicBezTo>
                    <a:close/>
                    <a:moveTo>
                      <a:pt x="434" y="688"/>
                    </a:moveTo>
                    <a:cubicBezTo>
                      <a:pt x="426" y="661"/>
                      <a:pt x="403" y="641"/>
                      <a:pt x="375" y="636"/>
                    </a:cubicBezTo>
                    <a:cubicBezTo>
                      <a:pt x="375" y="469"/>
                      <a:pt x="375" y="469"/>
                      <a:pt x="375" y="469"/>
                    </a:cubicBezTo>
                    <a:cubicBezTo>
                      <a:pt x="393" y="466"/>
                      <a:pt x="408" y="456"/>
                      <a:pt x="419" y="443"/>
                    </a:cubicBezTo>
                    <a:cubicBezTo>
                      <a:pt x="564" y="527"/>
                      <a:pt x="564" y="527"/>
                      <a:pt x="564" y="527"/>
                    </a:cubicBezTo>
                    <a:cubicBezTo>
                      <a:pt x="555" y="553"/>
                      <a:pt x="561" y="583"/>
                      <a:pt x="580" y="604"/>
                    </a:cubicBezTo>
                    <a:cubicBezTo>
                      <a:pt x="541" y="645"/>
                      <a:pt x="491" y="674"/>
                      <a:pt x="434" y="688"/>
                    </a:cubicBezTo>
                    <a:close/>
                    <a:moveTo>
                      <a:pt x="653" y="478"/>
                    </a:moveTo>
                    <a:cubicBezTo>
                      <a:pt x="625" y="472"/>
                      <a:pt x="596" y="481"/>
                      <a:pt x="578" y="503"/>
                    </a:cubicBezTo>
                    <a:cubicBezTo>
                      <a:pt x="433" y="419"/>
                      <a:pt x="433" y="419"/>
                      <a:pt x="433" y="419"/>
                    </a:cubicBezTo>
                    <a:cubicBezTo>
                      <a:pt x="436" y="411"/>
                      <a:pt x="438" y="403"/>
                      <a:pt x="438" y="394"/>
                    </a:cubicBezTo>
                    <a:cubicBezTo>
                      <a:pt x="438" y="385"/>
                      <a:pt x="436" y="376"/>
                      <a:pt x="433" y="368"/>
                    </a:cubicBezTo>
                    <a:cubicBezTo>
                      <a:pt x="578" y="284"/>
                      <a:pt x="578" y="284"/>
                      <a:pt x="578" y="284"/>
                    </a:cubicBezTo>
                    <a:cubicBezTo>
                      <a:pt x="596" y="306"/>
                      <a:pt x="625" y="315"/>
                      <a:pt x="653" y="309"/>
                    </a:cubicBezTo>
                    <a:cubicBezTo>
                      <a:pt x="661" y="336"/>
                      <a:pt x="665" y="364"/>
                      <a:pt x="665" y="394"/>
                    </a:cubicBezTo>
                    <a:cubicBezTo>
                      <a:pt x="665" y="423"/>
                      <a:pt x="661" y="451"/>
                      <a:pt x="653" y="4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1" name="Oval 103">
                <a:extLst>
                  <a:ext uri="{FF2B5EF4-FFF2-40B4-BE49-F238E27FC236}">
                    <a16:creationId xmlns:a16="http://schemas.microsoft.com/office/drawing/2014/main" id="{16A43E8E-C0EE-385B-19C3-DF4307FE818D}"/>
                  </a:ext>
                </a:extLst>
              </p:cNvPr>
              <p:cNvSpPr>
                <a:spLocks noChangeArrowheads="1"/>
              </p:cNvSpPr>
              <p:nvPr/>
            </p:nvSpPr>
            <p:spPr bwMode="auto">
              <a:xfrm>
                <a:off x="5122863" y="2246313"/>
                <a:ext cx="484188" cy="477838"/>
              </a:xfrm>
              <a:prstGeom prst="ellipse">
                <a:avLst/>
              </a:pr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2" name="Oval 104">
                <a:extLst>
                  <a:ext uri="{FF2B5EF4-FFF2-40B4-BE49-F238E27FC236}">
                    <a16:creationId xmlns:a16="http://schemas.microsoft.com/office/drawing/2014/main" id="{C860CBA9-F53B-3CAD-EABD-F0AA774FA6FD}"/>
                  </a:ext>
                </a:extLst>
              </p:cNvPr>
              <p:cNvSpPr>
                <a:spLocks noChangeArrowheads="1"/>
              </p:cNvSpPr>
              <p:nvPr/>
            </p:nvSpPr>
            <p:spPr bwMode="auto">
              <a:xfrm>
                <a:off x="5122863" y="4238625"/>
                <a:ext cx="484188" cy="484188"/>
              </a:xfrm>
              <a:prstGeom prst="ellipse">
                <a:avLst/>
              </a:pr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3" name="Freeform 105">
                <a:extLst>
                  <a:ext uri="{FF2B5EF4-FFF2-40B4-BE49-F238E27FC236}">
                    <a16:creationId xmlns:a16="http://schemas.microsoft.com/office/drawing/2014/main" id="{9FA1960C-F888-AB53-7E8C-417ECFF0E6D3}"/>
                  </a:ext>
                </a:extLst>
              </p:cNvPr>
              <p:cNvSpPr>
                <a:spLocks/>
              </p:cNvSpPr>
              <p:nvPr/>
            </p:nvSpPr>
            <p:spPr bwMode="auto">
              <a:xfrm>
                <a:off x="3362325" y="3208338"/>
                <a:ext cx="547688" cy="552450"/>
              </a:xfrm>
              <a:custGeom>
                <a:avLst/>
                <a:gdLst>
                  <a:gd name="T0" fmla="*/ 63 w 87"/>
                  <a:gd name="T1" fmla="*/ 11 h 88"/>
                  <a:gd name="T2" fmla="*/ 77 w 87"/>
                  <a:gd name="T3" fmla="*/ 63 h 88"/>
                  <a:gd name="T4" fmla="*/ 24 w 87"/>
                  <a:gd name="T5" fmla="*/ 77 h 88"/>
                  <a:gd name="T6" fmla="*/ 10 w 87"/>
                  <a:gd name="T7" fmla="*/ 25 h 88"/>
                  <a:gd name="T8" fmla="*/ 63 w 87"/>
                  <a:gd name="T9" fmla="*/ 11 h 88"/>
                </a:gdLst>
                <a:ahLst/>
                <a:cxnLst>
                  <a:cxn ang="0">
                    <a:pos x="T0" y="T1"/>
                  </a:cxn>
                  <a:cxn ang="0">
                    <a:pos x="T2" y="T3"/>
                  </a:cxn>
                  <a:cxn ang="0">
                    <a:pos x="T4" y="T5"/>
                  </a:cxn>
                  <a:cxn ang="0">
                    <a:pos x="T6" y="T7"/>
                  </a:cxn>
                  <a:cxn ang="0">
                    <a:pos x="T8" y="T9"/>
                  </a:cxn>
                </a:cxnLst>
                <a:rect l="0" t="0" r="r" b="b"/>
                <a:pathLst>
                  <a:path w="87" h="88">
                    <a:moveTo>
                      <a:pt x="63" y="11"/>
                    </a:moveTo>
                    <a:cubicBezTo>
                      <a:pt x="81" y="21"/>
                      <a:pt x="87" y="45"/>
                      <a:pt x="77" y="63"/>
                    </a:cubicBezTo>
                    <a:cubicBezTo>
                      <a:pt x="66" y="81"/>
                      <a:pt x="43" y="88"/>
                      <a:pt x="24" y="77"/>
                    </a:cubicBezTo>
                    <a:cubicBezTo>
                      <a:pt x="6" y="66"/>
                      <a:pt x="0" y="43"/>
                      <a:pt x="10" y="25"/>
                    </a:cubicBezTo>
                    <a:cubicBezTo>
                      <a:pt x="21" y="6"/>
                      <a:pt x="44" y="0"/>
                      <a:pt x="63" y="11"/>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4" name="Freeform 106">
                <a:extLst>
                  <a:ext uri="{FF2B5EF4-FFF2-40B4-BE49-F238E27FC236}">
                    <a16:creationId xmlns:a16="http://schemas.microsoft.com/office/drawing/2014/main" id="{7C3CF569-D34F-F12C-3AC0-FBBD32C1C522}"/>
                  </a:ext>
                </a:extLst>
              </p:cNvPr>
              <p:cNvSpPr>
                <a:spLocks/>
              </p:cNvSpPr>
              <p:nvPr/>
            </p:nvSpPr>
            <p:spPr bwMode="auto">
              <a:xfrm>
                <a:off x="3362325" y="5207000"/>
                <a:ext cx="547688" cy="547688"/>
              </a:xfrm>
              <a:custGeom>
                <a:avLst/>
                <a:gdLst>
                  <a:gd name="T0" fmla="*/ 24 w 87"/>
                  <a:gd name="T1" fmla="*/ 10 h 87"/>
                  <a:gd name="T2" fmla="*/ 77 w 87"/>
                  <a:gd name="T3" fmla="*/ 24 h 87"/>
                  <a:gd name="T4" fmla="*/ 63 w 87"/>
                  <a:gd name="T5" fmla="*/ 76 h 87"/>
                  <a:gd name="T6" fmla="*/ 10 w 87"/>
                  <a:gd name="T7" fmla="*/ 62 h 87"/>
                  <a:gd name="T8" fmla="*/ 24 w 87"/>
                  <a:gd name="T9" fmla="*/ 10 h 87"/>
                </a:gdLst>
                <a:ahLst/>
                <a:cxnLst>
                  <a:cxn ang="0">
                    <a:pos x="T0" y="T1"/>
                  </a:cxn>
                  <a:cxn ang="0">
                    <a:pos x="T2" y="T3"/>
                  </a:cxn>
                  <a:cxn ang="0">
                    <a:pos x="T4" y="T5"/>
                  </a:cxn>
                  <a:cxn ang="0">
                    <a:pos x="T6" y="T7"/>
                  </a:cxn>
                  <a:cxn ang="0">
                    <a:pos x="T8" y="T9"/>
                  </a:cxn>
                </a:cxnLst>
                <a:rect l="0" t="0" r="r" b="b"/>
                <a:pathLst>
                  <a:path w="87" h="87">
                    <a:moveTo>
                      <a:pt x="24" y="10"/>
                    </a:moveTo>
                    <a:cubicBezTo>
                      <a:pt x="43" y="0"/>
                      <a:pt x="66" y="6"/>
                      <a:pt x="77" y="24"/>
                    </a:cubicBezTo>
                    <a:cubicBezTo>
                      <a:pt x="87" y="42"/>
                      <a:pt x="81" y="66"/>
                      <a:pt x="63" y="76"/>
                    </a:cubicBezTo>
                    <a:cubicBezTo>
                      <a:pt x="44" y="87"/>
                      <a:pt x="21" y="81"/>
                      <a:pt x="10" y="62"/>
                    </a:cubicBezTo>
                    <a:cubicBezTo>
                      <a:pt x="0" y="44"/>
                      <a:pt x="6" y="21"/>
                      <a:pt x="24" y="10"/>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5" name="Oval 107">
                <a:extLst>
                  <a:ext uri="{FF2B5EF4-FFF2-40B4-BE49-F238E27FC236}">
                    <a16:creationId xmlns:a16="http://schemas.microsoft.com/office/drawing/2014/main" id="{D9595242-350F-446A-61FA-2115CAB48544}"/>
                  </a:ext>
                </a:extLst>
              </p:cNvPr>
              <p:cNvSpPr>
                <a:spLocks noChangeArrowheads="1"/>
              </p:cNvSpPr>
              <p:nvPr/>
            </p:nvSpPr>
            <p:spPr bwMode="auto">
              <a:xfrm>
                <a:off x="5122863" y="6238875"/>
                <a:ext cx="484188" cy="477838"/>
              </a:xfrm>
              <a:prstGeom prst="ellipse">
                <a:avLst/>
              </a:pr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6" name="Freeform 108">
                <a:extLst>
                  <a:ext uri="{FF2B5EF4-FFF2-40B4-BE49-F238E27FC236}">
                    <a16:creationId xmlns:a16="http://schemas.microsoft.com/office/drawing/2014/main" id="{2DFEE69C-CFE7-53ED-B60A-0B27644EF426}"/>
                  </a:ext>
                </a:extLst>
              </p:cNvPr>
              <p:cNvSpPr>
                <a:spLocks/>
              </p:cNvSpPr>
              <p:nvPr/>
            </p:nvSpPr>
            <p:spPr bwMode="auto">
              <a:xfrm>
                <a:off x="6813550" y="5207000"/>
                <a:ext cx="552450" cy="547688"/>
              </a:xfrm>
              <a:custGeom>
                <a:avLst/>
                <a:gdLst>
                  <a:gd name="T0" fmla="*/ 25 w 88"/>
                  <a:gd name="T1" fmla="*/ 76 h 87"/>
                  <a:gd name="T2" fmla="*/ 11 w 88"/>
                  <a:gd name="T3" fmla="*/ 24 h 87"/>
                  <a:gd name="T4" fmla="*/ 63 w 88"/>
                  <a:gd name="T5" fmla="*/ 10 h 87"/>
                  <a:gd name="T6" fmla="*/ 77 w 88"/>
                  <a:gd name="T7" fmla="*/ 62 h 87"/>
                  <a:gd name="T8" fmla="*/ 25 w 88"/>
                  <a:gd name="T9" fmla="*/ 76 h 87"/>
                </a:gdLst>
                <a:ahLst/>
                <a:cxnLst>
                  <a:cxn ang="0">
                    <a:pos x="T0" y="T1"/>
                  </a:cxn>
                  <a:cxn ang="0">
                    <a:pos x="T2" y="T3"/>
                  </a:cxn>
                  <a:cxn ang="0">
                    <a:pos x="T4" y="T5"/>
                  </a:cxn>
                  <a:cxn ang="0">
                    <a:pos x="T6" y="T7"/>
                  </a:cxn>
                  <a:cxn ang="0">
                    <a:pos x="T8" y="T9"/>
                  </a:cxn>
                </a:cxnLst>
                <a:rect l="0" t="0" r="r" b="b"/>
                <a:pathLst>
                  <a:path w="88" h="87">
                    <a:moveTo>
                      <a:pt x="25" y="76"/>
                    </a:moveTo>
                    <a:cubicBezTo>
                      <a:pt x="7" y="66"/>
                      <a:pt x="0" y="42"/>
                      <a:pt x="11" y="24"/>
                    </a:cubicBezTo>
                    <a:cubicBezTo>
                      <a:pt x="22" y="6"/>
                      <a:pt x="45" y="0"/>
                      <a:pt x="63" y="10"/>
                    </a:cubicBezTo>
                    <a:cubicBezTo>
                      <a:pt x="82" y="21"/>
                      <a:pt x="88" y="44"/>
                      <a:pt x="77" y="62"/>
                    </a:cubicBezTo>
                    <a:cubicBezTo>
                      <a:pt x="67" y="81"/>
                      <a:pt x="43" y="87"/>
                      <a:pt x="25" y="76"/>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187" name="Freeform 109">
                <a:extLst>
                  <a:ext uri="{FF2B5EF4-FFF2-40B4-BE49-F238E27FC236}">
                    <a16:creationId xmlns:a16="http://schemas.microsoft.com/office/drawing/2014/main" id="{5CF88891-FF9B-D03F-FC67-58F7C9C67FC7}"/>
                  </a:ext>
                </a:extLst>
              </p:cNvPr>
              <p:cNvSpPr>
                <a:spLocks/>
              </p:cNvSpPr>
              <p:nvPr/>
            </p:nvSpPr>
            <p:spPr bwMode="auto">
              <a:xfrm>
                <a:off x="6813550" y="3208338"/>
                <a:ext cx="552450" cy="552450"/>
              </a:xfrm>
              <a:custGeom>
                <a:avLst/>
                <a:gdLst>
                  <a:gd name="T0" fmla="*/ 63 w 88"/>
                  <a:gd name="T1" fmla="*/ 77 h 88"/>
                  <a:gd name="T2" fmla="*/ 11 w 88"/>
                  <a:gd name="T3" fmla="*/ 63 h 88"/>
                  <a:gd name="T4" fmla="*/ 25 w 88"/>
                  <a:gd name="T5" fmla="*/ 11 h 88"/>
                  <a:gd name="T6" fmla="*/ 77 w 88"/>
                  <a:gd name="T7" fmla="*/ 25 h 88"/>
                  <a:gd name="T8" fmla="*/ 63 w 88"/>
                  <a:gd name="T9" fmla="*/ 77 h 88"/>
                </a:gdLst>
                <a:ahLst/>
                <a:cxnLst>
                  <a:cxn ang="0">
                    <a:pos x="T0" y="T1"/>
                  </a:cxn>
                  <a:cxn ang="0">
                    <a:pos x="T2" y="T3"/>
                  </a:cxn>
                  <a:cxn ang="0">
                    <a:pos x="T4" y="T5"/>
                  </a:cxn>
                  <a:cxn ang="0">
                    <a:pos x="T6" y="T7"/>
                  </a:cxn>
                  <a:cxn ang="0">
                    <a:pos x="T8" y="T9"/>
                  </a:cxn>
                </a:cxnLst>
                <a:rect l="0" t="0" r="r" b="b"/>
                <a:pathLst>
                  <a:path w="88" h="88">
                    <a:moveTo>
                      <a:pt x="63" y="77"/>
                    </a:moveTo>
                    <a:cubicBezTo>
                      <a:pt x="45" y="88"/>
                      <a:pt x="22" y="81"/>
                      <a:pt x="11" y="63"/>
                    </a:cubicBezTo>
                    <a:cubicBezTo>
                      <a:pt x="0" y="45"/>
                      <a:pt x="7" y="21"/>
                      <a:pt x="25" y="11"/>
                    </a:cubicBezTo>
                    <a:cubicBezTo>
                      <a:pt x="43" y="0"/>
                      <a:pt x="67" y="6"/>
                      <a:pt x="77" y="25"/>
                    </a:cubicBezTo>
                    <a:cubicBezTo>
                      <a:pt x="88" y="43"/>
                      <a:pt x="82" y="66"/>
                      <a:pt x="63" y="77"/>
                    </a:cubicBezTo>
                    <a:close/>
                  </a:path>
                </a:pathLst>
              </a:custGeom>
              <a:solidFill>
                <a:srgbClr val="BA8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grpSp>
        <p:sp>
          <p:nvSpPr>
            <p:cNvPr id="188" name="テキスト ボックス 187">
              <a:extLst>
                <a:ext uri="{FF2B5EF4-FFF2-40B4-BE49-F238E27FC236}">
                  <a16:creationId xmlns:a16="http://schemas.microsoft.com/office/drawing/2014/main" id="{4FE89F3D-0380-5BD5-2139-AA96740B6C5C}"/>
                </a:ext>
              </a:extLst>
            </p:cNvPr>
            <p:cNvSpPr txBox="1"/>
            <p:nvPr/>
          </p:nvSpPr>
          <p:spPr>
            <a:xfrm>
              <a:off x="3933247" y="2969908"/>
              <a:ext cx="1244556" cy="290699"/>
            </a:xfrm>
            <a:prstGeom prst="rect">
              <a:avLst/>
            </a:prstGeom>
            <a:noFill/>
          </p:spPr>
          <p:txBody>
            <a:bodyPr wrap="none" rtlCol="0">
              <a:spAutoFit/>
            </a:bodyPr>
            <a:lstStyle/>
            <a:p>
              <a:pPr algn="ctr"/>
              <a:r>
                <a:rPr kumimoji="1" lang="en-US" altLang="ja-JP" sz="600" dirty="0">
                  <a:latin typeface="BIZ UDPゴシック" panose="020B0400000000000000" pitchFamily="50" charset="-128"/>
                  <a:ea typeface="BIZ UDPゴシック" panose="020B0400000000000000" pitchFamily="50" charset="-128"/>
                </a:rPr>
                <a:t>Peppol</a:t>
              </a:r>
              <a:r>
                <a:rPr kumimoji="1" lang="ja-JP" altLang="en-US" sz="600" dirty="0">
                  <a:latin typeface="BIZ UDPゴシック" panose="020B0400000000000000" pitchFamily="50" charset="-128"/>
                  <a:ea typeface="BIZ UDPゴシック" panose="020B0400000000000000" pitchFamily="50" charset="-128"/>
                </a:rPr>
                <a:t>登録情報</a:t>
              </a:r>
            </a:p>
          </p:txBody>
        </p:sp>
        <p:grpSp>
          <p:nvGrpSpPr>
            <p:cNvPr id="189" name="グループ化 188">
              <a:extLst>
                <a:ext uri="{FF2B5EF4-FFF2-40B4-BE49-F238E27FC236}">
                  <a16:creationId xmlns:a16="http://schemas.microsoft.com/office/drawing/2014/main" id="{F83C58BD-59D3-1238-BC0C-A13EBDA7A6CA}"/>
                </a:ext>
              </a:extLst>
            </p:cNvPr>
            <p:cNvGrpSpPr/>
            <p:nvPr/>
          </p:nvGrpSpPr>
          <p:grpSpPr>
            <a:xfrm>
              <a:off x="3792262" y="1876401"/>
              <a:ext cx="479452" cy="486867"/>
              <a:chOff x="8092581" y="1917941"/>
              <a:chExt cx="479452" cy="486867"/>
            </a:xfrm>
          </p:grpSpPr>
          <p:sp>
            <p:nvSpPr>
              <p:cNvPr id="190" name="楕円 189">
                <a:extLst>
                  <a:ext uri="{FF2B5EF4-FFF2-40B4-BE49-F238E27FC236}">
                    <a16:creationId xmlns:a16="http://schemas.microsoft.com/office/drawing/2014/main" id="{036F5552-A59A-664E-C420-92915E268D4E}"/>
                  </a:ext>
                </a:extLst>
              </p:cNvPr>
              <p:cNvSpPr/>
              <p:nvPr/>
            </p:nvSpPr>
            <p:spPr>
              <a:xfrm>
                <a:off x="8092581" y="1917941"/>
                <a:ext cx="479452" cy="486867"/>
              </a:xfrm>
              <a:prstGeom prst="ellipse">
                <a:avLst/>
              </a:prstGeom>
              <a:solidFill>
                <a:srgbClr val="008CCF">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white"/>
                  </a:solidFill>
                  <a:effectLst/>
                  <a:uLnTx/>
                  <a:uFillTx/>
                  <a:latin typeface="メイリオ"/>
                  <a:ea typeface="メイリオ"/>
                  <a:cs typeface="+mn-cs"/>
                </a:endParaRPr>
              </a:p>
            </p:txBody>
          </p:sp>
          <p:grpSp>
            <p:nvGrpSpPr>
              <p:cNvPr id="191" name="グループ化 190">
                <a:extLst>
                  <a:ext uri="{FF2B5EF4-FFF2-40B4-BE49-F238E27FC236}">
                    <a16:creationId xmlns:a16="http://schemas.microsoft.com/office/drawing/2014/main" id="{1465FE98-B877-B7EF-2EB9-9D7096997C2C}"/>
                  </a:ext>
                </a:extLst>
              </p:cNvPr>
              <p:cNvGrpSpPr>
                <a:grpSpLocks noChangeAspect="1"/>
              </p:cNvGrpSpPr>
              <p:nvPr/>
            </p:nvGrpSpPr>
            <p:grpSpPr>
              <a:xfrm rot="1363381">
                <a:off x="8134825" y="1969804"/>
                <a:ext cx="383140" cy="383140"/>
                <a:chOff x="704850" y="2319338"/>
                <a:chExt cx="7559675" cy="7559675"/>
              </a:xfrm>
            </p:grpSpPr>
            <p:sp>
              <p:nvSpPr>
                <p:cNvPr id="192" name="Freeform 123">
                  <a:extLst>
                    <a:ext uri="{FF2B5EF4-FFF2-40B4-BE49-F238E27FC236}">
                      <a16:creationId xmlns:a16="http://schemas.microsoft.com/office/drawing/2014/main" id="{4DC1F768-7C08-1F60-F354-561C7C37DD48}"/>
                    </a:ext>
                  </a:extLst>
                </p:cNvPr>
                <p:cNvSpPr>
                  <a:spLocks/>
                </p:cNvSpPr>
                <p:nvPr/>
              </p:nvSpPr>
              <p:spPr bwMode="auto">
                <a:xfrm>
                  <a:off x="704850" y="2319338"/>
                  <a:ext cx="7559675" cy="7559675"/>
                </a:xfrm>
                <a:custGeom>
                  <a:avLst/>
                  <a:gdLst>
                    <a:gd name="T0" fmla="*/ 1198 w 1323"/>
                    <a:gd name="T1" fmla="*/ 536 h 1323"/>
                    <a:gd name="T2" fmla="*/ 1075 w 1323"/>
                    <a:gd name="T3" fmla="*/ 637 h 1323"/>
                    <a:gd name="T4" fmla="*/ 960 w 1323"/>
                    <a:gd name="T5" fmla="*/ 637 h 1323"/>
                    <a:gd name="T6" fmla="*/ 686 w 1323"/>
                    <a:gd name="T7" fmla="*/ 363 h 1323"/>
                    <a:gd name="T8" fmla="*/ 686 w 1323"/>
                    <a:gd name="T9" fmla="*/ 248 h 1323"/>
                    <a:gd name="T10" fmla="*/ 786 w 1323"/>
                    <a:gd name="T11" fmla="*/ 125 h 1323"/>
                    <a:gd name="T12" fmla="*/ 661 w 1323"/>
                    <a:gd name="T13" fmla="*/ 0 h 1323"/>
                    <a:gd name="T14" fmla="*/ 536 w 1323"/>
                    <a:gd name="T15" fmla="*/ 125 h 1323"/>
                    <a:gd name="T16" fmla="*/ 636 w 1323"/>
                    <a:gd name="T17" fmla="*/ 248 h 1323"/>
                    <a:gd name="T18" fmla="*/ 636 w 1323"/>
                    <a:gd name="T19" fmla="*/ 363 h 1323"/>
                    <a:gd name="T20" fmla="*/ 362 w 1323"/>
                    <a:gd name="T21" fmla="*/ 637 h 1323"/>
                    <a:gd name="T22" fmla="*/ 248 w 1323"/>
                    <a:gd name="T23" fmla="*/ 637 h 1323"/>
                    <a:gd name="T24" fmla="*/ 125 w 1323"/>
                    <a:gd name="T25" fmla="*/ 536 h 1323"/>
                    <a:gd name="T26" fmla="*/ 0 w 1323"/>
                    <a:gd name="T27" fmla="*/ 662 h 1323"/>
                    <a:gd name="T28" fmla="*/ 125 w 1323"/>
                    <a:gd name="T29" fmla="*/ 787 h 1323"/>
                    <a:gd name="T30" fmla="*/ 248 w 1323"/>
                    <a:gd name="T31" fmla="*/ 687 h 1323"/>
                    <a:gd name="T32" fmla="*/ 362 w 1323"/>
                    <a:gd name="T33" fmla="*/ 687 h 1323"/>
                    <a:gd name="T34" fmla="*/ 636 w 1323"/>
                    <a:gd name="T35" fmla="*/ 961 h 1323"/>
                    <a:gd name="T36" fmla="*/ 636 w 1323"/>
                    <a:gd name="T37" fmla="*/ 1075 h 1323"/>
                    <a:gd name="T38" fmla="*/ 536 w 1323"/>
                    <a:gd name="T39" fmla="*/ 1198 h 1323"/>
                    <a:gd name="T40" fmla="*/ 661 w 1323"/>
                    <a:gd name="T41" fmla="*/ 1323 h 1323"/>
                    <a:gd name="T42" fmla="*/ 786 w 1323"/>
                    <a:gd name="T43" fmla="*/ 1198 h 1323"/>
                    <a:gd name="T44" fmla="*/ 686 w 1323"/>
                    <a:gd name="T45" fmla="*/ 1075 h 1323"/>
                    <a:gd name="T46" fmla="*/ 686 w 1323"/>
                    <a:gd name="T47" fmla="*/ 961 h 1323"/>
                    <a:gd name="T48" fmla="*/ 960 w 1323"/>
                    <a:gd name="T49" fmla="*/ 687 h 1323"/>
                    <a:gd name="T50" fmla="*/ 1075 w 1323"/>
                    <a:gd name="T51" fmla="*/ 687 h 1323"/>
                    <a:gd name="T52" fmla="*/ 1198 w 1323"/>
                    <a:gd name="T53" fmla="*/ 787 h 1323"/>
                    <a:gd name="T54" fmla="*/ 1323 w 1323"/>
                    <a:gd name="T55" fmla="*/ 662 h 1323"/>
                    <a:gd name="T56" fmla="*/ 1198 w 1323"/>
                    <a:gd name="T57" fmla="*/ 53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3" h="1323">
                      <a:moveTo>
                        <a:pt x="1198" y="536"/>
                      </a:moveTo>
                      <a:cubicBezTo>
                        <a:pt x="1137" y="536"/>
                        <a:pt x="1087" y="579"/>
                        <a:pt x="1075" y="637"/>
                      </a:cubicBezTo>
                      <a:cubicBezTo>
                        <a:pt x="960" y="637"/>
                        <a:pt x="960" y="637"/>
                        <a:pt x="960" y="637"/>
                      </a:cubicBezTo>
                      <a:cubicBezTo>
                        <a:pt x="948" y="491"/>
                        <a:pt x="832" y="375"/>
                        <a:pt x="686" y="363"/>
                      </a:cubicBezTo>
                      <a:cubicBezTo>
                        <a:pt x="686" y="248"/>
                        <a:pt x="686" y="248"/>
                        <a:pt x="686" y="248"/>
                      </a:cubicBezTo>
                      <a:cubicBezTo>
                        <a:pt x="743" y="236"/>
                        <a:pt x="786" y="186"/>
                        <a:pt x="786" y="125"/>
                      </a:cubicBezTo>
                      <a:cubicBezTo>
                        <a:pt x="786" y="56"/>
                        <a:pt x="730" y="0"/>
                        <a:pt x="661" y="0"/>
                      </a:cubicBezTo>
                      <a:cubicBezTo>
                        <a:pt x="592" y="0"/>
                        <a:pt x="536" y="56"/>
                        <a:pt x="536" y="125"/>
                      </a:cubicBezTo>
                      <a:cubicBezTo>
                        <a:pt x="536" y="186"/>
                        <a:pt x="579" y="236"/>
                        <a:pt x="636" y="248"/>
                      </a:cubicBezTo>
                      <a:cubicBezTo>
                        <a:pt x="636" y="363"/>
                        <a:pt x="636" y="363"/>
                        <a:pt x="636" y="363"/>
                      </a:cubicBezTo>
                      <a:cubicBezTo>
                        <a:pt x="490" y="375"/>
                        <a:pt x="374" y="491"/>
                        <a:pt x="362" y="637"/>
                      </a:cubicBezTo>
                      <a:cubicBezTo>
                        <a:pt x="248" y="637"/>
                        <a:pt x="248" y="637"/>
                        <a:pt x="248" y="637"/>
                      </a:cubicBezTo>
                      <a:cubicBezTo>
                        <a:pt x="236" y="579"/>
                        <a:pt x="186" y="536"/>
                        <a:pt x="125" y="536"/>
                      </a:cubicBezTo>
                      <a:cubicBezTo>
                        <a:pt x="56" y="536"/>
                        <a:pt x="0" y="592"/>
                        <a:pt x="0" y="662"/>
                      </a:cubicBezTo>
                      <a:cubicBezTo>
                        <a:pt x="0" y="731"/>
                        <a:pt x="56" y="787"/>
                        <a:pt x="125" y="787"/>
                      </a:cubicBezTo>
                      <a:cubicBezTo>
                        <a:pt x="185" y="787"/>
                        <a:pt x="236" y="744"/>
                        <a:pt x="248" y="687"/>
                      </a:cubicBezTo>
                      <a:cubicBezTo>
                        <a:pt x="362" y="687"/>
                        <a:pt x="362" y="687"/>
                        <a:pt x="362" y="687"/>
                      </a:cubicBezTo>
                      <a:cubicBezTo>
                        <a:pt x="374" y="832"/>
                        <a:pt x="490" y="949"/>
                        <a:pt x="636" y="961"/>
                      </a:cubicBezTo>
                      <a:cubicBezTo>
                        <a:pt x="636" y="1075"/>
                        <a:pt x="636" y="1075"/>
                        <a:pt x="636" y="1075"/>
                      </a:cubicBezTo>
                      <a:cubicBezTo>
                        <a:pt x="579" y="1087"/>
                        <a:pt x="536" y="1137"/>
                        <a:pt x="536" y="1198"/>
                      </a:cubicBezTo>
                      <a:cubicBezTo>
                        <a:pt x="536" y="1267"/>
                        <a:pt x="592" y="1323"/>
                        <a:pt x="661" y="1323"/>
                      </a:cubicBezTo>
                      <a:cubicBezTo>
                        <a:pt x="730" y="1323"/>
                        <a:pt x="786" y="1267"/>
                        <a:pt x="786" y="1198"/>
                      </a:cubicBezTo>
                      <a:cubicBezTo>
                        <a:pt x="786" y="1137"/>
                        <a:pt x="743" y="1087"/>
                        <a:pt x="686" y="1075"/>
                      </a:cubicBezTo>
                      <a:cubicBezTo>
                        <a:pt x="686" y="961"/>
                        <a:pt x="686" y="961"/>
                        <a:pt x="686" y="961"/>
                      </a:cubicBezTo>
                      <a:cubicBezTo>
                        <a:pt x="832" y="949"/>
                        <a:pt x="948" y="832"/>
                        <a:pt x="960" y="687"/>
                      </a:cubicBezTo>
                      <a:cubicBezTo>
                        <a:pt x="1075" y="687"/>
                        <a:pt x="1075" y="687"/>
                        <a:pt x="1075" y="687"/>
                      </a:cubicBezTo>
                      <a:cubicBezTo>
                        <a:pt x="1087" y="744"/>
                        <a:pt x="1137" y="787"/>
                        <a:pt x="1198" y="787"/>
                      </a:cubicBezTo>
                      <a:cubicBezTo>
                        <a:pt x="1267" y="787"/>
                        <a:pt x="1323" y="731"/>
                        <a:pt x="1323" y="662"/>
                      </a:cubicBezTo>
                      <a:cubicBezTo>
                        <a:pt x="1323" y="592"/>
                        <a:pt x="1267" y="536"/>
                        <a:pt x="1198" y="536"/>
                      </a:cubicBezTo>
                      <a:close/>
                    </a:path>
                  </a:pathLst>
                </a:cu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193" name="Oval 124">
                  <a:extLst>
                    <a:ext uri="{FF2B5EF4-FFF2-40B4-BE49-F238E27FC236}">
                      <a16:creationId xmlns:a16="http://schemas.microsoft.com/office/drawing/2014/main" id="{8A7EEE33-A04F-B276-E450-ECF2DE6D26D0}"/>
                    </a:ext>
                  </a:extLst>
                </p:cNvPr>
                <p:cNvSpPr>
                  <a:spLocks noChangeArrowheads="1"/>
                </p:cNvSpPr>
                <p:nvPr/>
              </p:nvSpPr>
              <p:spPr bwMode="auto">
                <a:xfrm>
                  <a:off x="4219575" y="2770188"/>
                  <a:ext cx="530225" cy="53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194" name="Oval 125">
                  <a:extLst>
                    <a:ext uri="{FF2B5EF4-FFF2-40B4-BE49-F238E27FC236}">
                      <a16:creationId xmlns:a16="http://schemas.microsoft.com/office/drawing/2014/main" id="{C5E7F78C-F00A-9AA9-863E-ACA9B3A8F158}"/>
                    </a:ext>
                  </a:extLst>
                </p:cNvPr>
                <p:cNvSpPr>
                  <a:spLocks noChangeArrowheads="1"/>
                </p:cNvSpPr>
                <p:nvPr/>
              </p:nvSpPr>
              <p:spPr bwMode="auto">
                <a:xfrm>
                  <a:off x="1155700" y="5834063"/>
                  <a:ext cx="52546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195" name="Oval 126">
                  <a:extLst>
                    <a:ext uri="{FF2B5EF4-FFF2-40B4-BE49-F238E27FC236}">
                      <a16:creationId xmlns:a16="http://schemas.microsoft.com/office/drawing/2014/main" id="{4F558659-9F70-A883-E4DE-F74E19C85561}"/>
                    </a:ext>
                  </a:extLst>
                </p:cNvPr>
                <p:cNvSpPr>
                  <a:spLocks noChangeArrowheads="1"/>
                </p:cNvSpPr>
                <p:nvPr/>
              </p:nvSpPr>
              <p:spPr bwMode="auto">
                <a:xfrm>
                  <a:off x="4219575" y="8901113"/>
                  <a:ext cx="530225" cy="527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196" name="Oval 127">
                  <a:extLst>
                    <a:ext uri="{FF2B5EF4-FFF2-40B4-BE49-F238E27FC236}">
                      <a16:creationId xmlns:a16="http://schemas.microsoft.com/office/drawing/2014/main" id="{1B81A8B5-277A-6D89-E4EA-E260C194626E}"/>
                    </a:ext>
                  </a:extLst>
                </p:cNvPr>
                <p:cNvSpPr>
                  <a:spLocks noChangeArrowheads="1"/>
                </p:cNvSpPr>
                <p:nvPr/>
              </p:nvSpPr>
              <p:spPr bwMode="auto">
                <a:xfrm>
                  <a:off x="7281863" y="5834063"/>
                  <a:ext cx="53181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197" name="Oval 128">
                  <a:extLst>
                    <a:ext uri="{FF2B5EF4-FFF2-40B4-BE49-F238E27FC236}">
                      <a16:creationId xmlns:a16="http://schemas.microsoft.com/office/drawing/2014/main" id="{456659D6-7130-14A7-0662-4B800CC575C5}"/>
                    </a:ext>
                  </a:extLst>
                </p:cNvPr>
                <p:cNvSpPr>
                  <a:spLocks noChangeArrowheads="1"/>
                </p:cNvSpPr>
                <p:nvPr/>
              </p:nvSpPr>
              <p:spPr bwMode="auto">
                <a:xfrm>
                  <a:off x="3481388" y="5095876"/>
                  <a:ext cx="2000250" cy="2006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198" name="Oval 129">
                  <a:extLst>
                    <a:ext uri="{FF2B5EF4-FFF2-40B4-BE49-F238E27FC236}">
                      <a16:creationId xmlns:a16="http://schemas.microsoft.com/office/drawing/2014/main" id="{8098B1F6-E959-F0C3-D9BB-B5B6CC3EF9C9}"/>
                    </a:ext>
                  </a:extLst>
                </p:cNvPr>
                <p:cNvSpPr>
                  <a:spLocks noChangeArrowheads="1"/>
                </p:cNvSpPr>
                <p:nvPr/>
              </p:nvSpPr>
              <p:spPr bwMode="auto">
                <a:xfrm>
                  <a:off x="3767138" y="5381626"/>
                  <a:ext cx="1428750" cy="1435100"/>
                </a:xfrm>
                <a:prstGeom prst="ellipse">
                  <a:avLst/>
                </a:pr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grpSp>
        </p:grpSp>
        <p:grpSp>
          <p:nvGrpSpPr>
            <p:cNvPr id="199" name="グループ化 198">
              <a:extLst>
                <a:ext uri="{FF2B5EF4-FFF2-40B4-BE49-F238E27FC236}">
                  <a16:creationId xmlns:a16="http://schemas.microsoft.com/office/drawing/2014/main" id="{792EF0E1-FA86-0650-217C-E1A6912E3D90}"/>
                </a:ext>
              </a:extLst>
            </p:cNvPr>
            <p:cNvGrpSpPr/>
            <p:nvPr/>
          </p:nvGrpSpPr>
          <p:grpSpPr>
            <a:xfrm>
              <a:off x="4844379" y="3445608"/>
              <a:ext cx="479452" cy="486867"/>
              <a:chOff x="8092581" y="1917941"/>
              <a:chExt cx="479452" cy="486867"/>
            </a:xfrm>
          </p:grpSpPr>
          <p:sp>
            <p:nvSpPr>
              <p:cNvPr id="200" name="楕円 199">
                <a:extLst>
                  <a:ext uri="{FF2B5EF4-FFF2-40B4-BE49-F238E27FC236}">
                    <a16:creationId xmlns:a16="http://schemas.microsoft.com/office/drawing/2014/main" id="{5FF019F7-D00F-CD77-FAE5-3E865E77ADC4}"/>
                  </a:ext>
                </a:extLst>
              </p:cNvPr>
              <p:cNvSpPr/>
              <p:nvPr/>
            </p:nvSpPr>
            <p:spPr>
              <a:xfrm>
                <a:off x="8092581" y="1917941"/>
                <a:ext cx="479452" cy="486867"/>
              </a:xfrm>
              <a:prstGeom prst="ellipse">
                <a:avLst/>
              </a:prstGeom>
              <a:solidFill>
                <a:srgbClr val="008CCF">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white"/>
                  </a:solidFill>
                  <a:effectLst/>
                  <a:uLnTx/>
                  <a:uFillTx/>
                  <a:latin typeface="メイリオ"/>
                  <a:ea typeface="メイリオ"/>
                  <a:cs typeface="+mn-cs"/>
                </a:endParaRPr>
              </a:p>
            </p:txBody>
          </p:sp>
          <p:grpSp>
            <p:nvGrpSpPr>
              <p:cNvPr id="201" name="グループ化 200">
                <a:extLst>
                  <a:ext uri="{FF2B5EF4-FFF2-40B4-BE49-F238E27FC236}">
                    <a16:creationId xmlns:a16="http://schemas.microsoft.com/office/drawing/2014/main" id="{49A3FC03-E8CE-695D-9A07-C664E77F997F}"/>
                  </a:ext>
                </a:extLst>
              </p:cNvPr>
              <p:cNvGrpSpPr>
                <a:grpSpLocks noChangeAspect="1"/>
              </p:cNvGrpSpPr>
              <p:nvPr/>
            </p:nvGrpSpPr>
            <p:grpSpPr>
              <a:xfrm rot="1363381">
                <a:off x="8134825" y="1969804"/>
                <a:ext cx="383140" cy="383140"/>
                <a:chOff x="704850" y="2319338"/>
                <a:chExt cx="7559675" cy="7559675"/>
              </a:xfrm>
            </p:grpSpPr>
            <p:sp>
              <p:nvSpPr>
                <p:cNvPr id="202" name="Freeform 123">
                  <a:extLst>
                    <a:ext uri="{FF2B5EF4-FFF2-40B4-BE49-F238E27FC236}">
                      <a16:creationId xmlns:a16="http://schemas.microsoft.com/office/drawing/2014/main" id="{1BEAF8E1-0459-3989-813D-2BCA0E271EE8}"/>
                    </a:ext>
                  </a:extLst>
                </p:cNvPr>
                <p:cNvSpPr>
                  <a:spLocks/>
                </p:cNvSpPr>
                <p:nvPr/>
              </p:nvSpPr>
              <p:spPr bwMode="auto">
                <a:xfrm>
                  <a:off x="704850" y="2319338"/>
                  <a:ext cx="7559675" cy="7559675"/>
                </a:xfrm>
                <a:custGeom>
                  <a:avLst/>
                  <a:gdLst>
                    <a:gd name="T0" fmla="*/ 1198 w 1323"/>
                    <a:gd name="T1" fmla="*/ 536 h 1323"/>
                    <a:gd name="T2" fmla="*/ 1075 w 1323"/>
                    <a:gd name="T3" fmla="*/ 637 h 1323"/>
                    <a:gd name="T4" fmla="*/ 960 w 1323"/>
                    <a:gd name="T5" fmla="*/ 637 h 1323"/>
                    <a:gd name="T6" fmla="*/ 686 w 1323"/>
                    <a:gd name="T7" fmla="*/ 363 h 1323"/>
                    <a:gd name="T8" fmla="*/ 686 w 1323"/>
                    <a:gd name="T9" fmla="*/ 248 h 1323"/>
                    <a:gd name="T10" fmla="*/ 786 w 1323"/>
                    <a:gd name="T11" fmla="*/ 125 h 1323"/>
                    <a:gd name="T12" fmla="*/ 661 w 1323"/>
                    <a:gd name="T13" fmla="*/ 0 h 1323"/>
                    <a:gd name="T14" fmla="*/ 536 w 1323"/>
                    <a:gd name="T15" fmla="*/ 125 h 1323"/>
                    <a:gd name="T16" fmla="*/ 636 w 1323"/>
                    <a:gd name="T17" fmla="*/ 248 h 1323"/>
                    <a:gd name="T18" fmla="*/ 636 w 1323"/>
                    <a:gd name="T19" fmla="*/ 363 h 1323"/>
                    <a:gd name="T20" fmla="*/ 362 w 1323"/>
                    <a:gd name="T21" fmla="*/ 637 h 1323"/>
                    <a:gd name="T22" fmla="*/ 248 w 1323"/>
                    <a:gd name="T23" fmla="*/ 637 h 1323"/>
                    <a:gd name="T24" fmla="*/ 125 w 1323"/>
                    <a:gd name="T25" fmla="*/ 536 h 1323"/>
                    <a:gd name="T26" fmla="*/ 0 w 1323"/>
                    <a:gd name="T27" fmla="*/ 662 h 1323"/>
                    <a:gd name="T28" fmla="*/ 125 w 1323"/>
                    <a:gd name="T29" fmla="*/ 787 h 1323"/>
                    <a:gd name="T30" fmla="*/ 248 w 1323"/>
                    <a:gd name="T31" fmla="*/ 687 h 1323"/>
                    <a:gd name="T32" fmla="*/ 362 w 1323"/>
                    <a:gd name="T33" fmla="*/ 687 h 1323"/>
                    <a:gd name="T34" fmla="*/ 636 w 1323"/>
                    <a:gd name="T35" fmla="*/ 961 h 1323"/>
                    <a:gd name="T36" fmla="*/ 636 w 1323"/>
                    <a:gd name="T37" fmla="*/ 1075 h 1323"/>
                    <a:gd name="T38" fmla="*/ 536 w 1323"/>
                    <a:gd name="T39" fmla="*/ 1198 h 1323"/>
                    <a:gd name="T40" fmla="*/ 661 w 1323"/>
                    <a:gd name="T41" fmla="*/ 1323 h 1323"/>
                    <a:gd name="T42" fmla="*/ 786 w 1323"/>
                    <a:gd name="T43" fmla="*/ 1198 h 1323"/>
                    <a:gd name="T44" fmla="*/ 686 w 1323"/>
                    <a:gd name="T45" fmla="*/ 1075 h 1323"/>
                    <a:gd name="T46" fmla="*/ 686 w 1323"/>
                    <a:gd name="T47" fmla="*/ 961 h 1323"/>
                    <a:gd name="T48" fmla="*/ 960 w 1323"/>
                    <a:gd name="T49" fmla="*/ 687 h 1323"/>
                    <a:gd name="T50" fmla="*/ 1075 w 1323"/>
                    <a:gd name="T51" fmla="*/ 687 h 1323"/>
                    <a:gd name="T52" fmla="*/ 1198 w 1323"/>
                    <a:gd name="T53" fmla="*/ 787 h 1323"/>
                    <a:gd name="T54" fmla="*/ 1323 w 1323"/>
                    <a:gd name="T55" fmla="*/ 662 h 1323"/>
                    <a:gd name="T56" fmla="*/ 1198 w 1323"/>
                    <a:gd name="T57" fmla="*/ 53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3" h="1323">
                      <a:moveTo>
                        <a:pt x="1198" y="536"/>
                      </a:moveTo>
                      <a:cubicBezTo>
                        <a:pt x="1137" y="536"/>
                        <a:pt x="1087" y="579"/>
                        <a:pt x="1075" y="637"/>
                      </a:cubicBezTo>
                      <a:cubicBezTo>
                        <a:pt x="960" y="637"/>
                        <a:pt x="960" y="637"/>
                        <a:pt x="960" y="637"/>
                      </a:cubicBezTo>
                      <a:cubicBezTo>
                        <a:pt x="948" y="491"/>
                        <a:pt x="832" y="375"/>
                        <a:pt x="686" y="363"/>
                      </a:cubicBezTo>
                      <a:cubicBezTo>
                        <a:pt x="686" y="248"/>
                        <a:pt x="686" y="248"/>
                        <a:pt x="686" y="248"/>
                      </a:cubicBezTo>
                      <a:cubicBezTo>
                        <a:pt x="743" y="236"/>
                        <a:pt x="786" y="186"/>
                        <a:pt x="786" y="125"/>
                      </a:cubicBezTo>
                      <a:cubicBezTo>
                        <a:pt x="786" y="56"/>
                        <a:pt x="730" y="0"/>
                        <a:pt x="661" y="0"/>
                      </a:cubicBezTo>
                      <a:cubicBezTo>
                        <a:pt x="592" y="0"/>
                        <a:pt x="536" y="56"/>
                        <a:pt x="536" y="125"/>
                      </a:cubicBezTo>
                      <a:cubicBezTo>
                        <a:pt x="536" y="186"/>
                        <a:pt x="579" y="236"/>
                        <a:pt x="636" y="248"/>
                      </a:cubicBezTo>
                      <a:cubicBezTo>
                        <a:pt x="636" y="363"/>
                        <a:pt x="636" y="363"/>
                        <a:pt x="636" y="363"/>
                      </a:cubicBezTo>
                      <a:cubicBezTo>
                        <a:pt x="490" y="375"/>
                        <a:pt x="374" y="491"/>
                        <a:pt x="362" y="637"/>
                      </a:cubicBezTo>
                      <a:cubicBezTo>
                        <a:pt x="248" y="637"/>
                        <a:pt x="248" y="637"/>
                        <a:pt x="248" y="637"/>
                      </a:cubicBezTo>
                      <a:cubicBezTo>
                        <a:pt x="236" y="579"/>
                        <a:pt x="186" y="536"/>
                        <a:pt x="125" y="536"/>
                      </a:cubicBezTo>
                      <a:cubicBezTo>
                        <a:pt x="56" y="536"/>
                        <a:pt x="0" y="592"/>
                        <a:pt x="0" y="662"/>
                      </a:cubicBezTo>
                      <a:cubicBezTo>
                        <a:pt x="0" y="731"/>
                        <a:pt x="56" y="787"/>
                        <a:pt x="125" y="787"/>
                      </a:cubicBezTo>
                      <a:cubicBezTo>
                        <a:pt x="185" y="787"/>
                        <a:pt x="236" y="744"/>
                        <a:pt x="248" y="687"/>
                      </a:cubicBezTo>
                      <a:cubicBezTo>
                        <a:pt x="362" y="687"/>
                        <a:pt x="362" y="687"/>
                        <a:pt x="362" y="687"/>
                      </a:cubicBezTo>
                      <a:cubicBezTo>
                        <a:pt x="374" y="832"/>
                        <a:pt x="490" y="949"/>
                        <a:pt x="636" y="961"/>
                      </a:cubicBezTo>
                      <a:cubicBezTo>
                        <a:pt x="636" y="1075"/>
                        <a:pt x="636" y="1075"/>
                        <a:pt x="636" y="1075"/>
                      </a:cubicBezTo>
                      <a:cubicBezTo>
                        <a:pt x="579" y="1087"/>
                        <a:pt x="536" y="1137"/>
                        <a:pt x="536" y="1198"/>
                      </a:cubicBezTo>
                      <a:cubicBezTo>
                        <a:pt x="536" y="1267"/>
                        <a:pt x="592" y="1323"/>
                        <a:pt x="661" y="1323"/>
                      </a:cubicBezTo>
                      <a:cubicBezTo>
                        <a:pt x="730" y="1323"/>
                        <a:pt x="786" y="1267"/>
                        <a:pt x="786" y="1198"/>
                      </a:cubicBezTo>
                      <a:cubicBezTo>
                        <a:pt x="786" y="1137"/>
                        <a:pt x="743" y="1087"/>
                        <a:pt x="686" y="1075"/>
                      </a:cubicBezTo>
                      <a:cubicBezTo>
                        <a:pt x="686" y="961"/>
                        <a:pt x="686" y="961"/>
                        <a:pt x="686" y="961"/>
                      </a:cubicBezTo>
                      <a:cubicBezTo>
                        <a:pt x="832" y="949"/>
                        <a:pt x="948" y="832"/>
                        <a:pt x="960" y="687"/>
                      </a:cubicBezTo>
                      <a:cubicBezTo>
                        <a:pt x="1075" y="687"/>
                        <a:pt x="1075" y="687"/>
                        <a:pt x="1075" y="687"/>
                      </a:cubicBezTo>
                      <a:cubicBezTo>
                        <a:pt x="1087" y="744"/>
                        <a:pt x="1137" y="787"/>
                        <a:pt x="1198" y="787"/>
                      </a:cubicBezTo>
                      <a:cubicBezTo>
                        <a:pt x="1267" y="787"/>
                        <a:pt x="1323" y="731"/>
                        <a:pt x="1323" y="662"/>
                      </a:cubicBezTo>
                      <a:cubicBezTo>
                        <a:pt x="1323" y="592"/>
                        <a:pt x="1267" y="536"/>
                        <a:pt x="1198" y="536"/>
                      </a:cubicBezTo>
                      <a:close/>
                    </a:path>
                  </a:pathLst>
                </a:cu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03" name="Oval 124">
                  <a:extLst>
                    <a:ext uri="{FF2B5EF4-FFF2-40B4-BE49-F238E27FC236}">
                      <a16:creationId xmlns:a16="http://schemas.microsoft.com/office/drawing/2014/main" id="{1ABF88E3-C807-D9FF-D823-1BEAF15E88BB}"/>
                    </a:ext>
                  </a:extLst>
                </p:cNvPr>
                <p:cNvSpPr>
                  <a:spLocks noChangeArrowheads="1"/>
                </p:cNvSpPr>
                <p:nvPr/>
              </p:nvSpPr>
              <p:spPr bwMode="auto">
                <a:xfrm>
                  <a:off x="4219575" y="2770188"/>
                  <a:ext cx="530225" cy="53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04" name="Oval 125">
                  <a:extLst>
                    <a:ext uri="{FF2B5EF4-FFF2-40B4-BE49-F238E27FC236}">
                      <a16:creationId xmlns:a16="http://schemas.microsoft.com/office/drawing/2014/main" id="{221B0895-E294-D42E-8124-ECD6DA888E98}"/>
                    </a:ext>
                  </a:extLst>
                </p:cNvPr>
                <p:cNvSpPr>
                  <a:spLocks noChangeArrowheads="1"/>
                </p:cNvSpPr>
                <p:nvPr/>
              </p:nvSpPr>
              <p:spPr bwMode="auto">
                <a:xfrm>
                  <a:off x="1155700" y="5834063"/>
                  <a:ext cx="52546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05" name="Oval 126">
                  <a:extLst>
                    <a:ext uri="{FF2B5EF4-FFF2-40B4-BE49-F238E27FC236}">
                      <a16:creationId xmlns:a16="http://schemas.microsoft.com/office/drawing/2014/main" id="{1B92CB35-B514-A0EA-2420-9863592CD03C}"/>
                    </a:ext>
                  </a:extLst>
                </p:cNvPr>
                <p:cNvSpPr>
                  <a:spLocks noChangeArrowheads="1"/>
                </p:cNvSpPr>
                <p:nvPr/>
              </p:nvSpPr>
              <p:spPr bwMode="auto">
                <a:xfrm>
                  <a:off x="4219575" y="8901113"/>
                  <a:ext cx="530225" cy="527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06" name="Oval 127">
                  <a:extLst>
                    <a:ext uri="{FF2B5EF4-FFF2-40B4-BE49-F238E27FC236}">
                      <a16:creationId xmlns:a16="http://schemas.microsoft.com/office/drawing/2014/main" id="{B23C6790-1934-2B9F-F559-8B9F4CF167E6}"/>
                    </a:ext>
                  </a:extLst>
                </p:cNvPr>
                <p:cNvSpPr>
                  <a:spLocks noChangeArrowheads="1"/>
                </p:cNvSpPr>
                <p:nvPr/>
              </p:nvSpPr>
              <p:spPr bwMode="auto">
                <a:xfrm>
                  <a:off x="7281863" y="5834063"/>
                  <a:ext cx="53181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07" name="Oval 128">
                  <a:extLst>
                    <a:ext uri="{FF2B5EF4-FFF2-40B4-BE49-F238E27FC236}">
                      <a16:creationId xmlns:a16="http://schemas.microsoft.com/office/drawing/2014/main" id="{E0AA067E-AA17-9297-412F-EF0DD60E12D7}"/>
                    </a:ext>
                  </a:extLst>
                </p:cNvPr>
                <p:cNvSpPr>
                  <a:spLocks noChangeArrowheads="1"/>
                </p:cNvSpPr>
                <p:nvPr/>
              </p:nvSpPr>
              <p:spPr bwMode="auto">
                <a:xfrm>
                  <a:off x="3481388" y="5095876"/>
                  <a:ext cx="2000250" cy="2006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08" name="Oval 129">
                  <a:extLst>
                    <a:ext uri="{FF2B5EF4-FFF2-40B4-BE49-F238E27FC236}">
                      <a16:creationId xmlns:a16="http://schemas.microsoft.com/office/drawing/2014/main" id="{A2F2B7A1-0935-69B4-D439-DBA0BE672AD5}"/>
                    </a:ext>
                  </a:extLst>
                </p:cNvPr>
                <p:cNvSpPr>
                  <a:spLocks noChangeArrowheads="1"/>
                </p:cNvSpPr>
                <p:nvPr/>
              </p:nvSpPr>
              <p:spPr bwMode="auto">
                <a:xfrm>
                  <a:off x="3767138" y="5381626"/>
                  <a:ext cx="1428750" cy="1435100"/>
                </a:xfrm>
                <a:prstGeom prst="ellipse">
                  <a:avLst/>
                </a:pr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grpSp>
        </p:grpSp>
        <p:grpSp>
          <p:nvGrpSpPr>
            <p:cNvPr id="209" name="グループ化 208">
              <a:extLst>
                <a:ext uri="{FF2B5EF4-FFF2-40B4-BE49-F238E27FC236}">
                  <a16:creationId xmlns:a16="http://schemas.microsoft.com/office/drawing/2014/main" id="{36C60189-F812-6677-EE04-A611961DFD3F}"/>
                </a:ext>
              </a:extLst>
            </p:cNvPr>
            <p:cNvGrpSpPr/>
            <p:nvPr/>
          </p:nvGrpSpPr>
          <p:grpSpPr>
            <a:xfrm>
              <a:off x="3792262" y="3445608"/>
              <a:ext cx="479452" cy="486867"/>
              <a:chOff x="4062966" y="2766531"/>
              <a:chExt cx="479452" cy="486867"/>
            </a:xfrm>
          </p:grpSpPr>
          <p:sp>
            <p:nvSpPr>
              <p:cNvPr id="210" name="楕円 209">
                <a:extLst>
                  <a:ext uri="{FF2B5EF4-FFF2-40B4-BE49-F238E27FC236}">
                    <a16:creationId xmlns:a16="http://schemas.microsoft.com/office/drawing/2014/main" id="{A11E9D09-110C-A6C1-2427-56C6B6DB48F3}"/>
                  </a:ext>
                </a:extLst>
              </p:cNvPr>
              <p:cNvSpPr/>
              <p:nvPr/>
            </p:nvSpPr>
            <p:spPr>
              <a:xfrm>
                <a:off x="4062966" y="2766531"/>
                <a:ext cx="479452" cy="486867"/>
              </a:xfrm>
              <a:prstGeom prst="ellipse">
                <a:avLst/>
              </a:prstGeom>
              <a:solidFill>
                <a:schemeClr val="bg1">
                  <a:lumMod val="8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white"/>
                  </a:solidFill>
                  <a:effectLst/>
                  <a:uLnTx/>
                  <a:uFillTx/>
                  <a:latin typeface="メイリオ"/>
                  <a:ea typeface="メイリオ"/>
                  <a:cs typeface="+mn-cs"/>
                </a:endParaRPr>
              </a:p>
            </p:txBody>
          </p:sp>
          <p:grpSp>
            <p:nvGrpSpPr>
              <p:cNvPr id="211" name="グループ化 210">
                <a:extLst>
                  <a:ext uri="{FF2B5EF4-FFF2-40B4-BE49-F238E27FC236}">
                    <a16:creationId xmlns:a16="http://schemas.microsoft.com/office/drawing/2014/main" id="{CE44A86E-AFEB-E103-C05B-62F1CEE6995D}"/>
                  </a:ext>
                </a:extLst>
              </p:cNvPr>
              <p:cNvGrpSpPr>
                <a:grpSpLocks noChangeAspect="1"/>
              </p:cNvGrpSpPr>
              <p:nvPr/>
            </p:nvGrpSpPr>
            <p:grpSpPr>
              <a:xfrm rot="1363381">
                <a:off x="4105210" y="2818394"/>
                <a:ext cx="383140" cy="383140"/>
                <a:chOff x="704850" y="2319338"/>
                <a:chExt cx="7559675" cy="7559675"/>
              </a:xfrm>
            </p:grpSpPr>
            <p:sp>
              <p:nvSpPr>
                <p:cNvPr id="212" name="Freeform 123">
                  <a:extLst>
                    <a:ext uri="{FF2B5EF4-FFF2-40B4-BE49-F238E27FC236}">
                      <a16:creationId xmlns:a16="http://schemas.microsoft.com/office/drawing/2014/main" id="{CC1CD800-280A-D873-11C3-2A465BCAA4F7}"/>
                    </a:ext>
                  </a:extLst>
                </p:cNvPr>
                <p:cNvSpPr>
                  <a:spLocks/>
                </p:cNvSpPr>
                <p:nvPr/>
              </p:nvSpPr>
              <p:spPr bwMode="auto">
                <a:xfrm>
                  <a:off x="704850" y="2319338"/>
                  <a:ext cx="7559675" cy="7559675"/>
                </a:xfrm>
                <a:custGeom>
                  <a:avLst/>
                  <a:gdLst>
                    <a:gd name="T0" fmla="*/ 1198 w 1323"/>
                    <a:gd name="T1" fmla="*/ 536 h 1323"/>
                    <a:gd name="T2" fmla="*/ 1075 w 1323"/>
                    <a:gd name="T3" fmla="*/ 637 h 1323"/>
                    <a:gd name="T4" fmla="*/ 960 w 1323"/>
                    <a:gd name="T5" fmla="*/ 637 h 1323"/>
                    <a:gd name="T6" fmla="*/ 686 w 1323"/>
                    <a:gd name="T7" fmla="*/ 363 h 1323"/>
                    <a:gd name="T8" fmla="*/ 686 w 1323"/>
                    <a:gd name="T9" fmla="*/ 248 h 1323"/>
                    <a:gd name="T10" fmla="*/ 786 w 1323"/>
                    <a:gd name="T11" fmla="*/ 125 h 1323"/>
                    <a:gd name="T12" fmla="*/ 661 w 1323"/>
                    <a:gd name="T13" fmla="*/ 0 h 1323"/>
                    <a:gd name="T14" fmla="*/ 536 w 1323"/>
                    <a:gd name="T15" fmla="*/ 125 h 1323"/>
                    <a:gd name="T16" fmla="*/ 636 w 1323"/>
                    <a:gd name="T17" fmla="*/ 248 h 1323"/>
                    <a:gd name="T18" fmla="*/ 636 w 1323"/>
                    <a:gd name="T19" fmla="*/ 363 h 1323"/>
                    <a:gd name="T20" fmla="*/ 362 w 1323"/>
                    <a:gd name="T21" fmla="*/ 637 h 1323"/>
                    <a:gd name="T22" fmla="*/ 248 w 1323"/>
                    <a:gd name="T23" fmla="*/ 637 h 1323"/>
                    <a:gd name="T24" fmla="*/ 125 w 1323"/>
                    <a:gd name="T25" fmla="*/ 536 h 1323"/>
                    <a:gd name="T26" fmla="*/ 0 w 1323"/>
                    <a:gd name="T27" fmla="*/ 662 h 1323"/>
                    <a:gd name="T28" fmla="*/ 125 w 1323"/>
                    <a:gd name="T29" fmla="*/ 787 h 1323"/>
                    <a:gd name="T30" fmla="*/ 248 w 1323"/>
                    <a:gd name="T31" fmla="*/ 687 h 1323"/>
                    <a:gd name="T32" fmla="*/ 362 w 1323"/>
                    <a:gd name="T33" fmla="*/ 687 h 1323"/>
                    <a:gd name="T34" fmla="*/ 636 w 1323"/>
                    <a:gd name="T35" fmla="*/ 961 h 1323"/>
                    <a:gd name="T36" fmla="*/ 636 w 1323"/>
                    <a:gd name="T37" fmla="*/ 1075 h 1323"/>
                    <a:gd name="T38" fmla="*/ 536 w 1323"/>
                    <a:gd name="T39" fmla="*/ 1198 h 1323"/>
                    <a:gd name="T40" fmla="*/ 661 w 1323"/>
                    <a:gd name="T41" fmla="*/ 1323 h 1323"/>
                    <a:gd name="T42" fmla="*/ 786 w 1323"/>
                    <a:gd name="T43" fmla="*/ 1198 h 1323"/>
                    <a:gd name="T44" fmla="*/ 686 w 1323"/>
                    <a:gd name="T45" fmla="*/ 1075 h 1323"/>
                    <a:gd name="T46" fmla="*/ 686 w 1323"/>
                    <a:gd name="T47" fmla="*/ 961 h 1323"/>
                    <a:gd name="T48" fmla="*/ 960 w 1323"/>
                    <a:gd name="T49" fmla="*/ 687 h 1323"/>
                    <a:gd name="T50" fmla="*/ 1075 w 1323"/>
                    <a:gd name="T51" fmla="*/ 687 h 1323"/>
                    <a:gd name="T52" fmla="*/ 1198 w 1323"/>
                    <a:gd name="T53" fmla="*/ 787 h 1323"/>
                    <a:gd name="T54" fmla="*/ 1323 w 1323"/>
                    <a:gd name="T55" fmla="*/ 662 h 1323"/>
                    <a:gd name="T56" fmla="*/ 1198 w 1323"/>
                    <a:gd name="T57" fmla="*/ 53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3" h="1323">
                      <a:moveTo>
                        <a:pt x="1198" y="536"/>
                      </a:moveTo>
                      <a:cubicBezTo>
                        <a:pt x="1137" y="536"/>
                        <a:pt x="1087" y="579"/>
                        <a:pt x="1075" y="637"/>
                      </a:cubicBezTo>
                      <a:cubicBezTo>
                        <a:pt x="960" y="637"/>
                        <a:pt x="960" y="637"/>
                        <a:pt x="960" y="637"/>
                      </a:cubicBezTo>
                      <a:cubicBezTo>
                        <a:pt x="948" y="491"/>
                        <a:pt x="832" y="375"/>
                        <a:pt x="686" y="363"/>
                      </a:cubicBezTo>
                      <a:cubicBezTo>
                        <a:pt x="686" y="248"/>
                        <a:pt x="686" y="248"/>
                        <a:pt x="686" y="248"/>
                      </a:cubicBezTo>
                      <a:cubicBezTo>
                        <a:pt x="743" y="236"/>
                        <a:pt x="786" y="186"/>
                        <a:pt x="786" y="125"/>
                      </a:cubicBezTo>
                      <a:cubicBezTo>
                        <a:pt x="786" y="56"/>
                        <a:pt x="730" y="0"/>
                        <a:pt x="661" y="0"/>
                      </a:cubicBezTo>
                      <a:cubicBezTo>
                        <a:pt x="592" y="0"/>
                        <a:pt x="536" y="56"/>
                        <a:pt x="536" y="125"/>
                      </a:cubicBezTo>
                      <a:cubicBezTo>
                        <a:pt x="536" y="186"/>
                        <a:pt x="579" y="236"/>
                        <a:pt x="636" y="248"/>
                      </a:cubicBezTo>
                      <a:cubicBezTo>
                        <a:pt x="636" y="363"/>
                        <a:pt x="636" y="363"/>
                        <a:pt x="636" y="363"/>
                      </a:cubicBezTo>
                      <a:cubicBezTo>
                        <a:pt x="490" y="375"/>
                        <a:pt x="374" y="491"/>
                        <a:pt x="362" y="637"/>
                      </a:cubicBezTo>
                      <a:cubicBezTo>
                        <a:pt x="248" y="637"/>
                        <a:pt x="248" y="637"/>
                        <a:pt x="248" y="637"/>
                      </a:cubicBezTo>
                      <a:cubicBezTo>
                        <a:pt x="236" y="579"/>
                        <a:pt x="186" y="536"/>
                        <a:pt x="125" y="536"/>
                      </a:cubicBezTo>
                      <a:cubicBezTo>
                        <a:pt x="56" y="536"/>
                        <a:pt x="0" y="592"/>
                        <a:pt x="0" y="662"/>
                      </a:cubicBezTo>
                      <a:cubicBezTo>
                        <a:pt x="0" y="731"/>
                        <a:pt x="56" y="787"/>
                        <a:pt x="125" y="787"/>
                      </a:cubicBezTo>
                      <a:cubicBezTo>
                        <a:pt x="185" y="787"/>
                        <a:pt x="236" y="744"/>
                        <a:pt x="248" y="687"/>
                      </a:cubicBezTo>
                      <a:cubicBezTo>
                        <a:pt x="362" y="687"/>
                        <a:pt x="362" y="687"/>
                        <a:pt x="362" y="687"/>
                      </a:cubicBezTo>
                      <a:cubicBezTo>
                        <a:pt x="374" y="832"/>
                        <a:pt x="490" y="949"/>
                        <a:pt x="636" y="961"/>
                      </a:cubicBezTo>
                      <a:cubicBezTo>
                        <a:pt x="636" y="1075"/>
                        <a:pt x="636" y="1075"/>
                        <a:pt x="636" y="1075"/>
                      </a:cubicBezTo>
                      <a:cubicBezTo>
                        <a:pt x="579" y="1087"/>
                        <a:pt x="536" y="1137"/>
                        <a:pt x="536" y="1198"/>
                      </a:cubicBezTo>
                      <a:cubicBezTo>
                        <a:pt x="536" y="1267"/>
                        <a:pt x="592" y="1323"/>
                        <a:pt x="661" y="1323"/>
                      </a:cubicBezTo>
                      <a:cubicBezTo>
                        <a:pt x="730" y="1323"/>
                        <a:pt x="786" y="1267"/>
                        <a:pt x="786" y="1198"/>
                      </a:cubicBezTo>
                      <a:cubicBezTo>
                        <a:pt x="786" y="1137"/>
                        <a:pt x="743" y="1087"/>
                        <a:pt x="686" y="1075"/>
                      </a:cubicBezTo>
                      <a:cubicBezTo>
                        <a:pt x="686" y="961"/>
                        <a:pt x="686" y="961"/>
                        <a:pt x="686" y="961"/>
                      </a:cubicBezTo>
                      <a:cubicBezTo>
                        <a:pt x="832" y="949"/>
                        <a:pt x="948" y="832"/>
                        <a:pt x="960" y="687"/>
                      </a:cubicBezTo>
                      <a:cubicBezTo>
                        <a:pt x="1075" y="687"/>
                        <a:pt x="1075" y="687"/>
                        <a:pt x="1075" y="687"/>
                      </a:cubicBezTo>
                      <a:cubicBezTo>
                        <a:pt x="1087" y="744"/>
                        <a:pt x="1137" y="787"/>
                        <a:pt x="1198" y="787"/>
                      </a:cubicBezTo>
                      <a:cubicBezTo>
                        <a:pt x="1267" y="787"/>
                        <a:pt x="1323" y="731"/>
                        <a:pt x="1323" y="662"/>
                      </a:cubicBezTo>
                      <a:cubicBezTo>
                        <a:pt x="1323" y="592"/>
                        <a:pt x="1267" y="536"/>
                        <a:pt x="1198" y="536"/>
                      </a:cubicBezTo>
                      <a:close/>
                    </a:path>
                  </a:pathLst>
                </a:cu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13" name="Oval 124">
                  <a:extLst>
                    <a:ext uri="{FF2B5EF4-FFF2-40B4-BE49-F238E27FC236}">
                      <a16:creationId xmlns:a16="http://schemas.microsoft.com/office/drawing/2014/main" id="{B6699E4A-8548-B853-271E-3255CAA2BDD5}"/>
                    </a:ext>
                  </a:extLst>
                </p:cNvPr>
                <p:cNvSpPr>
                  <a:spLocks noChangeArrowheads="1"/>
                </p:cNvSpPr>
                <p:nvPr/>
              </p:nvSpPr>
              <p:spPr bwMode="auto">
                <a:xfrm>
                  <a:off x="4219575" y="2770188"/>
                  <a:ext cx="530225" cy="53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14" name="Oval 125">
                  <a:extLst>
                    <a:ext uri="{FF2B5EF4-FFF2-40B4-BE49-F238E27FC236}">
                      <a16:creationId xmlns:a16="http://schemas.microsoft.com/office/drawing/2014/main" id="{66BCFB77-5527-BC5D-0314-560F4279A433}"/>
                    </a:ext>
                  </a:extLst>
                </p:cNvPr>
                <p:cNvSpPr>
                  <a:spLocks noChangeArrowheads="1"/>
                </p:cNvSpPr>
                <p:nvPr/>
              </p:nvSpPr>
              <p:spPr bwMode="auto">
                <a:xfrm>
                  <a:off x="1155700" y="5834063"/>
                  <a:ext cx="52546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15" name="Oval 126">
                  <a:extLst>
                    <a:ext uri="{FF2B5EF4-FFF2-40B4-BE49-F238E27FC236}">
                      <a16:creationId xmlns:a16="http://schemas.microsoft.com/office/drawing/2014/main" id="{D37ACE65-875C-69DD-20F3-08C196146B04}"/>
                    </a:ext>
                  </a:extLst>
                </p:cNvPr>
                <p:cNvSpPr>
                  <a:spLocks noChangeArrowheads="1"/>
                </p:cNvSpPr>
                <p:nvPr/>
              </p:nvSpPr>
              <p:spPr bwMode="auto">
                <a:xfrm>
                  <a:off x="4219575" y="8901113"/>
                  <a:ext cx="530225" cy="527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16" name="Oval 127">
                  <a:extLst>
                    <a:ext uri="{FF2B5EF4-FFF2-40B4-BE49-F238E27FC236}">
                      <a16:creationId xmlns:a16="http://schemas.microsoft.com/office/drawing/2014/main" id="{31BB1BC8-352E-6251-DCD9-E0A54B103792}"/>
                    </a:ext>
                  </a:extLst>
                </p:cNvPr>
                <p:cNvSpPr>
                  <a:spLocks noChangeArrowheads="1"/>
                </p:cNvSpPr>
                <p:nvPr/>
              </p:nvSpPr>
              <p:spPr bwMode="auto">
                <a:xfrm>
                  <a:off x="7281863" y="5834063"/>
                  <a:ext cx="53181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17" name="Oval 128">
                  <a:extLst>
                    <a:ext uri="{FF2B5EF4-FFF2-40B4-BE49-F238E27FC236}">
                      <a16:creationId xmlns:a16="http://schemas.microsoft.com/office/drawing/2014/main" id="{C6CF5FD1-63FC-7A1C-A2CE-936AEB6BF555}"/>
                    </a:ext>
                  </a:extLst>
                </p:cNvPr>
                <p:cNvSpPr>
                  <a:spLocks noChangeArrowheads="1"/>
                </p:cNvSpPr>
                <p:nvPr/>
              </p:nvSpPr>
              <p:spPr bwMode="auto">
                <a:xfrm>
                  <a:off x="3481388" y="5095876"/>
                  <a:ext cx="2000250" cy="2006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18" name="Oval 129">
                  <a:extLst>
                    <a:ext uri="{FF2B5EF4-FFF2-40B4-BE49-F238E27FC236}">
                      <a16:creationId xmlns:a16="http://schemas.microsoft.com/office/drawing/2014/main" id="{9CF13E61-7F6E-F757-D4ED-C4ACF13A8287}"/>
                    </a:ext>
                  </a:extLst>
                </p:cNvPr>
                <p:cNvSpPr>
                  <a:spLocks noChangeArrowheads="1"/>
                </p:cNvSpPr>
                <p:nvPr/>
              </p:nvSpPr>
              <p:spPr bwMode="auto">
                <a:xfrm>
                  <a:off x="3767138" y="5381626"/>
                  <a:ext cx="1428750" cy="1435100"/>
                </a:xfrm>
                <a:prstGeom prst="ellipse">
                  <a:avLst/>
                </a:pr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grpSp>
        </p:grpSp>
        <p:grpSp>
          <p:nvGrpSpPr>
            <p:cNvPr id="219" name="グループ化 218">
              <a:extLst>
                <a:ext uri="{FF2B5EF4-FFF2-40B4-BE49-F238E27FC236}">
                  <a16:creationId xmlns:a16="http://schemas.microsoft.com/office/drawing/2014/main" id="{ACBE6130-F4BB-7519-CDCF-286EBF1DF0CC}"/>
                </a:ext>
              </a:extLst>
            </p:cNvPr>
            <p:cNvGrpSpPr/>
            <p:nvPr/>
          </p:nvGrpSpPr>
          <p:grpSpPr>
            <a:xfrm>
              <a:off x="4844379" y="1876401"/>
              <a:ext cx="479452" cy="486867"/>
              <a:chOff x="4062966" y="2766531"/>
              <a:chExt cx="479452" cy="486867"/>
            </a:xfrm>
          </p:grpSpPr>
          <p:sp>
            <p:nvSpPr>
              <p:cNvPr id="220" name="楕円 219">
                <a:extLst>
                  <a:ext uri="{FF2B5EF4-FFF2-40B4-BE49-F238E27FC236}">
                    <a16:creationId xmlns:a16="http://schemas.microsoft.com/office/drawing/2014/main" id="{DCAC135D-B40E-B485-5C10-F026524815E3}"/>
                  </a:ext>
                </a:extLst>
              </p:cNvPr>
              <p:cNvSpPr/>
              <p:nvPr/>
            </p:nvSpPr>
            <p:spPr>
              <a:xfrm>
                <a:off x="4062966" y="2766531"/>
                <a:ext cx="479452" cy="486867"/>
              </a:xfrm>
              <a:prstGeom prst="ellipse">
                <a:avLst/>
              </a:prstGeom>
              <a:solidFill>
                <a:schemeClr val="bg1">
                  <a:lumMod val="8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white"/>
                  </a:solidFill>
                  <a:effectLst/>
                  <a:uLnTx/>
                  <a:uFillTx/>
                  <a:latin typeface="メイリオ"/>
                  <a:ea typeface="メイリオ"/>
                  <a:cs typeface="+mn-cs"/>
                </a:endParaRPr>
              </a:p>
            </p:txBody>
          </p:sp>
          <p:grpSp>
            <p:nvGrpSpPr>
              <p:cNvPr id="221" name="グループ化 220">
                <a:extLst>
                  <a:ext uri="{FF2B5EF4-FFF2-40B4-BE49-F238E27FC236}">
                    <a16:creationId xmlns:a16="http://schemas.microsoft.com/office/drawing/2014/main" id="{A87E7568-B1D9-FB2A-126A-8DE3AF8D7F20}"/>
                  </a:ext>
                </a:extLst>
              </p:cNvPr>
              <p:cNvGrpSpPr>
                <a:grpSpLocks noChangeAspect="1"/>
              </p:cNvGrpSpPr>
              <p:nvPr/>
            </p:nvGrpSpPr>
            <p:grpSpPr>
              <a:xfrm rot="1363381">
                <a:off x="4105210" y="2818394"/>
                <a:ext cx="383140" cy="383140"/>
                <a:chOff x="704850" y="2319338"/>
                <a:chExt cx="7559675" cy="7559675"/>
              </a:xfrm>
            </p:grpSpPr>
            <p:sp>
              <p:nvSpPr>
                <p:cNvPr id="222" name="Freeform 123">
                  <a:extLst>
                    <a:ext uri="{FF2B5EF4-FFF2-40B4-BE49-F238E27FC236}">
                      <a16:creationId xmlns:a16="http://schemas.microsoft.com/office/drawing/2014/main" id="{78640BB9-28A3-B4D9-F6AA-364D5A300E10}"/>
                    </a:ext>
                  </a:extLst>
                </p:cNvPr>
                <p:cNvSpPr>
                  <a:spLocks/>
                </p:cNvSpPr>
                <p:nvPr/>
              </p:nvSpPr>
              <p:spPr bwMode="auto">
                <a:xfrm>
                  <a:off x="704850" y="2319338"/>
                  <a:ext cx="7559675" cy="7559675"/>
                </a:xfrm>
                <a:custGeom>
                  <a:avLst/>
                  <a:gdLst>
                    <a:gd name="T0" fmla="*/ 1198 w 1323"/>
                    <a:gd name="T1" fmla="*/ 536 h 1323"/>
                    <a:gd name="T2" fmla="*/ 1075 w 1323"/>
                    <a:gd name="T3" fmla="*/ 637 h 1323"/>
                    <a:gd name="T4" fmla="*/ 960 w 1323"/>
                    <a:gd name="T5" fmla="*/ 637 h 1323"/>
                    <a:gd name="T6" fmla="*/ 686 w 1323"/>
                    <a:gd name="T7" fmla="*/ 363 h 1323"/>
                    <a:gd name="T8" fmla="*/ 686 w 1323"/>
                    <a:gd name="T9" fmla="*/ 248 h 1323"/>
                    <a:gd name="T10" fmla="*/ 786 w 1323"/>
                    <a:gd name="T11" fmla="*/ 125 h 1323"/>
                    <a:gd name="T12" fmla="*/ 661 w 1323"/>
                    <a:gd name="T13" fmla="*/ 0 h 1323"/>
                    <a:gd name="T14" fmla="*/ 536 w 1323"/>
                    <a:gd name="T15" fmla="*/ 125 h 1323"/>
                    <a:gd name="T16" fmla="*/ 636 w 1323"/>
                    <a:gd name="T17" fmla="*/ 248 h 1323"/>
                    <a:gd name="T18" fmla="*/ 636 w 1323"/>
                    <a:gd name="T19" fmla="*/ 363 h 1323"/>
                    <a:gd name="T20" fmla="*/ 362 w 1323"/>
                    <a:gd name="T21" fmla="*/ 637 h 1323"/>
                    <a:gd name="T22" fmla="*/ 248 w 1323"/>
                    <a:gd name="T23" fmla="*/ 637 h 1323"/>
                    <a:gd name="T24" fmla="*/ 125 w 1323"/>
                    <a:gd name="T25" fmla="*/ 536 h 1323"/>
                    <a:gd name="T26" fmla="*/ 0 w 1323"/>
                    <a:gd name="T27" fmla="*/ 662 h 1323"/>
                    <a:gd name="T28" fmla="*/ 125 w 1323"/>
                    <a:gd name="T29" fmla="*/ 787 h 1323"/>
                    <a:gd name="T30" fmla="*/ 248 w 1323"/>
                    <a:gd name="T31" fmla="*/ 687 h 1323"/>
                    <a:gd name="T32" fmla="*/ 362 w 1323"/>
                    <a:gd name="T33" fmla="*/ 687 h 1323"/>
                    <a:gd name="T34" fmla="*/ 636 w 1323"/>
                    <a:gd name="T35" fmla="*/ 961 h 1323"/>
                    <a:gd name="T36" fmla="*/ 636 w 1323"/>
                    <a:gd name="T37" fmla="*/ 1075 h 1323"/>
                    <a:gd name="T38" fmla="*/ 536 w 1323"/>
                    <a:gd name="T39" fmla="*/ 1198 h 1323"/>
                    <a:gd name="T40" fmla="*/ 661 w 1323"/>
                    <a:gd name="T41" fmla="*/ 1323 h 1323"/>
                    <a:gd name="T42" fmla="*/ 786 w 1323"/>
                    <a:gd name="T43" fmla="*/ 1198 h 1323"/>
                    <a:gd name="T44" fmla="*/ 686 w 1323"/>
                    <a:gd name="T45" fmla="*/ 1075 h 1323"/>
                    <a:gd name="T46" fmla="*/ 686 w 1323"/>
                    <a:gd name="T47" fmla="*/ 961 h 1323"/>
                    <a:gd name="T48" fmla="*/ 960 w 1323"/>
                    <a:gd name="T49" fmla="*/ 687 h 1323"/>
                    <a:gd name="T50" fmla="*/ 1075 w 1323"/>
                    <a:gd name="T51" fmla="*/ 687 h 1323"/>
                    <a:gd name="T52" fmla="*/ 1198 w 1323"/>
                    <a:gd name="T53" fmla="*/ 787 h 1323"/>
                    <a:gd name="T54" fmla="*/ 1323 w 1323"/>
                    <a:gd name="T55" fmla="*/ 662 h 1323"/>
                    <a:gd name="T56" fmla="*/ 1198 w 1323"/>
                    <a:gd name="T57" fmla="*/ 53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23" h="1323">
                      <a:moveTo>
                        <a:pt x="1198" y="536"/>
                      </a:moveTo>
                      <a:cubicBezTo>
                        <a:pt x="1137" y="536"/>
                        <a:pt x="1087" y="579"/>
                        <a:pt x="1075" y="637"/>
                      </a:cubicBezTo>
                      <a:cubicBezTo>
                        <a:pt x="960" y="637"/>
                        <a:pt x="960" y="637"/>
                        <a:pt x="960" y="637"/>
                      </a:cubicBezTo>
                      <a:cubicBezTo>
                        <a:pt x="948" y="491"/>
                        <a:pt x="832" y="375"/>
                        <a:pt x="686" y="363"/>
                      </a:cubicBezTo>
                      <a:cubicBezTo>
                        <a:pt x="686" y="248"/>
                        <a:pt x="686" y="248"/>
                        <a:pt x="686" y="248"/>
                      </a:cubicBezTo>
                      <a:cubicBezTo>
                        <a:pt x="743" y="236"/>
                        <a:pt x="786" y="186"/>
                        <a:pt x="786" y="125"/>
                      </a:cubicBezTo>
                      <a:cubicBezTo>
                        <a:pt x="786" y="56"/>
                        <a:pt x="730" y="0"/>
                        <a:pt x="661" y="0"/>
                      </a:cubicBezTo>
                      <a:cubicBezTo>
                        <a:pt x="592" y="0"/>
                        <a:pt x="536" y="56"/>
                        <a:pt x="536" y="125"/>
                      </a:cubicBezTo>
                      <a:cubicBezTo>
                        <a:pt x="536" y="186"/>
                        <a:pt x="579" y="236"/>
                        <a:pt x="636" y="248"/>
                      </a:cubicBezTo>
                      <a:cubicBezTo>
                        <a:pt x="636" y="363"/>
                        <a:pt x="636" y="363"/>
                        <a:pt x="636" y="363"/>
                      </a:cubicBezTo>
                      <a:cubicBezTo>
                        <a:pt x="490" y="375"/>
                        <a:pt x="374" y="491"/>
                        <a:pt x="362" y="637"/>
                      </a:cubicBezTo>
                      <a:cubicBezTo>
                        <a:pt x="248" y="637"/>
                        <a:pt x="248" y="637"/>
                        <a:pt x="248" y="637"/>
                      </a:cubicBezTo>
                      <a:cubicBezTo>
                        <a:pt x="236" y="579"/>
                        <a:pt x="186" y="536"/>
                        <a:pt x="125" y="536"/>
                      </a:cubicBezTo>
                      <a:cubicBezTo>
                        <a:pt x="56" y="536"/>
                        <a:pt x="0" y="592"/>
                        <a:pt x="0" y="662"/>
                      </a:cubicBezTo>
                      <a:cubicBezTo>
                        <a:pt x="0" y="731"/>
                        <a:pt x="56" y="787"/>
                        <a:pt x="125" y="787"/>
                      </a:cubicBezTo>
                      <a:cubicBezTo>
                        <a:pt x="185" y="787"/>
                        <a:pt x="236" y="744"/>
                        <a:pt x="248" y="687"/>
                      </a:cubicBezTo>
                      <a:cubicBezTo>
                        <a:pt x="362" y="687"/>
                        <a:pt x="362" y="687"/>
                        <a:pt x="362" y="687"/>
                      </a:cubicBezTo>
                      <a:cubicBezTo>
                        <a:pt x="374" y="832"/>
                        <a:pt x="490" y="949"/>
                        <a:pt x="636" y="961"/>
                      </a:cubicBezTo>
                      <a:cubicBezTo>
                        <a:pt x="636" y="1075"/>
                        <a:pt x="636" y="1075"/>
                        <a:pt x="636" y="1075"/>
                      </a:cubicBezTo>
                      <a:cubicBezTo>
                        <a:pt x="579" y="1087"/>
                        <a:pt x="536" y="1137"/>
                        <a:pt x="536" y="1198"/>
                      </a:cubicBezTo>
                      <a:cubicBezTo>
                        <a:pt x="536" y="1267"/>
                        <a:pt x="592" y="1323"/>
                        <a:pt x="661" y="1323"/>
                      </a:cubicBezTo>
                      <a:cubicBezTo>
                        <a:pt x="730" y="1323"/>
                        <a:pt x="786" y="1267"/>
                        <a:pt x="786" y="1198"/>
                      </a:cubicBezTo>
                      <a:cubicBezTo>
                        <a:pt x="786" y="1137"/>
                        <a:pt x="743" y="1087"/>
                        <a:pt x="686" y="1075"/>
                      </a:cubicBezTo>
                      <a:cubicBezTo>
                        <a:pt x="686" y="961"/>
                        <a:pt x="686" y="961"/>
                        <a:pt x="686" y="961"/>
                      </a:cubicBezTo>
                      <a:cubicBezTo>
                        <a:pt x="832" y="949"/>
                        <a:pt x="948" y="832"/>
                        <a:pt x="960" y="687"/>
                      </a:cubicBezTo>
                      <a:cubicBezTo>
                        <a:pt x="1075" y="687"/>
                        <a:pt x="1075" y="687"/>
                        <a:pt x="1075" y="687"/>
                      </a:cubicBezTo>
                      <a:cubicBezTo>
                        <a:pt x="1087" y="744"/>
                        <a:pt x="1137" y="787"/>
                        <a:pt x="1198" y="787"/>
                      </a:cubicBezTo>
                      <a:cubicBezTo>
                        <a:pt x="1267" y="787"/>
                        <a:pt x="1323" y="731"/>
                        <a:pt x="1323" y="662"/>
                      </a:cubicBezTo>
                      <a:cubicBezTo>
                        <a:pt x="1323" y="592"/>
                        <a:pt x="1267" y="536"/>
                        <a:pt x="1198" y="536"/>
                      </a:cubicBezTo>
                      <a:close/>
                    </a:path>
                  </a:pathLst>
                </a:cu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23" name="Oval 124">
                  <a:extLst>
                    <a:ext uri="{FF2B5EF4-FFF2-40B4-BE49-F238E27FC236}">
                      <a16:creationId xmlns:a16="http://schemas.microsoft.com/office/drawing/2014/main" id="{4C53CFFE-5090-8305-C989-1383731CB750}"/>
                    </a:ext>
                  </a:extLst>
                </p:cNvPr>
                <p:cNvSpPr>
                  <a:spLocks noChangeArrowheads="1"/>
                </p:cNvSpPr>
                <p:nvPr/>
              </p:nvSpPr>
              <p:spPr bwMode="auto">
                <a:xfrm>
                  <a:off x="4219575" y="2770188"/>
                  <a:ext cx="530225" cy="53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24" name="Oval 125">
                  <a:extLst>
                    <a:ext uri="{FF2B5EF4-FFF2-40B4-BE49-F238E27FC236}">
                      <a16:creationId xmlns:a16="http://schemas.microsoft.com/office/drawing/2014/main" id="{8035C8F2-1B72-7C2E-344A-FACA0F597164}"/>
                    </a:ext>
                  </a:extLst>
                </p:cNvPr>
                <p:cNvSpPr>
                  <a:spLocks noChangeArrowheads="1"/>
                </p:cNvSpPr>
                <p:nvPr/>
              </p:nvSpPr>
              <p:spPr bwMode="auto">
                <a:xfrm>
                  <a:off x="1155700" y="5834063"/>
                  <a:ext cx="52546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25" name="Oval 126">
                  <a:extLst>
                    <a:ext uri="{FF2B5EF4-FFF2-40B4-BE49-F238E27FC236}">
                      <a16:creationId xmlns:a16="http://schemas.microsoft.com/office/drawing/2014/main" id="{56E1A6B3-A512-C3FB-3A5F-D5BDAF9F8E68}"/>
                    </a:ext>
                  </a:extLst>
                </p:cNvPr>
                <p:cNvSpPr>
                  <a:spLocks noChangeArrowheads="1"/>
                </p:cNvSpPr>
                <p:nvPr/>
              </p:nvSpPr>
              <p:spPr bwMode="auto">
                <a:xfrm>
                  <a:off x="4219575" y="8901113"/>
                  <a:ext cx="530225" cy="527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26" name="Oval 127">
                  <a:extLst>
                    <a:ext uri="{FF2B5EF4-FFF2-40B4-BE49-F238E27FC236}">
                      <a16:creationId xmlns:a16="http://schemas.microsoft.com/office/drawing/2014/main" id="{1E72D3C6-D89B-2BBF-07D6-FF5F7C18D406}"/>
                    </a:ext>
                  </a:extLst>
                </p:cNvPr>
                <p:cNvSpPr>
                  <a:spLocks noChangeArrowheads="1"/>
                </p:cNvSpPr>
                <p:nvPr/>
              </p:nvSpPr>
              <p:spPr bwMode="auto">
                <a:xfrm>
                  <a:off x="7281863" y="5834063"/>
                  <a:ext cx="531813" cy="530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27" name="Oval 128">
                  <a:extLst>
                    <a:ext uri="{FF2B5EF4-FFF2-40B4-BE49-F238E27FC236}">
                      <a16:creationId xmlns:a16="http://schemas.microsoft.com/office/drawing/2014/main" id="{3CD59414-75A7-1735-A1BA-3E810F5CD5CD}"/>
                    </a:ext>
                  </a:extLst>
                </p:cNvPr>
                <p:cNvSpPr>
                  <a:spLocks noChangeArrowheads="1"/>
                </p:cNvSpPr>
                <p:nvPr/>
              </p:nvSpPr>
              <p:spPr bwMode="auto">
                <a:xfrm>
                  <a:off x="3481388" y="5095876"/>
                  <a:ext cx="2000250" cy="2006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sp>
              <p:nvSpPr>
                <p:cNvPr id="228" name="Oval 129">
                  <a:extLst>
                    <a:ext uri="{FF2B5EF4-FFF2-40B4-BE49-F238E27FC236}">
                      <a16:creationId xmlns:a16="http://schemas.microsoft.com/office/drawing/2014/main" id="{56EB12A5-2706-F00D-675C-B5EC0E7F967C}"/>
                    </a:ext>
                  </a:extLst>
                </p:cNvPr>
                <p:cNvSpPr>
                  <a:spLocks noChangeArrowheads="1"/>
                </p:cNvSpPr>
                <p:nvPr/>
              </p:nvSpPr>
              <p:spPr bwMode="auto">
                <a:xfrm>
                  <a:off x="3767138" y="5381626"/>
                  <a:ext cx="1428750" cy="1435100"/>
                </a:xfrm>
                <a:prstGeom prst="ellipse">
                  <a:avLst/>
                </a:prstGeom>
                <a:solidFill>
                  <a:srgbClr val="568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a:ln>
                      <a:noFill/>
                    </a:ln>
                    <a:solidFill>
                      <a:prstClr val="black"/>
                    </a:solidFill>
                    <a:effectLst/>
                    <a:uLnTx/>
                    <a:uFillTx/>
                    <a:latin typeface="メイリオ"/>
                    <a:ea typeface="メイリオ"/>
                  </a:endParaRPr>
                </a:p>
              </p:txBody>
            </p:sp>
          </p:grpSp>
        </p:grpSp>
        <p:sp>
          <p:nvSpPr>
            <p:cNvPr id="229" name="矢印: 右 228">
              <a:extLst>
                <a:ext uri="{FF2B5EF4-FFF2-40B4-BE49-F238E27FC236}">
                  <a16:creationId xmlns:a16="http://schemas.microsoft.com/office/drawing/2014/main" id="{1973D805-DABC-5670-75AF-240F10848813}"/>
                </a:ext>
              </a:extLst>
            </p:cNvPr>
            <p:cNvSpPr/>
            <p:nvPr/>
          </p:nvSpPr>
          <p:spPr>
            <a:xfrm>
              <a:off x="4405020" y="1967387"/>
              <a:ext cx="345350" cy="297742"/>
            </a:xfrm>
            <a:prstGeom prst="rightArrow">
              <a:avLst>
                <a:gd name="adj1" fmla="val 50000"/>
                <a:gd name="adj2" fmla="val 7047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0" name="矢印: 右 229">
              <a:extLst>
                <a:ext uri="{FF2B5EF4-FFF2-40B4-BE49-F238E27FC236}">
                  <a16:creationId xmlns:a16="http://schemas.microsoft.com/office/drawing/2014/main" id="{3F0981F2-77B3-1EED-095C-F80B6F35570B}"/>
                </a:ext>
              </a:extLst>
            </p:cNvPr>
            <p:cNvSpPr/>
            <p:nvPr/>
          </p:nvSpPr>
          <p:spPr>
            <a:xfrm>
              <a:off x="4405020" y="3538609"/>
              <a:ext cx="345350" cy="297742"/>
            </a:xfrm>
            <a:prstGeom prst="rightArrow">
              <a:avLst>
                <a:gd name="adj1" fmla="val 50000"/>
                <a:gd name="adj2" fmla="val 7047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1" name="二等辺三角形 230">
              <a:extLst>
                <a:ext uri="{FF2B5EF4-FFF2-40B4-BE49-F238E27FC236}">
                  <a16:creationId xmlns:a16="http://schemas.microsoft.com/office/drawing/2014/main" id="{310BEBBB-AC24-56FF-084B-F2DD5E40951A}"/>
                </a:ext>
              </a:extLst>
            </p:cNvPr>
            <p:cNvSpPr/>
            <p:nvPr/>
          </p:nvSpPr>
          <p:spPr>
            <a:xfrm rot="5400000">
              <a:off x="1595751" y="2274979"/>
              <a:ext cx="213105" cy="183711"/>
            </a:xfrm>
            <a:prstGeom prst="triangle">
              <a:avLst/>
            </a:prstGeom>
            <a:solidFill>
              <a:srgbClr val="008C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2" name="矢印: 右 231">
              <a:extLst>
                <a:ext uri="{FF2B5EF4-FFF2-40B4-BE49-F238E27FC236}">
                  <a16:creationId xmlns:a16="http://schemas.microsoft.com/office/drawing/2014/main" id="{D96EDB64-2461-2761-BD97-BDADEC8DA22F}"/>
                </a:ext>
              </a:extLst>
            </p:cNvPr>
            <p:cNvSpPr/>
            <p:nvPr/>
          </p:nvSpPr>
          <p:spPr>
            <a:xfrm>
              <a:off x="3374709" y="1967387"/>
              <a:ext cx="345350" cy="297742"/>
            </a:xfrm>
            <a:prstGeom prst="rightArrow">
              <a:avLst>
                <a:gd name="adj1" fmla="val 50000"/>
                <a:gd name="adj2" fmla="val 70474"/>
              </a:avLst>
            </a:prstGeom>
            <a:solidFill>
              <a:srgbClr val="008C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3" name="矢印: 右 232">
              <a:extLst>
                <a:ext uri="{FF2B5EF4-FFF2-40B4-BE49-F238E27FC236}">
                  <a16:creationId xmlns:a16="http://schemas.microsoft.com/office/drawing/2014/main" id="{445F43D0-0119-5848-7003-23EA9CFF45E0}"/>
                </a:ext>
              </a:extLst>
            </p:cNvPr>
            <p:cNvSpPr/>
            <p:nvPr/>
          </p:nvSpPr>
          <p:spPr>
            <a:xfrm>
              <a:off x="5409572" y="1967387"/>
              <a:ext cx="345350" cy="297742"/>
            </a:xfrm>
            <a:prstGeom prst="rightArrow">
              <a:avLst>
                <a:gd name="adj1" fmla="val 50000"/>
                <a:gd name="adj2" fmla="val 7047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4" name="矢印: 右 233">
              <a:extLst>
                <a:ext uri="{FF2B5EF4-FFF2-40B4-BE49-F238E27FC236}">
                  <a16:creationId xmlns:a16="http://schemas.microsoft.com/office/drawing/2014/main" id="{D7230432-58B0-7272-E9D8-FB79FA9D0413}"/>
                </a:ext>
              </a:extLst>
            </p:cNvPr>
            <p:cNvSpPr/>
            <p:nvPr/>
          </p:nvSpPr>
          <p:spPr>
            <a:xfrm>
              <a:off x="3374709" y="3538609"/>
              <a:ext cx="345350" cy="297742"/>
            </a:xfrm>
            <a:prstGeom prst="rightArrow">
              <a:avLst>
                <a:gd name="adj1" fmla="val 50000"/>
                <a:gd name="adj2" fmla="val 7047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5" name="矢印: 右 234">
              <a:extLst>
                <a:ext uri="{FF2B5EF4-FFF2-40B4-BE49-F238E27FC236}">
                  <a16:creationId xmlns:a16="http://schemas.microsoft.com/office/drawing/2014/main" id="{38CA7242-C398-00AC-2454-8320D4DF3D43}"/>
                </a:ext>
              </a:extLst>
            </p:cNvPr>
            <p:cNvSpPr/>
            <p:nvPr/>
          </p:nvSpPr>
          <p:spPr>
            <a:xfrm>
              <a:off x="5409572" y="3538609"/>
              <a:ext cx="345350" cy="297742"/>
            </a:xfrm>
            <a:prstGeom prst="rightArrow">
              <a:avLst>
                <a:gd name="adj1" fmla="val 50000"/>
                <a:gd name="adj2" fmla="val 70474"/>
              </a:avLst>
            </a:prstGeom>
            <a:solidFill>
              <a:srgbClr val="008C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6" name="二等辺三角形 235">
              <a:extLst>
                <a:ext uri="{FF2B5EF4-FFF2-40B4-BE49-F238E27FC236}">
                  <a16:creationId xmlns:a16="http://schemas.microsoft.com/office/drawing/2014/main" id="{4EA25583-837C-E6B3-7EF6-FA075E1AE930}"/>
                </a:ext>
              </a:extLst>
            </p:cNvPr>
            <p:cNvSpPr/>
            <p:nvPr/>
          </p:nvSpPr>
          <p:spPr>
            <a:xfrm rot="5400000">
              <a:off x="7301403" y="3853271"/>
              <a:ext cx="213105" cy="183711"/>
            </a:xfrm>
            <a:prstGeom prst="triangle">
              <a:avLst/>
            </a:prstGeom>
            <a:solidFill>
              <a:srgbClr val="008C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a:p>
          </p:txBody>
        </p:sp>
        <p:sp>
          <p:nvSpPr>
            <p:cNvPr id="237" name="Freeform 5">
              <a:extLst>
                <a:ext uri="{FF2B5EF4-FFF2-40B4-BE49-F238E27FC236}">
                  <a16:creationId xmlns:a16="http://schemas.microsoft.com/office/drawing/2014/main" id="{6915748C-9C87-E377-662B-A8FFF2F7CFC0}"/>
                </a:ext>
              </a:extLst>
            </p:cNvPr>
            <p:cNvSpPr>
              <a:spLocks noEditPoints="1"/>
            </p:cNvSpPr>
            <p:nvPr/>
          </p:nvSpPr>
          <p:spPr bwMode="auto">
            <a:xfrm>
              <a:off x="2136281" y="3688777"/>
              <a:ext cx="266962" cy="349104"/>
            </a:xfrm>
            <a:custGeom>
              <a:avLst/>
              <a:gdLst>
                <a:gd name="T0" fmla="*/ 1134 w 1134"/>
                <a:gd name="T1" fmla="*/ 283 h 1488"/>
                <a:gd name="T2" fmla="*/ 0 w 1134"/>
                <a:gd name="T3" fmla="*/ 1488 h 1488"/>
                <a:gd name="T4" fmla="*/ 850 w 1134"/>
                <a:gd name="T5" fmla="*/ 0 h 1488"/>
                <a:gd name="T6" fmla="*/ 878 w 1134"/>
                <a:gd name="T7" fmla="*/ 0 h 1488"/>
                <a:gd name="T8" fmla="*/ 1134 w 1134"/>
                <a:gd name="T9" fmla="*/ 255 h 1488"/>
                <a:gd name="T10" fmla="*/ 1010 w 1134"/>
                <a:gd name="T11" fmla="*/ 385 h 1488"/>
                <a:gd name="T12" fmla="*/ 124 w 1134"/>
                <a:gd name="T13" fmla="*/ 406 h 1488"/>
                <a:gd name="T14" fmla="*/ 1010 w 1134"/>
                <a:gd name="T15" fmla="*/ 385 h 1488"/>
                <a:gd name="T16" fmla="*/ 124 w 1134"/>
                <a:gd name="T17" fmla="*/ 895 h 1488"/>
                <a:gd name="T18" fmla="*/ 1010 w 1134"/>
                <a:gd name="T19" fmla="*/ 916 h 1488"/>
                <a:gd name="T20" fmla="*/ 273 w 1134"/>
                <a:gd name="T21" fmla="*/ 808 h 1488"/>
                <a:gd name="T22" fmla="*/ 188 w 1134"/>
                <a:gd name="T23" fmla="*/ 494 h 1488"/>
                <a:gd name="T24" fmla="*/ 273 w 1134"/>
                <a:gd name="T25" fmla="*/ 808 h 1488"/>
                <a:gd name="T26" fmla="*/ 564 w 1134"/>
                <a:gd name="T27" fmla="*/ 494 h 1488"/>
                <a:gd name="T28" fmla="*/ 567 w 1134"/>
                <a:gd name="T29" fmla="*/ 712 h 1488"/>
                <a:gd name="T30" fmla="*/ 452 w 1134"/>
                <a:gd name="T31" fmla="*/ 494 h 1488"/>
                <a:gd name="T32" fmla="*/ 341 w 1134"/>
                <a:gd name="T33" fmla="*/ 808 h 1488"/>
                <a:gd name="T34" fmla="*/ 416 w 1134"/>
                <a:gd name="T35" fmla="*/ 666 h 1488"/>
                <a:gd name="T36" fmla="*/ 414 w 1134"/>
                <a:gd name="T37" fmla="*/ 587 h 1488"/>
                <a:gd name="T38" fmla="*/ 640 w 1134"/>
                <a:gd name="T39" fmla="*/ 808 h 1488"/>
                <a:gd name="T40" fmla="*/ 841 w 1134"/>
                <a:gd name="T41" fmla="*/ 654 h 1488"/>
                <a:gd name="T42" fmla="*/ 827 w 1134"/>
                <a:gd name="T43" fmla="*/ 727 h 1488"/>
                <a:gd name="T44" fmla="*/ 769 w 1134"/>
                <a:gd name="T45" fmla="*/ 494 h 1488"/>
                <a:gd name="T46" fmla="*/ 776 w 1134"/>
                <a:gd name="T47" fmla="*/ 808 h 1488"/>
                <a:gd name="T48" fmla="*/ 979 w 1134"/>
                <a:gd name="T49" fmla="*/ 494 h 1488"/>
                <a:gd name="T50" fmla="*/ 841 w 1134"/>
                <a:gd name="T51" fmla="*/ 654 h 1488"/>
                <a:gd name="T52" fmla="*/ 1010 w 1134"/>
                <a:gd name="T53" fmla="*/ 1045 h 1488"/>
                <a:gd name="T54" fmla="*/ 159 w 1134"/>
                <a:gd name="T55" fmla="*/ 1010 h 1488"/>
                <a:gd name="T56" fmla="*/ 124 w 1134"/>
                <a:gd name="T57" fmla="*/ 1329 h 1488"/>
                <a:gd name="T58" fmla="*/ 974 w 1134"/>
                <a:gd name="T59" fmla="*/ 1364 h 1488"/>
                <a:gd name="T60" fmla="*/ 492 w 1134"/>
                <a:gd name="T61" fmla="*/ 1185 h 1488"/>
                <a:gd name="T62" fmla="*/ 383 w 1134"/>
                <a:gd name="T63" fmla="*/ 1287 h 1488"/>
                <a:gd name="T64" fmla="*/ 327 w 1134"/>
                <a:gd name="T65" fmla="*/ 1087 h 1488"/>
                <a:gd name="T66" fmla="*/ 465 w 1134"/>
                <a:gd name="T67" fmla="*/ 1113 h 1488"/>
                <a:gd name="T68" fmla="*/ 448 w 1134"/>
                <a:gd name="T69" fmla="*/ 1186 h 1488"/>
                <a:gd name="T70" fmla="*/ 369 w 1134"/>
                <a:gd name="T71" fmla="*/ 1122 h 1488"/>
                <a:gd name="T72" fmla="*/ 387 w 1134"/>
                <a:gd name="T73" fmla="*/ 1252 h 1488"/>
                <a:gd name="T74" fmla="*/ 546 w 1134"/>
                <a:gd name="T75" fmla="*/ 1287 h 1488"/>
                <a:gd name="T76" fmla="*/ 589 w 1134"/>
                <a:gd name="T77" fmla="*/ 1087 h 1488"/>
                <a:gd name="T78" fmla="*/ 546 w 1134"/>
                <a:gd name="T79" fmla="*/ 1287 h 1488"/>
                <a:gd name="T80" fmla="*/ 807 w 1134"/>
                <a:gd name="T81" fmla="*/ 1175 h 1488"/>
                <a:gd name="T82" fmla="*/ 770 w 1134"/>
                <a:gd name="T83" fmla="*/ 1287 h 1488"/>
                <a:gd name="T84" fmla="*/ 667 w 1134"/>
                <a:gd name="T85" fmla="*/ 1263 h 1488"/>
                <a:gd name="T86" fmla="*/ 671 w 1134"/>
                <a:gd name="T87" fmla="*/ 1111 h 1488"/>
                <a:gd name="T88" fmla="*/ 806 w 1134"/>
                <a:gd name="T89" fmla="*/ 1097 h 1488"/>
                <a:gd name="T90" fmla="*/ 747 w 1134"/>
                <a:gd name="T91" fmla="*/ 1120 h 1488"/>
                <a:gd name="T92" fmla="*/ 687 w 1134"/>
                <a:gd name="T93" fmla="*/ 1187 h 1488"/>
                <a:gd name="T94" fmla="*/ 739 w 1134"/>
                <a:gd name="T95" fmla="*/ 1254 h 1488"/>
                <a:gd name="T96" fmla="*/ 765 w 1134"/>
                <a:gd name="T97" fmla="*/ 1210 h 1488"/>
                <a:gd name="T98" fmla="*/ 728 w 1134"/>
                <a:gd name="T99" fmla="*/ 1175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488">
                  <a:moveTo>
                    <a:pt x="850" y="283"/>
                  </a:moveTo>
                  <a:cubicBezTo>
                    <a:pt x="1134" y="283"/>
                    <a:pt x="1134" y="283"/>
                    <a:pt x="1134" y="283"/>
                  </a:cubicBezTo>
                  <a:cubicBezTo>
                    <a:pt x="1134" y="1488"/>
                    <a:pt x="1134" y="1488"/>
                    <a:pt x="1134" y="1488"/>
                  </a:cubicBezTo>
                  <a:cubicBezTo>
                    <a:pt x="0" y="1488"/>
                    <a:pt x="0" y="1488"/>
                    <a:pt x="0" y="1488"/>
                  </a:cubicBezTo>
                  <a:cubicBezTo>
                    <a:pt x="0" y="0"/>
                    <a:pt x="0" y="0"/>
                    <a:pt x="0" y="0"/>
                  </a:cubicBezTo>
                  <a:cubicBezTo>
                    <a:pt x="850" y="0"/>
                    <a:pt x="850" y="0"/>
                    <a:pt x="850" y="0"/>
                  </a:cubicBezTo>
                  <a:lnTo>
                    <a:pt x="850" y="283"/>
                  </a:lnTo>
                  <a:close/>
                  <a:moveTo>
                    <a:pt x="878" y="0"/>
                  </a:moveTo>
                  <a:cubicBezTo>
                    <a:pt x="878" y="255"/>
                    <a:pt x="878" y="255"/>
                    <a:pt x="878" y="255"/>
                  </a:cubicBezTo>
                  <a:cubicBezTo>
                    <a:pt x="1134" y="255"/>
                    <a:pt x="1134" y="255"/>
                    <a:pt x="1134" y="255"/>
                  </a:cubicBezTo>
                  <a:lnTo>
                    <a:pt x="878" y="0"/>
                  </a:lnTo>
                  <a:close/>
                  <a:moveTo>
                    <a:pt x="1010" y="385"/>
                  </a:moveTo>
                  <a:cubicBezTo>
                    <a:pt x="124" y="385"/>
                    <a:pt x="124" y="385"/>
                    <a:pt x="124" y="385"/>
                  </a:cubicBezTo>
                  <a:cubicBezTo>
                    <a:pt x="124" y="406"/>
                    <a:pt x="124" y="406"/>
                    <a:pt x="124" y="406"/>
                  </a:cubicBezTo>
                  <a:cubicBezTo>
                    <a:pt x="1010" y="406"/>
                    <a:pt x="1010" y="406"/>
                    <a:pt x="1010" y="406"/>
                  </a:cubicBezTo>
                  <a:lnTo>
                    <a:pt x="1010" y="385"/>
                  </a:lnTo>
                  <a:close/>
                  <a:moveTo>
                    <a:pt x="1010" y="895"/>
                  </a:moveTo>
                  <a:cubicBezTo>
                    <a:pt x="124" y="895"/>
                    <a:pt x="124" y="895"/>
                    <a:pt x="124" y="895"/>
                  </a:cubicBezTo>
                  <a:cubicBezTo>
                    <a:pt x="124" y="916"/>
                    <a:pt x="124" y="916"/>
                    <a:pt x="124" y="916"/>
                  </a:cubicBezTo>
                  <a:cubicBezTo>
                    <a:pt x="1010" y="916"/>
                    <a:pt x="1010" y="916"/>
                    <a:pt x="1010" y="916"/>
                  </a:cubicBezTo>
                  <a:lnTo>
                    <a:pt x="1010" y="895"/>
                  </a:lnTo>
                  <a:close/>
                  <a:moveTo>
                    <a:pt x="273" y="808"/>
                  </a:moveTo>
                  <a:cubicBezTo>
                    <a:pt x="273" y="494"/>
                    <a:pt x="273" y="494"/>
                    <a:pt x="273" y="494"/>
                  </a:cubicBezTo>
                  <a:cubicBezTo>
                    <a:pt x="188" y="494"/>
                    <a:pt x="188" y="494"/>
                    <a:pt x="188" y="494"/>
                  </a:cubicBezTo>
                  <a:cubicBezTo>
                    <a:pt x="188" y="808"/>
                    <a:pt x="188" y="808"/>
                    <a:pt x="188" y="808"/>
                  </a:cubicBezTo>
                  <a:lnTo>
                    <a:pt x="273" y="808"/>
                  </a:lnTo>
                  <a:close/>
                  <a:moveTo>
                    <a:pt x="640" y="494"/>
                  </a:moveTo>
                  <a:cubicBezTo>
                    <a:pt x="564" y="494"/>
                    <a:pt x="564" y="494"/>
                    <a:pt x="564" y="494"/>
                  </a:cubicBezTo>
                  <a:cubicBezTo>
                    <a:pt x="564" y="636"/>
                    <a:pt x="564" y="636"/>
                    <a:pt x="564" y="636"/>
                  </a:cubicBezTo>
                  <a:cubicBezTo>
                    <a:pt x="564" y="655"/>
                    <a:pt x="565" y="680"/>
                    <a:pt x="567" y="712"/>
                  </a:cubicBezTo>
                  <a:cubicBezTo>
                    <a:pt x="566" y="712"/>
                    <a:pt x="566" y="712"/>
                    <a:pt x="566" y="712"/>
                  </a:cubicBezTo>
                  <a:cubicBezTo>
                    <a:pt x="452" y="494"/>
                    <a:pt x="452" y="494"/>
                    <a:pt x="452" y="494"/>
                  </a:cubicBezTo>
                  <a:cubicBezTo>
                    <a:pt x="341" y="494"/>
                    <a:pt x="341" y="494"/>
                    <a:pt x="341" y="494"/>
                  </a:cubicBezTo>
                  <a:cubicBezTo>
                    <a:pt x="341" y="808"/>
                    <a:pt x="341" y="808"/>
                    <a:pt x="341" y="808"/>
                  </a:cubicBezTo>
                  <a:cubicBezTo>
                    <a:pt x="416" y="808"/>
                    <a:pt x="416" y="808"/>
                    <a:pt x="416" y="808"/>
                  </a:cubicBezTo>
                  <a:cubicBezTo>
                    <a:pt x="416" y="666"/>
                    <a:pt x="416" y="666"/>
                    <a:pt x="416" y="666"/>
                  </a:cubicBezTo>
                  <a:cubicBezTo>
                    <a:pt x="416" y="648"/>
                    <a:pt x="415" y="621"/>
                    <a:pt x="412" y="587"/>
                  </a:cubicBezTo>
                  <a:cubicBezTo>
                    <a:pt x="414" y="587"/>
                    <a:pt x="414" y="587"/>
                    <a:pt x="414" y="587"/>
                  </a:cubicBezTo>
                  <a:cubicBezTo>
                    <a:pt x="529" y="808"/>
                    <a:pt x="529" y="808"/>
                    <a:pt x="529" y="808"/>
                  </a:cubicBezTo>
                  <a:cubicBezTo>
                    <a:pt x="640" y="808"/>
                    <a:pt x="640" y="808"/>
                    <a:pt x="640" y="808"/>
                  </a:cubicBezTo>
                  <a:lnTo>
                    <a:pt x="640" y="494"/>
                  </a:lnTo>
                  <a:close/>
                  <a:moveTo>
                    <a:pt x="841" y="654"/>
                  </a:moveTo>
                  <a:cubicBezTo>
                    <a:pt x="838" y="662"/>
                    <a:pt x="836" y="674"/>
                    <a:pt x="833" y="689"/>
                  </a:cubicBezTo>
                  <a:cubicBezTo>
                    <a:pt x="830" y="704"/>
                    <a:pt x="828" y="717"/>
                    <a:pt x="827" y="727"/>
                  </a:cubicBezTo>
                  <a:cubicBezTo>
                    <a:pt x="826" y="713"/>
                    <a:pt x="821" y="688"/>
                    <a:pt x="812" y="653"/>
                  </a:cubicBezTo>
                  <a:cubicBezTo>
                    <a:pt x="769" y="494"/>
                    <a:pt x="769" y="494"/>
                    <a:pt x="769" y="494"/>
                  </a:cubicBezTo>
                  <a:cubicBezTo>
                    <a:pt x="674" y="494"/>
                    <a:pt x="674" y="494"/>
                    <a:pt x="674" y="494"/>
                  </a:cubicBezTo>
                  <a:cubicBezTo>
                    <a:pt x="776" y="808"/>
                    <a:pt x="776" y="808"/>
                    <a:pt x="776" y="808"/>
                  </a:cubicBezTo>
                  <a:cubicBezTo>
                    <a:pt x="876" y="808"/>
                    <a:pt x="876" y="808"/>
                    <a:pt x="876" y="808"/>
                  </a:cubicBezTo>
                  <a:cubicBezTo>
                    <a:pt x="979" y="494"/>
                    <a:pt x="979" y="494"/>
                    <a:pt x="979" y="494"/>
                  </a:cubicBezTo>
                  <a:cubicBezTo>
                    <a:pt x="884" y="494"/>
                    <a:pt x="884" y="494"/>
                    <a:pt x="884" y="494"/>
                  </a:cubicBezTo>
                  <a:lnTo>
                    <a:pt x="841" y="654"/>
                  </a:lnTo>
                  <a:close/>
                  <a:moveTo>
                    <a:pt x="1010" y="1329"/>
                  </a:moveTo>
                  <a:cubicBezTo>
                    <a:pt x="1010" y="1045"/>
                    <a:pt x="1010" y="1045"/>
                    <a:pt x="1010" y="1045"/>
                  </a:cubicBezTo>
                  <a:cubicBezTo>
                    <a:pt x="1010" y="1026"/>
                    <a:pt x="994" y="1010"/>
                    <a:pt x="974" y="1010"/>
                  </a:cubicBezTo>
                  <a:cubicBezTo>
                    <a:pt x="159" y="1010"/>
                    <a:pt x="159" y="1010"/>
                    <a:pt x="159" y="1010"/>
                  </a:cubicBezTo>
                  <a:cubicBezTo>
                    <a:pt x="140" y="1010"/>
                    <a:pt x="124" y="1026"/>
                    <a:pt x="124" y="1045"/>
                  </a:cubicBezTo>
                  <a:cubicBezTo>
                    <a:pt x="124" y="1329"/>
                    <a:pt x="124" y="1329"/>
                    <a:pt x="124" y="1329"/>
                  </a:cubicBezTo>
                  <a:cubicBezTo>
                    <a:pt x="124" y="1348"/>
                    <a:pt x="140" y="1364"/>
                    <a:pt x="159" y="1364"/>
                  </a:cubicBezTo>
                  <a:cubicBezTo>
                    <a:pt x="974" y="1364"/>
                    <a:pt x="974" y="1364"/>
                    <a:pt x="974" y="1364"/>
                  </a:cubicBezTo>
                  <a:cubicBezTo>
                    <a:pt x="994" y="1364"/>
                    <a:pt x="1010" y="1348"/>
                    <a:pt x="1010" y="1329"/>
                  </a:cubicBezTo>
                  <a:close/>
                  <a:moveTo>
                    <a:pt x="492" y="1185"/>
                  </a:moveTo>
                  <a:cubicBezTo>
                    <a:pt x="492" y="1218"/>
                    <a:pt x="482" y="1243"/>
                    <a:pt x="464" y="1260"/>
                  </a:cubicBezTo>
                  <a:cubicBezTo>
                    <a:pt x="445" y="1278"/>
                    <a:pt x="418" y="1287"/>
                    <a:pt x="383" y="1287"/>
                  </a:cubicBezTo>
                  <a:cubicBezTo>
                    <a:pt x="327" y="1287"/>
                    <a:pt x="327" y="1287"/>
                    <a:pt x="327" y="1287"/>
                  </a:cubicBezTo>
                  <a:cubicBezTo>
                    <a:pt x="327" y="1087"/>
                    <a:pt x="327" y="1087"/>
                    <a:pt x="327" y="1087"/>
                  </a:cubicBezTo>
                  <a:cubicBezTo>
                    <a:pt x="389" y="1087"/>
                    <a:pt x="389" y="1087"/>
                    <a:pt x="389" y="1087"/>
                  </a:cubicBezTo>
                  <a:cubicBezTo>
                    <a:pt x="422" y="1087"/>
                    <a:pt x="447" y="1096"/>
                    <a:pt x="465" y="1113"/>
                  </a:cubicBezTo>
                  <a:cubicBezTo>
                    <a:pt x="483" y="1130"/>
                    <a:pt x="492" y="1154"/>
                    <a:pt x="492" y="1185"/>
                  </a:cubicBezTo>
                  <a:close/>
                  <a:moveTo>
                    <a:pt x="448" y="1186"/>
                  </a:moveTo>
                  <a:cubicBezTo>
                    <a:pt x="448" y="1143"/>
                    <a:pt x="429" y="1122"/>
                    <a:pt x="391" y="1122"/>
                  </a:cubicBezTo>
                  <a:cubicBezTo>
                    <a:pt x="369" y="1122"/>
                    <a:pt x="369" y="1122"/>
                    <a:pt x="369" y="1122"/>
                  </a:cubicBezTo>
                  <a:cubicBezTo>
                    <a:pt x="369" y="1252"/>
                    <a:pt x="369" y="1252"/>
                    <a:pt x="369" y="1252"/>
                  </a:cubicBezTo>
                  <a:cubicBezTo>
                    <a:pt x="387" y="1252"/>
                    <a:pt x="387" y="1252"/>
                    <a:pt x="387" y="1252"/>
                  </a:cubicBezTo>
                  <a:cubicBezTo>
                    <a:pt x="428" y="1252"/>
                    <a:pt x="448" y="1230"/>
                    <a:pt x="448" y="1186"/>
                  </a:cubicBezTo>
                  <a:close/>
                  <a:moveTo>
                    <a:pt x="546" y="1287"/>
                  </a:moveTo>
                  <a:cubicBezTo>
                    <a:pt x="546" y="1087"/>
                    <a:pt x="546" y="1087"/>
                    <a:pt x="546" y="1087"/>
                  </a:cubicBezTo>
                  <a:cubicBezTo>
                    <a:pt x="589" y="1087"/>
                    <a:pt x="589" y="1087"/>
                    <a:pt x="589" y="1087"/>
                  </a:cubicBezTo>
                  <a:cubicBezTo>
                    <a:pt x="589" y="1287"/>
                    <a:pt x="589" y="1287"/>
                    <a:pt x="589" y="1287"/>
                  </a:cubicBezTo>
                  <a:lnTo>
                    <a:pt x="546" y="1287"/>
                  </a:lnTo>
                  <a:close/>
                  <a:moveTo>
                    <a:pt x="728" y="1175"/>
                  </a:moveTo>
                  <a:cubicBezTo>
                    <a:pt x="807" y="1175"/>
                    <a:pt x="807" y="1175"/>
                    <a:pt x="807" y="1175"/>
                  </a:cubicBezTo>
                  <a:cubicBezTo>
                    <a:pt x="807" y="1278"/>
                    <a:pt x="807" y="1278"/>
                    <a:pt x="807" y="1278"/>
                  </a:cubicBezTo>
                  <a:cubicBezTo>
                    <a:pt x="794" y="1282"/>
                    <a:pt x="782" y="1285"/>
                    <a:pt x="770" y="1287"/>
                  </a:cubicBezTo>
                  <a:cubicBezTo>
                    <a:pt x="759" y="1288"/>
                    <a:pt x="748" y="1289"/>
                    <a:pt x="736" y="1289"/>
                  </a:cubicBezTo>
                  <a:cubicBezTo>
                    <a:pt x="706" y="1289"/>
                    <a:pt x="683" y="1280"/>
                    <a:pt x="667" y="1263"/>
                  </a:cubicBezTo>
                  <a:cubicBezTo>
                    <a:pt x="651" y="1245"/>
                    <a:pt x="643" y="1220"/>
                    <a:pt x="643" y="1187"/>
                  </a:cubicBezTo>
                  <a:cubicBezTo>
                    <a:pt x="643" y="1155"/>
                    <a:pt x="652" y="1129"/>
                    <a:pt x="671" y="1111"/>
                  </a:cubicBezTo>
                  <a:cubicBezTo>
                    <a:pt x="689" y="1093"/>
                    <a:pt x="715" y="1085"/>
                    <a:pt x="747" y="1085"/>
                  </a:cubicBezTo>
                  <a:cubicBezTo>
                    <a:pt x="768" y="1085"/>
                    <a:pt x="787" y="1089"/>
                    <a:pt x="806" y="1097"/>
                  </a:cubicBezTo>
                  <a:cubicBezTo>
                    <a:pt x="792" y="1131"/>
                    <a:pt x="792" y="1131"/>
                    <a:pt x="792" y="1131"/>
                  </a:cubicBezTo>
                  <a:cubicBezTo>
                    <a:pt x="778" y="1123"/>
                    <a:pt x="763" y="1120"/>
                    <a:pt x="747" y="1120"/>
                  </a:cubicBezTo>
                  <a:cubicBezTo>
                    <a:pt x="729" y="1120"/>
                    <a:pt x="714" y="1126"/>
                    <a:pt x="703" y="1138"/>
                  </a:cubicBezTo>
                  <a:cubicBezTo>
                    <a:pt x="692" y="1150"/>
                    <a:pt x="687" y="1167"/>
                    <a:pt x="687" y="1187"/>
                  </a:cubicBezTo>
                  <a:cubicBezTo>
                    <a:pt x="687" y="1209"/>
                    <a:pt x="691" y="1226"/>
                    <a:pt x="700" y="1237"/>
                  </a:cubicBezTo>
                  <a:cubicBezTo>
                    <a:pt x="709" y="1248"/>
                    <a:pt x="722" y="1254"/>
                    <a:pt x="739" y="1254"/>
                  </a:cubicBezTo>
                  <a:cubicBezTo>
                    <a:pt x="747" y="1254"/>
                    <a:pt x="756" y="1253"/>
                    <a:pt x="765" y="1251"/>
                  </a:cubicBezTo>
                  <a:cubicBezTo>
                    <a:pt x="765" y="1210"/>
                    <a:pt x="765" y="1210"/>
                    <a:pt x="765" y="1210"/>
                  </a:cubicBezTo>
                  <a:cubicBezTo>
                    <a:pt x="728" y="1210"/>
                    <a:pt x="728" y="1210"/>
                    <a:pt x="728" y="1210"/>
                  </a:cubicBezTo>
                  <a:lnTo>
                    <a:pt x="728" y="11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ja-JP" altLang="en-US" sz="1000"/>
            </a:p>
          </p:txBody>
        </p:sp>
        <p:sp>
          <p:nvSpPr>
            <p:cNvPr id="238" name="Rectangle 35">
              <a:extLst>
                <a:ext uri="{FF2B5EF4-FFF2-40B4-BE49-F238E27FC236}">
                  <a16:creationId xmlns:a16="http://schemas.microsoft.com/office/drawing/2014/main" id="{35C143FD-2FA1-0148-EADC-B2255E5E1EBD}"/>
                </a:ext>
              </a:extLst>
            </p:cNvPr>
            <p:cNvSpPr>
              <a:spLocks noChangeArrowheads="1"/>
            </p:cNvSpPr>
            <p:nvPr/>
          </p:nvSpPr>
          <p:spPr bwMode="auto">
            <a:xfrm>
              <a:off x="2513470" y="3783436"/>
              <a:ext cx="208288" cy="44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39" name="Rectangle 36">
              <a:extLst>
                <a:ext uri="{FF2B5EF4-FFF2-40B4-BE49-F238E27FC236}">
                  <a16:creationId xmlns:a16="http://schemas.microsoft.com/office/drawing/2014/main" id="{C046C2B9-863C-859B-6523-7A4961C6AE8D}"/>
                </a:ext>
              </a:extLst>
            </p:cNvPr>
            <p:cNvSpPr>
              <a:spLocks noChangeArrowheads="1"/>
            </p:cNvSpPr>
            <p:nvPr/>
          </p:nvSpPr>
          <p:spPr bwMode="auto">
            <a:xfrm>
              <a:off x="2513470" y="3902249"/>
              <a:ext cx="208288" cy="58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0" name="Rectangle 37">
              <a:extLst>
                <a:ext uri="{FF2B5EF4-FFF2-40B4-BE49-F238E27FC236}">
                  <a16:creationId xmlns:a16="http://schemas.microsoft.com/office/drawing/2014/main" id="{290AAE0C-090D-EB12-68A1-21AA6B5DC2E7}"/>
                </a:ext>
              </a:extLst>
            </p:cNvPr>
            <p:cNvSpPr>
              <a:spLocks noChangeArrowheads="1"/>
            </p:cNvSpPr>
            <p:nvPr/>
          </p:nvSpPr>
          <p:spPr bwMode="auto">
            <a:xfrm>
              <a:off x="2528139" y="3808372"/>
              <a:ext cx="20535" cy="733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1" name="Freeform 38">
              <a:extLst>
                <a:ext uri="{FF2B5EF4-FFF2-40B4-BE49-F238E27FC236}">
                  <a16:creationId xmlns:a16="http://schemas.microsoft.com/office/drawing/2014/main" id="{8DEBD075-C505-73BB-6209-79DAE69B94E3}"/>
                </a:ext>
              </a:extLst>
            </p:cNvPr>
            <p:cNvSpPr>
              <a:spLocks/>
            </p:cNvSpPr>
            <p:nvPr/>
          </p:nvSpPr>
          <p:spPr bwMode="auto">
            <a:xfrm>
              <a:off x="2564810" y="3808372"/>
              <a:ext cx="70407" cy="73341"/>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2" name="Freeform 39">
              <a:extLst>
                <a:ext uri="{FF2B5EF4-FFF2-40B4-BE49-F238E27FC236}">
                  <a16:creationId xmlns:a16="http://schemas.microsoft.com/office/drawing/2014/main" id="{EC4E7A6C-4C5F-70A0-CC2D-3616D20D0BB4}"/>
                </a:ext>
              </a:extLst>
            </p:cNvPr>
            <p:cNvSpPr>
              <a:spLocks/>
            </p:cNvSpPr>
            <p:nvPr/>
          </p:nvSpPr>
          <p:spPr bwMode="auto">
            <a:xfrm>
              <a:off x="2642550" y="3808372"/>
              <a:ext cx="71875" cy="73341"/>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3" name="Freeform 5">
              <a:extLst>
                <a:ext uri="{FF2B5EF4-FFF2-40B4-BE49-F238E27FC236}">
                  <a16:creationId xmlns:a16="http://schemas.microsoft.com/office/drawing/2014/main" id="{25E13554-8D54-1AEF-4C1B-3DCFF2B61418}"/>
                </a:ext>
              </a:extLst>
            </p:cNvPr>
            <p:cNvSpPr>
              <a:spLocks noEditPoints="1"/>
            </p:cNvSpPr>
            <p:nvPr/>
          </p:nvSpPr>
          <p:spPr bwMode="auto">
            <a:xfrm>
              <a:off x="2484622" y="3696037"/>
              <a:ext cx="266962" cy="349104"/>
            </a:xfrm>
            <a:custGeom>
              <a:avLst/>
              <a:gdLst>
                <a:gd name="T0" fmla="*/ 1134 w 1134"/>
                <a:gd name="T1" fmla="*/ 283 h 1488"/>
                <a:gd name="T2" fmla="*/ 0 w 1134"/>
                <a:gd name="T3" fmla="*/ 1488 h 1488"/>
                <a:gd name="T4" fmla="*/ 850 w 1134"/>
                <a:gd name="T5" fmla="*/ 0 h 1488"/>
                <a:gd name="T6" fmla="*/ 878 w 1134"/>
                <a:gd name="T7" fmla="*/ 0 h 1488"/>
                <a:gd name="T8" fmla="*/ 1134 w 1134"/>
                <a:gd name="T9" fmla="*/ 255 h 1488"/>
                <a:gd name="T10" fmla="*/ 1010 w 1134"/>
                <a:gd name="T11" fmla="*/ 385 h 1488"/>
                <a:gd name="T12" fmla="*/ 124 w 1134"/>
                <a:gd name="T13" fmla="*/ 406 h 1488"/>
                <a:gd name="T14" fmla="*/ 1010 w 1134"/>
                <a:gd name="T15" fmla="*/ 385 h 1488"/>
                <a:gd name="T16" fmla="*/ 124 w 1134"/>
                <a:gd name="T17" fmla="*/ 895 h 1488"/>
                <a:gd name="T18" fmla="*/ 1010 w 1134"/>
                <a:gd name="T19" fmla="*/ 916 h 1488"/>
                <a:gd name="T20" fmla="*/ 273 w 1134"/>
                <a:gd name="T21" fmla="*/ 808 h 1488"/>
                <a:gd name="T22" fmla="*/ 188 w 1134"/>
                <a:gd name="T23" fmla="*/ 494 h 1488"/>
                <a:gd name="T24" fmla="*/ 273 w 1134"/>
                <a:gd name="T25" fmla="*/ 808 h 1488"/>
                <a:gd name="T26" fmla="*/ 564 w 1134"/>
                <a:gd name="T27" fmla="*/ 494 h 1488"/>
                <a:gd name="T28" fmla="*/ 567 w 1134"/>
                <a:gd name="T29" fmla="*/ 712 h 1488"/>
                <a:gd name="T30" fmla="*/ 452 w 1134"/>
                <a:gd name="T31" fmla="*/ 494 h 1488"/>
                <a:gd name="T32" fmla="*/ 341 w 1134"/>
                <a:gd name="T33" fmla="*/ 808 h 1488"/>
                <a:gd name="T34" fmla="*/ 416 w 1134"/>
                <a:gd name="T35" fmla="*/ 666 h 1488"/>
                <a:gd name="T36" fmla="*/ 414 w 1134"/>
                <a:gd name="T37" fmla="*/ 587 h 1488"/>
                <a:gd name="T38" fmla="*/ 640 w 1134"/>
                <a:gd name="T39" fmla="*/ 808 h 1488"/>
                <a:gd name="T40" fmla="*/ 841 w 1134"/>
                <a:gd name="T41" fmla="*/ 654 h 1488"/>
                <a:gd name="T42" fmla="*/ 827 w 1134"/>
                <a:gd name="T43" fmla="*/ 727 h 1488"/>
                <a:gd name="T44" fmla="*/ 769 w 1134"/>
                <a:gd name="T45" fmla="*/ 494 h 1488"/>
                <a:gd name="T46" fmla="*/ 776 w 1134"/>
                <a:gd name="T47" fmla="*/ 808 h 1488"/>
                <a:gd name="T48" fmla="*/ 979 w 1134"/>
                <a:gd name="T49" fmla="*/ 494 h 1488"/>
                <a:gd name="T50" fmla="*/ 841 w 1134"/>
                <a:gd name="T51" fmla="*/ 654 h 1488"/>
                <a:gd name="T52" fmla="*/ 1010 w 1134"/>
                <a:gd name="T53" fmla="*/ 1045 h 1488"/>
                <a:gd name="T54" fmla="*/ 159 w 1134"/>
                <a:gd name="T55" fmla="*/ 1010 h 1488"/>
                <a:gd name="T56" fmla="*/ 124 w 1134"/>
                <a:gd name="T57" fmla="*/ 1329 h 1488"/>
                <a:gd name="T58" fmla="*/ 974 w 1134"/>
                <a:gd name="T59" fmla="*/ 1364 h 1488"/>
                <a:gd name="T60" fmla="*/ 492 w 1134"/>
                <a:gd name="T61" fmla="*/ 1185 h 1488"/>
                <a:gd name="T62" fmla="*/ 383 w 1134"/>
                <a:gd name="T63" fmla="*/ 1287 h 1488"/>
                <a:gd name="T64" fmla="*/ 327 w 1134"/>
                <a:gd name="T65" fmla="*/ 1087 h 1488"/>
                <a:gd name="T66" fmla="*/ 465 w 1134"/>
                <a:gd name="T67" fmla="*/ 1113 h 1488"/>
                <a:gd name="T68" fmla="*/ 448 w 1134"/>
                <a:gd name="T69" fmla="*/ 1186 h 1488"/>
                <a:gd name="T70" fmla="*/ 369 w 1134"/>
                <a:gd name="T71" fmla="*/ 1122 h 1488"/>
                <a:gd name="T72" fmla="*/ 387 w 1134"/>
                <a:gd name="T73" fmla="*/ 1252 h 1488"/>
                <a:gd name="T74" fmla="*/ 546 w 1134"/>
                <a:gd name="T75" fmla="*/ 1287 h 1488"/>
                <a:gd name="T76" fmla="*/ 589 w 1134"/>
                <a:gd name="T77" fmla="*/ 1087 h 1488"/>
                <a:gd name="T78" fmla="*/ 546 w 1134"/>
                <a:gd name="T79" fmla="*/ 1287 h 1488"/>
                <a:gd name="T80" fmla="*/ 807 w 1134"/>
                <a:gd name="T81" fmla="*/ 1175 h 1488"/>
                <a:gd name="T82" fmla="*/ 770 w 1134"/>
                <a:gd name="T83" fmla="*/ 1287 h 1488"/>
                <a:gd name="T84" fmla="*/ 667 w 1134"/>
                <a:gd name="T85" fmla="*/ 1263 h 1488"/>
                <a:gd name="T86" fmla="*/ 671 w 1134"/>
                <a:gd name="T87" fmla="*/ 1111 h 1488"/>
                <a:gd name="T88" fmla="*/ 806 w 1134"/>
                <a:gd name="T89" fmla="*/ 1097 h 1488"/>
                <a:gd name="T90" fmla="*/ 747 w 1134"/>
                <a:gd name="T91" fmla="*/ 1120 h 1488"/>
                <a:gd name="T92" fmla="*/ 687 w 1134"/>
                <a:gd name="T93" fmla="*/ 1187 h 1488"/>
                <a:gd name="T94" fmla="*/ 739 w 1134"/>
                <a:gd name="T95" fmla="*/ 1254 h 1488"/>
                <a:gd name="T96" fmla="*/ 765 w 1134"/>
                <a:gd name="T97" fmla="*/ 1210 h 1488"/>
                <a:gd name="T98" fmla="*/ 728 w 1134"/>
                <a:gd name="T99" fmla="*/ 1175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488">
                  <a:moveTo>
                    <a:pt x="850" y="283"/>
                  </a:moveTo>
                  <a:cubicBezTo>
                    <a:pt x="1134" y="283"/>
                    <a:pt x="1134" y="283"/>
                    <a:pt x="1134" y="283"/>
                  </a:cubicBezTo>
                  <a:cubicBezTo>
                    <a:pt x="1134" y="1488"/>
                    <a:pt x="1134" y="1488"/>
                    <a:pt x="1134" y="1488"/>
                  </a:cubicBezTo>
                  <a:cubicBezTo>
                    <a:pt x="0" y="1488"/>
                    <a:pt x="0" y="1488"/>
                    <a:pt x="0" y="1488"/>
                  </a:cubicBezTo>
                  <a:cubicBezTo>
                    <a:pt x="0" y="0"/>
                    <a:pt x="0" y="0"/>
                    <a:pt x="0" y="0"/>
                  </a:cubicBezTo>
                  <a:cubicBezTo>
                    <a:pt x="850" y="0"/>
                    <a:pt x="850" y="0"/>
                    <a:pt x="850" y="0"/>
                  </a:cubicBezTo>
                  <a:lnTo>
                    <a:pt x="850" y="283"/>
                  </a:lnTo>
                  <a:close/>
                  <a:moveTo>
                    <a:pt x="878" y="0"/>
                  </a:moveTo>
                  <a:cubicBezTo>
                    <a:pt x="878" y="255"/>
                    <a:pt x="878" y="255"/>
                    <a:pt x="878" y="255"/>
                  </a:cubicBezTo>
                  <a:cubicBezTo>
                    <a:pt x="1134" y="255"/>
                    <a:pt x="1134" y="255"/>
                    <a:pt x="1134" y="255"/>
                  </a:cubicBezTo>
                  <a:lnTo>
                    <a:pt x="878" y="0"/>
                  </a:lnTo>
                  <a:close/>
                  <a:moveTo>
                    <a:pt x="1010" y="385"/>
                  </a:moveTo>
                  <a:cubicBezTo>
                    <a:pt x="124" y="385"/>
                    <a:pt x="124" y="385"/>
                    <a:pt x="124" y="385"/>
                  </a:cubicBezTo>
                  <a:cubicBezTo>
                    <a:pt x="124" y="406"/>
                    <a:pt x="124" y="406"/>
                    <a:pt x="124" y="406"/>
                  </a:cubicBezTo>
                  <a:cubicBezTo>
                    <a:pt x="1010" y="406"/>
                    <a:pt x="1010" y="406"/>
                    <a:pt x="1010" y="406"/>
                  </a:cubicBezTo>
                  <a:lnTo>
                    <a:pt x="1010" y="385"/>
                  </a:lnTo>
                  <a:close/>
                  <a:moveTo>
                    <a:pt x="1010" y="895"/>
                  </a:moveTo>
                  <a:cubicBezTo>
                    <a:pt x="124" y="895"/>
                    <a:pt x="124" y="895"/>
                    <a:pt x="124" y="895"/>
                  </a:cubicBezTo>
                  <a:cubicBezTo>
                    <a:pt x="124" y="916"/>
                    <a:pt x="124" y="916"/>
                    <a:pt x="124" y="916"/>
                  </a:cubicBezTo>
                  <a:cubicBezTo>
                    <a:pt x="1010" y="916"/>
                    <a:pt x="1010" y="916"/>
                    <a:pt x="1010" y="916"/>
                  </a:cubicBezTo>
                  <a:lnTo>
                    <a:pt x="1010" y="895"/>
                  </a:lnTo>
                  <a:close/>
                  <a:moveTo>
                    <a:pt x="273" y="808"/>
                  </a:moveTo>
                  <a:cubicBezTo>
                    <a:pt x="273" y="494"/>
                    <a:pt x="273" y="494"/>
                    <a:pt x="273" y="494"/>
                  </a:cubicBezTo>
                  <a:cubicBezTo>
                    <a:pt x="188" y="494"/>
                    <a:pt x="188" y="494"/>
                    <a:pt x="188" y="494"/>
                  </a:cubicBezTo>
                  <a:cubicBezTo>
                    <a:pt x="188" y="808"/>
                    <a:pt x="188" y="808"/>
                    <a:pt x="188" y="808"/>
                  </a:cubicBezTo>
                  <a:lnTo>
                    <a:pt x="273" y="808"/>
                  </a:lnTo>
                  <a:close/>
                  <a:moveTo>
                    <a:pt x="640" y="494"/>
                  </a:moveTo>
                  <a:cubicBezTo>
                    <a:pt x="564" y="494"/>
                    <a:pt x="564" y="494"/>
                    <a:pt x="564" y="494"/>
                  </a:cubicBezTo>
                  <a:cubicBezTo>
                    <a:pt x="564" y="636"/>
                    <a:pt x="564" y="636"/>
                    <a:pt x="564" y="636"/>
                  </a:cubicBezTo>
                  <a:cubicBezTo>
                    <a:pt x="564" y="655"/>
                    <a:pt x="565" y="680"/>
                    <a:pt x="567" y="712"/>
                  </a:cubicBezTo>
                  <a:cubicBezTo>
                    <a:pt x="566" y="712"/>
                    <a:pt x="566" y="712"/>
                    <a:pt x="566" y="712"/>
                  </a:cubicBezTo>
                  <a:cubicBezTo>
                    <a:pt x="452" y="494"/>
                    <a:pt x="452" y="494"/>
                    <a:pt x="452" y="494"/>
                  </a:cubicBezTo>
                  <a:cubicBezTo>
                    <a:pt x="341" y="494"/>
                    <a:pt x="341" y="494"/>
                    <a:pt x="341" y="494"/>
                  </a:cubicBezTo>
                  <a:cubicBezTo>
                    <a:pt x="341" y="808"/>
                    <a:pt x="341" y="808"/>
                    <a:pt x="341" y="808"/>
                  </a:cubicBezTo>
                  <a:cubicBezTo>
                    <a:pt x="416" y="808"/>
                    <a:pt x="416" y="808"/>
                    <a:pt x="416" y="808"/>
                  </a:cubicBezTo>
                  <a:cubicBezTo>
                    <a:pt x="416" y="666"/>
                    <a:pt x="416" y="666"/>
                    <a:pt x="416" y="666"/>
                  </a:cubicBezTo>
                  <a:cubicBezTo>
                    <a:pt x="416" y="648"/>
                    <a:pt x="415" y="621"/>
                    <a:pt x="412" y="587"/>
                  </a:cubicBezTo>
                  <a:cubicBezTo>
                    <a:pt x="414" y="587"/>
                    <a:pt x="414" y="587"/>
                    <a:pt x="414" y="587"/>
                  </a:cubicBezTo>
                  <a:cubicBezTo>
                    <a:pt x="529" y="808"/>
                    <a:pt x="529" y="808"/>
                    <a:pt x="529" y="808"/>
                  </a:cubicBezTo>
                  <a:cubicBezTo>
                    <a:pt x="640" y="808"/>
                    <a:pt x="640" y="808"/>
                    <a:pt x="640" y="808"/>
                  </a:cubicBezTo>
                  <a:lnTo>
                    <a:pt x="640" y="494"/>
                  </a:lnTo>
                  <a:close/>
                  <a:moveTo>
                    <a:pt x="841" y="654"/>
                  </a:moveTo>
                  <a:cubicBezTo>
                    <a:pt x="838" y="662"/>
                    <a:pt x="836" y="674"/>
                    <a:pt x="833" y="689"/>
                  </a:cubicBezTo>
                  <a:cubicBezTo>
                    <a:pt x="830" y="704"/>
                    <a:pt x="828" y="717"/>
                    <a:pt x="827" y="727"/>
                  </a:cubicBezTo>
                  <a:cubicBezTo>
                    <a:pt x="826" y="713"/>
                    <a:pt x="821" y="688"/>
                    <a:pt x="812" y="653"/>
                  </a:cubicBezTo>
                  <a:cubicBezTo>
                    <a:pt x="769" y="494"/>
                    <a:pt x="769" y="494"/>
                    <a:pt x="769" y="494"/>
                  </a:cubicBezTo>
                  <a:cubicBezTo>
                    <a:pt x="674" y="494"/>
                    <a:pt x="674" y="494"/>
                    <a:pt x="674" y="494"/>
                  </a:cubicBezTo>
                  <a:cubicBezTo>
                    <a:pt x="776" y="808"/>
                    <a:pt x="776" y="808"/>
                    <a:pt x="776" y="808"/>
                  </a:cubicBezTo>
                  <a:cubicBezTo>
                    <a:pt x="876" y="808"/>
                    <a:pt x="876" y="808"/>
                    <a:pt x="876" y="808"/>
                  </a:cubicBezTo>
                  <a:cubicBezTo>
                    <a:pt x="979" y="494"/>
                    <a:pt x="979" y="494"/>
                    <a:pt x="979" y="494"/>
                  </a:cubicBezTo>
                  <a:cubicBezTo>
                    <a:pt x="884" y="494"/>
                    <a:pt x="884" y="494"/>
                    <a:pt x="884" y="494"/>
                  </a:cubicBezTo>
                  <a:lnTo>
                    <a:pt x="841" y="654"/>
                  </a:lnTo>
                  <a:close/>
                  <a:moveTo>
                    <a:pt x="1010" y="1329"/>
                  </a:moveTo>
                  <a:cubicBezTo>
                    <a:pt x="1010" y="1045"/>
                    <a:pt x="1010" y="1045"/>
                    <a:pt x="1010" y="1045"/>
                  </a:cubicBezTo>
                  <a:cubicBezTo>
                    <a:pt x="1010" y="1026"/>
                    <a:pt x="994" y="1010"/>
                    <a:pt x="974" y="1010"/>
                  </a:cubicBezTo>
                  <a:cubicBezTo>
                    <a:pt x="159" y="1010"/>
                    <a:pt x="159" y="1010"/>
                    <a:pt x="159" y="1010"/>
                  </a:cubicBezTo>
                  <a:cubicBezTo>
                    <a:pt x="140" y="1010"/>
                    <a:pt x="124" y="1026"/>
                    <a:pt x="124" y="1045"/>
                  </a:cubicBezTo>
                  <a:cubicBezTo>
                    <a:pt x="124" y="1329"/>
                    <a:pt x="124" y="1329"/>
                    <a:pt x="124" y="1329"/>
                  </a:cubicBezTo>
                  <a:cubicBezTo>
                    <a:pt x="124" y="1348"/>
                    <a:pt x="140" y="1364"/>
                    <a:pt x="159" y="1364"/>
                  </a:cubicBezTo>
                  <a:cubicBezTo>
                    <a:pt x="974" y="1364"/>
                    <a:pt x="974" y="1364"/>
                    <a:pt x="974" y="1364"/>
                  </a:cubicBezTo>
                  <a:cubicBezTo>
                    <a:pt x="994" y="1364"/>
                    <a:pt x="1010" y="1348"/>
                    <a:pt x="1010" y="1329"/>
                  </a:cubicBezTo>
                  <a:close/>
                  <a:moveTo>
                    <a:pt x="492" y="1185"/>
                  </a:moveTo>
                  <a:cubicBezTo>
                    <a:pt x="492" y="1218"/>
                    <a:pt x="482" y="1243"/>
                    <a:pt x="464" y="1260"/>
                  </a:cubicBezTo>
                  <a:cubicBezTo>
                    <a:pt x="445" y="1278"/>
                    <a:pt x="418" y="1287"/>
                    <a:pt x="383" y="1287"/>
                  </a:cubicBezTo>
                  <a:cubicBezTo>
                    <a:pt x="327" y="1287"/>
                    <a:pt x="327" y="1287"/>
                    <a:pt x="327" y="1287"/>
                  </a:cubicBezTo>
                  <a:cubicBezTo>
                    <a:pt x="327" y="1087"/>
                    <a:pt x="327" y="1087"/>
                    <a:pt x="327" y="1087"/>
                  </a:cubicBezTo>
                  <a:cubicBezTo>
                    <a:pt x="389" y="1087"/>
                    <a:pt x="389" y="1087"/>
                    <a:pt x="389" y="1087"/>
                  </a:cubicBezTo>
                  <a:cubicBezTo>
                    <a:pt x="422" y="1087"/>
                    <a:pt x="447" y="1096"/>
                    <a:pt x="465" y="1113"/>
                  </a:cubicBezTo>
                  <a:cubicBezTo>
                    <a:pt x="483" y="1130"/>
                    <a:pt x="492" y="1154"/>
                    <a:pt x="492" y="1185"/>
                  </a:cubicBezTo>
                  <a:close/>
                  <a:moveTo>
                    <a:pt x="448" y="1186"/>
                  </a:moveTo>
                  <a:cubicBezTo>
                    <a:pt x="448" y="1143"/>
                    <a:pt x="429" y="1122"/>
                    <a:pt x="391" y="1122"/>
                  </a:cubicBezTo>
                  <a:cubicBezTo>
                    <a:pt x="369" y="1122"/>
                    <a:pt x="369" y="1122"/>
                    <a:pt x="369" y="1122"/>
                  </a:cubicBezTo>
                  <a:cubicBezTo>
                    <a:pt x="369" y="1252"/>
                    <a:pt x="369" y="1252"/>
                    <a:pt x="369" y="1252"/>
                  </a:cubicBezTo>
                  <a:cubicBezTo>
                    <a:pt x="387" y="1252"/>
                    <a:pt x="387" y="1252"/>
                    <a:pt x="387" y="1252"/>
                  </a:cubicBezTo>
                  <a:cubicBezTo>
                    <a:pt x="428" y="1252"/>
                    <a:pt x="448" y="1230"/>
                    <a:pt x="448" y="1186"/>
                  </a:cubicBezTo>
                  <a:close/>
                  <a:moveTo>
                    <a:pt x="546" y="1287"/>
                  </a:moveTo>
                  <a:cubicBezTo>
                    <a:pt x="546" y="1087"/>
                    <a:pt x="546" y="1087"/>
                    <a:pt x="546" y="1087"/>
                  </a:cubicBezTo>
                  <a:cubicBezTo>
                    <a:pt x="589" y="1087"/>
                    <a:pt x="589" y="1087"/>
                    <a:pt x="589" y="1087"/>
                  </a:cubicBezTo>
                  <a:cubicBezTo>
                    <a:pt x="589" y="1287"/>
                    <a:pt x="589" y="1287"/>
                    <a:pt x="589" y="1287"/>
                  </a:cubicBezTo>
                  <a:lnTo>
                    <a:pt x="546" y="1287"/>
                  </a:lnTo>
                  <a:close/>
                  <a:moveTo>
                    <a:pt x="728" y="1175"/>
                  </a:moveTo>
                  <a:cubicBezTo>
                    <a:pt x="807" y="1175"/>
                    <a:pt x="807" y="1175"/>
                    <a:pt x="807" y="1175"/>
                  </a:cubicBezTo>
                  <a:cubicBezTo>
                    <a:pt x="807" y="1278"/>
                    <a:pt x="807" y="1278"/>
                    <a:pt x="807" y="1278"/>
                  </a:cubicBezTo>
                  <a:cubicBezTo>
                    <a:pt x="794" y="1282"/>
                    <a:pt x="782" y="1285"/>
                    <a:pt x="770" y="1287"/>
                  </a:cubicBezTo>
                  <a:cubicBezTo>
                    <a:pt x="759" y="1288"/>
                    <a:pt x="748" y="1289"/>
                    <a:pt x="736" y="1289"/>
                  </a:cubicBezTo>
                  <a:cubicBezTo>
                    <a:pt x="706" y="1289"/>
                    <a:pt x="683" y="1280"/>
                    <a:pt x="667" y="1263"/>
                  </a:cubicBezTo>
                  <a:cubicBezTo>
                    <a:pt x="651" y="1245"/>
                    <a:pt x="643" y="1220"/>
                    <a:pt x="643" y="1187"/>
                  </a:cubicBezTo>
                  <a:cubicBezTo>
                    <a:pt x="643" y="1155"/>
                    <a:pt x="652" y="1129"/>
                    <a:pt x="671" y="1111"/>
                  </a:cubicBezTo>
                  <a:cubicBezTo>
                    <a:pt x="689" y="1093"/>
                    <a:pt x="715" y="1085"/>
                    <a:pt x="747" y="1085"/>
                  </a:cubicBezTo>
                  <a:cubicBezTo>
                    <a:pt x="768" y="1085"/>
                    <a:pt x="787" y="1089"/>
                    <a:pt x="806" y="1097"/>
                  </a:cubicBezTo>
                  <a:cubicBezTo>
                    <a:pt x="792" y="1131"/>
                    <a:pt x="792" y="1131"/>
                    <a:pt x="792" y="1131"/>
                  </a:cubicBezTo>
                  <a:cubicBezTo>
                    <a:pt x="778" y="1123"/>
                    <a:pt x="763" y="1120"/>
                    <a:pt x="747" y="1120"/>
                  </a:cubicBezTo>
                  <a:cubicBezTo>
                    <a:pt x="729" y="1120"/>
                    <a:pt x="714" y="1126"/>
                    <a:pt x="703" y="1138"/>
                  </a:cubicBezTo>
                  <a:cubicBezTo>
                    <a:pt x="692" y="1150"/>
                    <a:pt x="687" y="1167"/>
                    <a:pt x="687" y="1187"/>
                  </a:cubicBezTo>
                  <a:cubicBezTo>
                    <a:pt x="687" y="1209"/>
                    <a:pt x="691" y="1226"/>
                    <a:pt x="700" y="1237"/>
                  </a:cubicBezTo>
                  <a:cubicBezTo>
                    <a:pt x="709" y="1248"/>
                    <a:pt x="722" y="1254"/>
                    <a:pt x="739" y="1254"/>
                  </a:cubicBezTo>
                  <a:cubicBezTo>
                    <a:pt x="747" y="1254"/>
                    <a:pt x="756" y="1253"/>
                    <a:pt x="765" y="1251"/>
                  </a:cubicBezTo>
                  <a:cubicBezTo>
                    <a:pt x="765" y="1210"/>
                    <a:pt x="765" y="1210"/>
                    <a:pt x="765" y="1210"/>
                  </a:cubicBezTo>
                  <a:cubicBezTo>
                    <a:pt x="728" y="1210"/>
                    <a:pt x="728" y="1210"/>
                    <a:pt x="728" y="1210"/>
                  </a:cubicBezTo>
                  <a:lnTo>
                    <a:pt x="728" y="11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ja-JP" altLang="en-US" sz="1000"/>
            </a:p>
          </p:txBody>
        </p:sp>
        <p:sp>
          <p:nvSpPr>
            <p:cNvPr id="244" name="Rectangle 35">
              <a:extLst>
                <a:ext uri="{FF2B5EF4-FFF2-40B4-BE49-F238E27FC236}">
                  <a16:creationId xmlns:a16="http://schemas.microsoft.com/office/drawing/2014/main" id="{4950F666-E52F-9A48-3CFB-9FF139002B01}"/>
                </a:ext>
              </a:extLst>
            </p:cNvPr>
            <p:cNvSpPr>
              <a:spLocks noChangeArrowheads="1"/>
            </p:cNvSpPr>
            <p:nvPr/>
          </p:nvSpPr>
          <p:spPr bwMode="auto">
            <a:xfrm>
              <a:off x="2861811" y="3790692"/>
              <a:ext cx="208288" cy="44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5" name="Rectangle 36">
              <a:extLst>
                <a:ext uri="{FF2B5EF4-FFF2-40B4-BE49-F238E27FC236}">
                  <a16:creationId xmlns:a16="http://schemas.microsoft.com/office/drawing/2014/main" id="{05205BC1-CCE8-88FE-A2FF-4980A19194C0}"/>
                </a:ext>
              </a:extLst>
            </p:cNvPr>
            <p:cNvSpPr>
              <a:spLocks noChangeArrowheads="1"/>
            </p:cNvSpPr>
            <p:nvPr/>
          </p:nvSpPr>
          <p:spPr bwMode="auto">
            <a:xfrm>
              <a:off x="2861811" y="3909505"/>
              <a:ext cx="208288" cy="58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6" name="Rectangle 37">
              <a:extLst>
                <a:ext uri="{FF2B5EF4-FFF2-40B4-BE49-F238E27FC236}">
                  <a16:creationId xmlns:a16="http://schemas.microsoft.com/office/drawing/2014/main" id="{F4885B5B-5E08-7AB8-EE93-A25546472C79}"/>
                </a:ext>
              </a:extLst>
            </p:cNvPr>
            <p:cNvSpPr>
              <a:spLocks noChangeArrowheads="1"/>
            </p:cNvSpPr>
            <p:nvPr/>
          </p:nvSpPr>
          <p:spPr bwMode="auto">
            <a:xfrm>
              <a:off x="2876480" y="3815628"/>
              <a:ext cx="20535" cy="733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7" name="Freeform 38">
              <a:extLst>
                <a:ext uri="{FF2B5EF4-FFF2-40B4-BE49-F238E27FC236}">
                  <a16:creationId xmlns:a16="http://schemas.microsoft.com/office/drawing/2014/main" id="{28EFBBC7-9294-3B44-A75A-EEBCB18BA1D0}"/>
                </a:ext>
              </a:extLst>
            </p:cNvPr>
            <p:cNvSpPr>
              <a:spLocks/>
            </p:cNvSpPr>
            <p:nvPr/>
          </p:nvSpPr>
          <p:spPr bwMode="auto">
            <a:xfrm>
              <a:off x="2913151" y="3815628"/>
              <a:ext cx="70407" cy="73341"/>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8" name="Freeform 39">
              <a:extLst>
                <a:ext uri="{FF2B5EF4-FFF2-40B4-BE49-F238E27FC236}">
                  <a16:creationId xmlns:a16="http://schemas.microsoft.com/office/drawing/2014/main" id="{358D34A6-CE70-541A-05F5-A83645F88C33}"/>
                </a:ext>
              </a:extLst>
            </p:cNvPr>
            <p:cNvSpPr>
              <a:spLocks/>
            </p:cNvSpPr>
            <p:nvPr/>
          </p:nvSpPr>
          <p:spPr bwMode="auto">
            <a:xfrm>
              <a:off x="2990891" y="3815628"/>
              <a:ext cx="71875" cy="73341"/>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49" name="Freeform 5">
              <a:extLst>
                <a:ext uri="{FF2B5EF4-FFF2-40B4-BE49-F238E27FC236}">
                  <a16:creationId xmlns:a16="http://schemas.microsoft.com/office/drawing/2014/main" id="{FBD09178-2B92-1488-9CAF-883B7C7F8095}"/>
                </a:ext>
              </a:extLst>
            </p:cNvPr>
            <p:cNvSpPr>
              <a:spLocks noEditPoints="1"/>
            </p:cNvSpPr>
            <p:nvPr/>
          </p:nvSpPr>
          <p:spPr bwMode="auto">
            <a:xfrm>
              <a:off x="2832963" y="3703293"/>
              <a:ext cx="266962" cy="349104"/>
            </a:xfrm>
            <a:custGeom>
              <a:avLst/>
              <a:gdLst>
                <a:gd name="T0" fmla="*/ 1134 w 1134"/>
                <a:gd name="T1" fmla="*/ 283 h 1488"/>
                <a:gd name="T2" fmla="*/ 0 w 1134"/>
                <a:gd name="T3" fmla="*/ 1488 h 1488"/>
                <a:gd name="T4" fmla="*/ 850 w 1134"/>
                <a:gd name="T5" fmla="*/ 0 h 1488"/>
                <a:gd name="T6" fmla="*/ 878 w 1134"/>
                <a:gd name="T7" fmla="*/ 0 h 1488"/>
                <a:gd name="T8" fmla="*/ 1134 w 1134"/>
                <a:gd name="T9" fmla="*/ 255 h 1488"/>
                <a:gd name="T10" fmla="*/ 1010 w 1134"/>
                <a:gd name="T11" fmla="*/ 385 h 1488"/>
                <a:gd name="T12" fmla="*/ 124 w 1134"/>
                <a:gd name="T13" fmla="*/ 406 h 1488"/>
                <a:gd name="T14" fmla="*/ 1010 w 1134"/>
                <a:gd name="T15" fmla="*/ 385 h 1488"/>
                <a:gd name="T16" fmla="*/ 124 w 1134"/>
                <a:gd name="T17" fmla="*/ 895 h 1488"/>
                <a:gd name="T18" fmla="*/ 1010 w 1134"/>
                <a:gd name="T19" fmla="*/ 916 h 1488"/>
                <a:gd name="T20" fmla="*/ 273 w 1134"/>
                <a:gd name="T21" fmla="*/ 808 h 1488"/>
                <a:gd name="T22" fmla="*/ 188 w 1134"/>
                <a:gd name="T23" fmla="*/ 494 h 1488"/>
                <a:gd name="T24" fmla="*/ 273 w 1134"/>
                <a:gd name="T25" fmla="*/ 808 h 1488"/>
                <a:gd name="T26" fmla="*/ 564 w 1134"/>
                <a:gd name="T27" fmla="*/ 494 h 1488"/>
                <a:gd name="T28" fmla="*/ 567 w 1134"/>
                <a:gd name="T29" fmla="*/ 712 h 1488"/>
                <a:gd name="T30" fmla="*/ 452 w 1134"/>
                <a:gd name="T31" fmla="*/ 494 h 1488"/>
                <a:gd name="T32" fmla="*/ 341 w 1134"/>
                <a:gd name="T33" fmla="*/ 808 h 1488"/>
                <a:gd name="T34" fmla="*/ 416 w 1134"/>
                <a:gd name="T35" fmla="*/ 666 h 1488"/>
                <a:gd name="T36" fmla="*/ 414 w 1134"/>
                <a:gd name="T37" fmla="*/ 587 h 1488"/>
                <a:gd name="T38" fmla="*/ 640 w 1134"/>
                <a:gd name="T39" fmla="*/ 808 h 1488"/>
                <a:gd name="T40" fmla="*/ 841 w 1134"/>
                <a:gd name="T41" fmla="*/ 654 h 1488"/>
                <a:gd name="T42" fmla="*/ 827 w 1134"/>
                <a:gd name="T43" fmla="*/ 727 h 1488"/>
                <a:gd name="T44" fmla="*/ 769 w 1134"/>
                <a:gd name="T45" fmla="*/ 494 h 1488"/>
                <a:gd name="T46" fmla="*/ 776 w 1134"/>
                <a:gd name="T47" fmla="*/ 808 h 1488"/>
                <a:gd name="T48" fmla="*/ 979 w 1134"/>
                <a:gd name="T49" fmla="*/ 494 h 1488"/>
                <a:gd name="T50" fmla="*/ 841 w 1134"/>
                <a:gd name="T51" fmla="*/ 654 h 1488"/>
                <a:gd name="T52" fmla="*/ 1010 w 1134"/>
                <a:gd name="T53" fmla="*/ 1045 h 1488"/>
                <a:gd name="T54" fmla="*/ 159 w 1134"/>
                <a:gd name="T55" fmla="*/ 1010 h 1488"/>
                <a:gd name="T56" fmla="*/ 124 w 1134"/>
                <a:gd name="T57" fmla="*/ 1329 h 1488"/>
                <a:gd name="T58" fmla="*/ 974 w 1134"/>
                <a:gd name="T59" fmla="*/ 1364 h 1488"/>
                <a:gd name="T60" fmla="*/ 492 w 1134"/>
                <a:gd name="T61" fmla="*/ 1185 h 1488"/>
                <a:gd name="T62" fmla="*/ 383 w 1134"/>
                <a:gd name="T63" fmla="*/ 1287 h 1488"/>
                <a:gd name="T64" fmla="*/ 327 w 1134"/>
                <a:gd name="T65" fmla="*/ 1087 h 1488"/>
                <a:gd name="T66" fmla="*/ 465 w 1134"/>
                <a:gd name="T67" fmla="*/ 1113 h 1488"/>
                <a:gd name="T68" fmla="*/ 448 w 1134"/>
                <a:gd name="T69" fmla="*/ 1186 h 1488"/>
                <a:gd name="T70" fmla="*/ 369 w 1134"/>
                <a:gd name="T71" fmla="*/ 1122 h 1488"/>
                <a:gd name="T72" fmla="*/ 387 w 1134"/>
                <a:gd name="T73" fmla="*/ 1252 h 1488"/>
                <a:gd name="T74" fmla="*/ 546 w 1134"/>
                <a:gd name="T75" fmla="*/ 1287 h 1488"/>
                <a:gd name="T76" fmla="*/ 589 w 1134"/>
                <a:gd name="T77" fmla="*/ 1087 h 1488"/>
                <a:gd name="T78" fmla="*/ 546 w 1134"/>
                <a:gd name="T79" fmla="*/ 1287 h 1488"/>
                <a:gd name="T80" fmla="*/ 807 w 1134"/>
                <a:gd name="T81" fmla="*/ 1175 h 1488"/>
                <a:gd name="T82" fmla="*/ 770 w 1134"/>
                <a:gd name="T83" fmla="*/ 1287 h 1488"/>
                <a:gd name="T84" fmla="*/ 667 w 1134"/>
                <a:gd name="T85" fmla="*/ 1263 h 1488"/>
                <a:gd name="T86" fmla="*/ 671 w 1134"/>
                <a:gd name="T87" fmla="*/ 1111 h 1488"/>
                <a:gd name="T88" fmla="*/ 806 w 1134"/>
                <a:gd name="T89" fmla="*/ 1097 h 1488"/>
                <a:gd name="T90" fmla="*/ 747 w 1134"/>
                <a:gd name="T91" fmla="*/ 1120 h 1488"/>
                <a:gd name="T92" fmla="*/ 687 w 1134"/>
                <a:gd name="T93" fmla="*/ 1187 h 1488"/>
                <a:gd name="T94" fmla="*/ 739 w 1134"/>
                <a:gd name="T95" fmla="*/ 1254 h 1488"/>
                <a:gd name="T96" fmla="*/ 765 w 1134"/>
                <a:gd name="T97" fmla="*/ 1210 h 1488"/>
                <a:gd name="T98" fmla="*/ 728 w 1134"/>
                <a:gd name="T99" fmla="*/ 1175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488">
                  <a:moveTo>
                    <a:pt x="850" y="283"/>
                  </a:moveTo>
                  <a:cubicBezTo>
                    <a:pt x="1134" y="283"/>
                    <a:pt x="1134" y="283"/>
                    <a:pt x="1134" y="283"/>
                  </a:cubicBezTo>
                  <a:cubicBezTo>
                    <a:pt x="1134" y="1488"/>
                    <a:pt x="1134" y="1488"/>
                    <a:pt x="1134" y="1488"/>
                  </a:cubicBezTo>
                  <a:cubicBezTo>
                    <a:pt x="0" y="1488"/>
                    <a:pt x="0" y="1488"/>
                    <a:pt x="0" y="1488"/>
                  </a:cubicBezTo>
                  <a:cubicBezTo>
                    <a:pt x="0" y="0"/>
                    <a:pt x="0" y="0"/>
                    <a:pt x="0" y="0"/>
                  </a:cubicBezTo>
                  <a:cubicBezTo>
                    <a:pt x="850" y="0"/>
                    <a:pt x="850" y="0"/>
                    <a:pt x="850" y="0"/>
                  </a:cubicBezTo>
                  <a:lnTo>
                    <a:pt x="850" y="283"/>
                  </a:lnTo>
                  <a:close/>
                  <a:moveTo>
                    <a:pt x="878" y="0"/>
                  </a:moveTo>
                  <a:cubicBezTo>
                    <a:pt x="878" y="255"/>
                    <a:pt x="878" y="255"/>
                    <a:pt x="878" y="255"/>
                  </a:cubicBezTo>
                  <a:cubicBezTo>
                    <a:pt x="1134" y="255"/>
                    <a:pt x="1134" y="255"/>
                    <a:pt x="1134" y="255"/>
                  </a:cubicBezTo>
                  <a:lnTo>
                    <a:pt x="878" y="0"/>
                  </a:lnTo>
                  <a:close/>
                  <a:moveTo>
                    <a:pt x="1010" y="385"/>
                  </a:moveTo>
                  <a:cubicBezTo>
                    <a:pt x="124" y="385"/>
                    <a:pt x="124" y="385"/>
                    <a:pt x="124" y="385"/>
                  </a:cubicBezTo>
                  <a:cubicBezTo>
                    <a:pt x="124" y="406"/>
                    <a:pt x="124" y="406"/>
                    <a:pt x="124" y="406"/>
                  </a:cubicBezTo>
                  <a:cubicBezTo>
                    <a:pt x="1010" y="406"/>
                    <a:pt x="1010" y="406"/>
                    <a:pt x="1010" y="406"/>
                  </a:cubicBezTo>
                  <a:lnTo>
                    <a:pt x="1010" y="385"/>
                  </a:lnTo>
                  <a:close/>
                  <a:moveTo>
                    <a:pt x="1010" y="895"/>
                  </a:moveTo>
                  <a:cubicBezTo>
                    <a:pt x="124" y="895"/>
                    <a:pt x="124" y="895"/>
                    <a:pt x="124" y="895"/>
                  </a:cubicBezTo>
                  <a:cubicBezTo>
                    <a:pt x="124" y="916"/>
                    <a:pt x="124" y="916"/>
                    <a:pt x="124" y="916"/>
                  </a:cubicBezTo>
                  <a:cubicBezTo>
                    <a:pt x="1010" y="916"/>
                    <a:pt x="1010" y="916"/>
                    <a:pt x="1010" y="916"/>
                  </a:cubicBezTo>
                  <a:lnTo>
                    <a:pt x="1010" y="895"/>
                  </a:lnTo>
                  <a:close/>
                  <a:moveTo>
                    <a:pt x="273" y="808"/>
                  </a:moveTo>
                  <a:cubicBezTo>
                    <a:pt x="273" y="494"/>
                    <a:pt x="273" y="494"/>
                    <a:pt x="273" y="494"/>
                  </a:cubicBezTo>
                  <a:cubicBezTo>
                    <a:pt x="188" y="494"/>
                    <a:pt x="188" y="494"/>
                    <a:pt x="188" y="494"/>
                  </a:cubicBezTo>
                  <a:cubicBezTo>
                    <a:pt x="188" y="808"/>
                    <a:pt x="188" y="808"/>
                    <a:pt x="188" y="808"/>
                  </a:cubicBezTo>
                  <a:lnTo>
                    <a:pt x="273" y="808"/>
                  </a:lnTo>
                  <a:close/>
                  <a:moveTo>
                    <a:pt x="640" y="494"/>
                  </a:moveTo>
                  <a:cubicBezTo>
                    <a:pt x="564" y="494"/>
                    <a:pt x="564" y="494"/>
                    <a:pt x="564" y="494"/>
                  </a:cubicBezTo>
                  <a:cubicBezTo>
                    <a:pt x="564" y="636"/>
                    <a:pt x="564" y="636"/>
                    <a:pt x="564" y="636"/>
                  </a:cubicBezTo>
                  <a:cubicBezTo>
                    <a:pt x="564" y="655"/>
                    <a:pt x="565" y="680"/>
                    <a:pt x="567" y="712"/>
                  </a:cubicBezTo>
                  <a:cubicBezTo>
                    <a:pt x="566" y="712"/>
                    <a:pt x="566" y="712"/>
                    <a:pt x="566" y="712"/>
                  </a:cubicBezTo>
                  <a:cubicBezTo>
                    <a:pt x="452" y="494"/>
                    <a:pt x="452" y="494"/>
                    <a:pt x="452" y="494"/>
                  </a:cubicBezTo>
                  <a:cubicBezTo>
                    <a:pt x="341" y="494"/>
                    <a:pt x="341" y="494"/>
                    <a:pt x="341" y="494"/>
                  </a:cubicBezTo>
                  <a:cubicBezTo>
                    <a:pt x="341" y="808"/>
                    <a:pt x="341" y="808"/>
                    <a:pt x="341" y="808"/>
                  </a:cubicBezTo>
                  <a:cubicBezTo>
                    <a:pt x="416" y="808"/>
                    <a:pt x="416" y="808"/>
                    <a:pt x="416" y="808"/>
                  </a:cubicBezTo>
                  <a:cubicBezTo>
                    <a:pt x="416" y="666"/>
                    <a:pt x="416" y="666"/>
                    <a:pt x="416" y="666"/>
                  </a:cubicBezTo>
                  <a:cubicBezTo>
                    <a:pt x="416" y="648"/>
                    <a:pt x="415" y="621"/>
                    <a:pt x="412" y="587"/>
                  </a:cubicBezTo>
                  <a:cubicBezTo>
                    <a:pt x="414" y="587"/>
                    <a:pt x="414" y="587"/>
                    <a:pt x="414" y="587"/>
                  </a:cubicBezTo>
                  <a:cubicBezTo>
                    <a:pt x="529" y="808"/>
                    <a:pt x="529" y="808"/>
                    <a:pt x="529" y="808"/>
                  </a:cubicBezTo>
                  <a:cubicBezTo>
                    <a:pt x="640" y="808"/>
                    <a:pt x="640" y="808"/>
                    <a:pt x="640" y="808"/>
                  </a:cubicBezTo>
                  <a:lnTo>
                    <a:pt x="640" y="494"/>
                  </a:lnTo>
                  <a:close/>
                  <a:moveTo>
                    <a:pt x="841" y="654"/>
                  </a:moveTo>
                  <a:cubicBezTo>
                    <a:pt x="838" y="662"/>
                    <a:pt x="836" y="674"/>
                    <a:pt x="833" y="689"/>
                  </a:cubicBezTo>
                  <a:cubicBezTo>
                    <a:pt x="830" y="704"/>
                    <a:pt x="828" y="717"/>
                    <a:pt x="827" y="727"/>
                  </a:cubicBezTo>
                  <a:cubicBezTo>
                    <a:pt x="826" y="713"/>
                    <a:pt x="821" y="688"/>
                    <a:pt x="812" y="653"/>
                  </a:cubicBezTo>
                  <a:cubicBezTo>
                    <a:pt x="769" y="494"/>
                    <a:pt x="769" y="494"/>
                    <a:pt x="769" y="494"/>
                  </a:cubicBezTo>
                  <a:cubicBezTo>
                    <a:pt x="674" y="494"/>
                    <a:pt x="674" y="494"/>
                    <a:pt x="674" y="494"/>
                  </a:cubicBezTo>
                  <a:cubicBezTo>
                    <a:pt x="776" y="808"/>
                    <a:pt x="776" y="808"/>
                    <a:pt x="776" y="808"/>
                  </a:cubicBezTo>
                  <a:cubicBezTo>
                    <a:pt x="876" y="808"/>
                    <a:pt x="876" y="808"/>
                    <a:pt x="876" y="808"/>
                  </a:cubicBezTo>
                  <a:cubicBezTo>
                    <a:pt x="979" y="494"/>
                    <a:pt x="979" y="494"/>
                    <a:pt x="979" y="494"/>
                  </a:cubicBezTo>
                  <a:cubicBezTo>
                    <a:pt x="884" y="494"/>
                    <a:pt x="884" y="494"/>
                    <a:pt x="884" y="494"/>
                  </a:cubicBezTo>
                  <a:lnTo>
                    <a:pt x="841" y="654"/>
                  </a:lnTo>
                  <a:close/>
                  <a:moveTo>
                    <a:pt x="1010" y="1329"/>
                  </a:moveTo>
                  <a:cubicBezTo>
                    <a:pt x="1010" y="1045"/>
                    <a:pt x="1010" y="1045"/>
                    <a:pt x="1010" y="1045"/>
                  </a:cubicBezTo>
                  <a:cubicBezTo>
                    <a:pt x="1010" y="1026"/>
                    <a:pt x="994" y="1010"/>
                    <a:pt x="974" y="1010"/>
                  </a:cubicBezTo>
                  <a:cubicBezTo>
                    <a:pt x="159" y="1010"/>
                    <a:pt x="159" y="1010"/>
                    <a:pt x="159" y="1010"/>
                  </a:cubicBezTo>
                  <a:cubicBezTo>
                    <a:pt x="140" y="1010"/>
                    <a:pt x="124" y="1026"/>
                    <a:pt x="124" y="1045"/>
                  </a:cubicBezTo>
                  <a:cubicBezTo>
                    <a:pt x="124" y="1329"/>
                    <a:pt x="124" y="1329"/>
                    <a:pt x="124" y="1329"/>
                  </a:cubicBezTo>
                  <a:cubicBezTo>
                    <a:pt x="124" y="1348"/>
                    <a:pt x="140" y="1364"/>
                    <a:pt x="159" y="1364"/>
                  </a:cubicBezTo>
                  <a:cubicBezTo>
                    <a:pt x="974" y="1364"/>
                    <a:pt x="974" y="1364"/>
                    <a:pt x="974" y="1364"/>
                  </a:cubicBezTo>
                  <a:cubicBezTo>
                    <a:pt x="994" y="1364"/>
                    <a:pt x="1010" y="1348"/>
                    <a:pt x="1010" y="1329"/>
                  </a:cubicBezTo>
                  <a:close/>
                  <a:moveTo>
                    <a:pt x="492" y="1185"/>
                  </a:moveTo>
                  <a:cubicBezTo>
                    <a:pt x="492" y="1218"/>
                    <a:pt x="482" y="1243"/>
                    <a:pt x="464" y="1260"/>
                  </a:cubicBezTo>
                  <a:cubicBezTo>
                    <a:pt x="445" y="1278"/>
                    <a:pt x="418" y="1287"/>
                    <a:pt x="383" y="1287"/>
                  </a:cubicBezTo>
                  <a:cubicBezTo>
                    <a:pt x="327" y="1287"/>
                    <a:pt x="327" y="1287"/>
                    <a:pt x="327" y="1287"/>
                  </a:cubicBezTo>
                  <a:cubicBezTo>
                    <a:pt x="327" y="1087"/>
                    <a:pt x="327" y="1087"/>
                    <a:pt x="327" y="1087"/>
                  </a:cubicBezTo>
                  <a:cubicBezTo>
                    <a:pt x="389" y="1087"/>
                    <a:pt x="389" y="1087"/>
                    <a:pt x="389" y="1087"/>
                  </a:cubicBezTo>
                  <a:cubicBezTo>
                    <a:pt x="422" y="1087"/>
                    <a:pt x="447" y="1096"/>
                    <a:pt x="465" y="1113"/>
                  </a:cubicBezTo>
                  <a:cubicBezTo>
                    <a:pt x="483" y="1130"/>
                    <a:pt x="492" y="1154"/>
                    <a:pt x="492" y="1185"/>
                  </a:cubicBezTo>
                  <a:close/>
                  <a:moveTo>
                    <a:pt x="448" y="1186"/>
                  </a:moveTo>
                  <a:cubicBezTo>
                    <a:pt x="448" y="1143"/>
                    <a:pt x="429" y="1122"/>
                    <a:pt x="391" y="1122"/>
                  </a:cubicBezTo>
                  <a:cubicBezTo>
                    <a:pt x="369" y="1122"/>
                    <a:pt x="369" y="1122"/>
                    <a:pt x="369" y="1122"/>
                  </a:cubicBezTo>
                  <a:cubicBezTo>
                    <a:pt x="369" y="1252"/>
                    <a:pt x="369" y="1252"/>
                    <a:pt x="369" y="1252"/>
                  </a:cubicBezTo>
                  <a:cubicBezTo>
                    <a:pt x="387" y="1252"/>
                    <a:pt x="387" y="1252"/>
                    <a:pt x="387" y="1252"/>
                  </a:cubicBezTo>
                  <a:cubicBezTo>
                    <a:pt x="428" y="1252"/>
                    <a:pt x="448" y="1230"/>
                    <a:pt x="448" y="1186"/>
                  </a:cubicBezTo>
                  <a:close/>
                  <a:moveTo>
                    <a:pt x="546" y="1287"/>
                  </a:moveTo>
                  <a:cubicBezTo>
                    <a:pt x="546" y="1087"/>
                    <a:pt x="546" y="1087"/>
                    <a:pt x="546" y="1087"/>
                  </a:cubicBezTo>
                  <a:cubicBezTo>
                    <a:pt x="589" y="1087"/>
                    <a:pt x="589" y="1087"/>
                    <a:pt x="589" y="1087"/>
                  </a:cubicBezTo>
                  <a:cubicBezTo>
                    <a:pt x="589" y="1287"/>
                    <a:pt x="589" y="1287"/>
                    <a:pt x="589" y="1287"/>
                  </a:cubicBezTo>
                  <a:lnTo>
                    <a:pt x="546" y="1287"/>
                  </a:lnTo>
                  <a:close/>
                  <a:moveTo>
                    <a:pt x="728" y="1175"/>
                  </a:moveTo>
                  <a:cubicBezTo>
                    <a:pt x="807" y="1175"/>
                    <a:pt x="807" y="1175"/>
                    <a:pt x="807" y="1175"/>
                  </a:cubicBezTo>
                  <a:cubicBezTo>
                    <a:pt x="807" y="1278"/>
                    <a:pt x="807" y="1278"/>
                    <a:pt x="807" y="1278"/>
                  </a:cubicBezTo>
                  <a:cubicBezTo>
                    <a:pt x="794" y="1282"/>
                    <a:pt x="782" y="1285"/>
                    <a:pt x="770" y="1287"/>
                  </a:cubicBezTo>
                  <a:cubicBezTo>
                    <a:pt x="759" y="1288"/>
                    <a:pt x="748" y="1289"/>
                    <a:pt x="736" y="1289"/>
                  </a:cubicBezTo>
                  <a:cubicBezTo>
                    <a:pt x="706" y="1289"/>
                    <a:pt x="683" y="1280"/>
                    <a:pt x="667" y="1263"/>
                  </a:cubicBezTo>
                  <a:cubicBezTo>
                    <a:pt x="651" y="1245"/>
                    <a:pt x="643" y="1220"/>
                    <a:pt x="643" y="1187"/>
                  </a:cubicBezTo>
                  <a:cubicBezTo>
                    <a:pt x="643" y="1155"/>
                    <a:pt x="652" y="1129"/>
                    <a:pt x="671" y="1111"/>
                  </a:cubicBezTo>
                  <a:cubicBezTo>
                    <a:pt x="689" y="1093"/>
                    <a:pt x="715" y="1085"/>
                    <a:pt x="747" y="1085"/>
                  </a:cubicBezTo>
                  <a:cubicBezTo>
                    <a:pt x="768" y="1085"/>
                    <a:pt x="787" y="1089"/>
                    <a:pt x="806" y="1097"/>
                  </a:cubicBezTo>
                  <a:cubicBezTo>
                    <a:pt x="792" y="1131"/>
                    <a:pt x="792" y="1131"/>
                    <a:pt x="792" y="1131"/>
                  </a:cubicBezTo>
                  <a:cubicBezTo>
                    <a:pt x="778" y="1123"/>
                    <a:pt x="763" y="1120"/>
                    <a:pt x="747" y="1120"/>
                  </a:cubicBezTo>
                  <a:cubicBezTo>
                    <a:pt x="729" y="1120"/>
                    <a:pt x="714" y="1126"/>
                    <a:pt x="703" y="1138"/>
                  </a:cubicBezTo>
                  <a:cubicBezTo>
                    <a:pt x="692" y="1150"/>
                    <a:pt x="687" y="1167"/>
                    <a:pt x="687" y="1187"/>
                  </a:cubicBezTo>
                  <a:cubicBezTo>
                    <a:pt x="687" y="1209"/>
                    <a:pt x="691" y="1226"/>
                    <a:pt x="700" y="1237"/>
                  </a:cubicBezTo>
                  <a:cubicBezTo>
                    <a:pt x="709" y="1248"/>
                    <a:pt x="722" y="1254"/>
                    <a:pt x="739" y="1254"/>
                  </a:cubicBezTo>
                  <a:cubicBezTo>
                    <a:pt x="747" y="1254"/>
                    <a:pt x="756" y="1253"/>
                    <a:pt x="765" y="1251"/>
                  </a:cubicBezTo>
                  <a:cubicBezTo>
                    <a:pt x="765" y="1210"/>
                    <a:pt x="765" y="1210"/>
                    <a:pt x="765" y="1210"/>
                  </a:cubicBezTo>
                  <a:cubicBezTo>
                    <a:pt x="728" y="1210"/>
                    <a:pt x="728" y="1210"/>
                    <a:pt x="728" y="1210"/>
                  </a:cubicBezTo>
                  <a:lnTo>
                    <a:pt x="728" y="11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ja-JP" altLang="en-US" sz="1000"/>
            </a:p>
          </p:txBody>
        </p:sp>
        <p:sp>
          <p:nvSpPr>
            <p:cNvPr id="250" name="Rectangle 35">
              <a:extLst>
                <a:ext uri="{FF2B5EF4-FFF2-40B4-BE49-F238E27FC236}">
                  <a16:creationId xmlns:a16="http://schemas.microsoft.com/office/drawing/2014/main" id="{491CC729-9E9B-D616-EFF0-DF428C5FA2DB}"/>
                </a:ext>
              </a:extLst>
            </p:cNvPr>
            <p:cNvSpPr>
              <a:spLocks noChangeArrowheads="1"/>
            </p:cNvSpPr>
            <p:nvPr/>
          </p:nvSpPr>
          <p:spPr bwMode="auto">
            <a:xfrm>
              <a:off x="6076708" y="2244921"/>
              <a:ext cx="208288" cy="44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1" name="Rectangle 36">
              <a:extLst>
                <a:ext uri="{FF2B5EF4-FFF2-40B4-BE49-F238E27FC236}">
                  <a16:creationId xmlns:a16="http://schemas.microsoft.com/office/drawing/2014/main" id="{591B81E6-491A-A3AE-90D0-F04BC5C71905}"/>
                </a:ext>
              </a:extLst>
            </p:cNvPr>
            <p:cNvSpPr>
              <a:spLocks noChangeArrowheads="1"/>
            </p:cNvSpPr>
            <p:nvPr/>
          </p:nvSpPr>
          <p:spPr bwMode="auto">
            <a:xfrm>
              <a:off x="6076708" y="2363734"/>
              <a:ext cx="208288" cy="58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2" name="Rectangle 37">
              <a:extLst>
                <a:ext uri="{FF2B5EF4-FFF2-40B4-BE49-F238E27FC236}">
                  <a16:creationId xmlns:a16="http://schemas.microsoft.com/office/drawing/2014/main" id="{FAEFB3FF-4C6E-2F4A-6CF4-2C079CD50BFB}"/>
                </a:ext>
              </a:extLst>
            </p:cNvPr>
            <p:cNvSpPr>
              <a:spLocks noChangeArrowheads="1"/>
            </p:cNvSpPr>
            <p:nvPr/>
          </p:nvSpPr>
          <p:spPr bwMode="auto">
            <a:xfrm>
              <a:off x="6091377" y="2269857"/>
              <a:ext cx="20535" cy="733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3" name="Freeform 38">
              <a:extLst>
                <a:ext uri="{FF2B5EF4-FFF2-40B4-BE49-F238E27FC236}">
                  <a16:creationId xmlns:a16="http://schemas.microsoft.com/office/drawing/2014/main" id="{C0D58E46-FF0A-8012-0C20-C8A82718A738}"/>
                </a:ext>
              </a:extLst>
            </p:cNvPr>
            <p:cNvSpPr>
              <a:spLocks/>
            </p:cNvSpPr>
            <p:nvPr/>
          </p:nvSpPr>
          <p:spPr bwMode="auto">
            <a:xfrm>
              <a:off x="6128048" y="2269857"/>
              <a:ext cx="70407" cy="73341"/>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4" name="Freeform 39">
              <a:extLst>
                <a:ext uri="{FF2B5EF4-FFF2-40B4-BE49-F238E27FC236}">
                  <a16:creationId xmlns:a16="http://schemas.microsoft.com/office/drawing/2014/main" id="{20C3927B-D0BD-0665-B277-04AD417ACCC9}"/>
                </a:ext>
              </a:extLst>
            </p:cNvPr>
            <p:cNvSpPr>
              <a:spLocks/>
            </p:cNvSpPr>
            <p:nvPr/>
          </p:nvSpPr>
          <p:spPr bwMode="auto">
            <a:xfrm>
              <a:off x="6205788" y="2269857"/>
              <a:ext cx="71875" cy="73341"/>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5" name="Freeform 5">
              <a:extLst>
                <a:ext uri="{FF2B5EF4-FFF2-40B4-BE49-F238E27FC236}">
                  <a16:creationId xmlns:a16="http://schemas.microsoft.com/office/drawing/2014/main" id="{F65A3888-17E8-BCBF-EF11-B9FED2B631D5}"/>
                </a:ext>
              </a:extLst>
            </p:cNvPr>
            <p:cNvSpPr>
              <a:spLocks noEditPoints="1"/>
            </p:cNvSpPr>
            <p:nvPr/>
          </p:nvSpPr>
          <p:spPr bwMode="auto">
            <a:xfrm>
              <a:off x="6047860" y="2157522"/>
              <a:ext cx="266962" cy="349104"/>
            </a:xfrm>
            <a:custGeom>
              <a:avLst/>
              <a:gdLst>
                <a:gd name="T0" fmla="*/ 1134 w 1134"/>
                <a:gd name="T1" fmla="*/ 283 h 1488"/>
                <a:gd name="T2" fmla="*/ 0 w 1134"/>
                <a:gd name="T3" fmla="*/ 1488 h 1488"/>
                <a:gd name="T4" fmla="*/ 850 w 1134"/>
                <a:gd name="T5" fmla="*/ 0 h 1488"/>
                <a:gd name="T6" fmla="*/ 878 w 1134"/>
                <a:gd name="T7" fmla="*/ 0 h 1488"/>
                <a:gd name="T8" fmla="*/ 1134 w 1134"/>
                <a:gd name="T9" fmla="*/ 255 h 1488"/>
                <a:gd name="T10" fmla="*/ 1010 w 1134"/>
                <a:gd name="T11" fmla="*/ 385 h 1488"/>
                <a:gd name="T12" fmla="*/ 124 w 1134"/>
                <a:gd name="T13" fmla="*/ 406 h 1488"/>
                <a:gd name="T14" fmla="*/ 1010 w 1134"/>
                <a:gd name="T15" fmla="*/ 385 h 1488"/>
                <a:gd name="T16" fmla="*/ 124 w 1134"/>
                <a:gd name="T17" fmla="*/ 895 h 1488"/>
                <a:gd name="T18" fmla="*/ 1010 w 1134"/>
                <a:gd name="T19" fmla="*/ 916 h 1488"/>
                <a:gd name="T20" fmla="*/ 273 w 1134"/>
                <a:gd name="T21" fmla="*/ 808 h 1488"/>
                <a:gd name="T22" fmla="*/ 188 w 1134"/>
                <a:gd name="T23" fmla="*/ 494 h 1488"/>
                <a:gd name="T24" fmla="*/ 273 w 1134"/>
                <a:gd name="T25" fmla="*/ 808 h 1488"/>
                <a:gd name="T26" fmla="*/ 564 w 1134"/>
                <a:gd name="T27" fmla="*/ 494 h 1488"/>
                <a:gd name="T28" fmla="*/ 567 w 1134"/>
                <a:gd name="T29" fmla="*/ 712 h 1488"/>
                <a:gd name="T30" fmla="*/ 452 w 1134"/>
                <a:gd name="T31" fmla="*/ 494 h 1488"/>
                <a:gd name="T32" fmla="*/ 341 w 1134"/>
                <a:gd name="T33" fmla="*/ 808 h 1488"/>
                <a:gd name="T34" fmla="*/ 416 w 1134"/>
                <a:gd name="T35" fmla="*/ 666 h 1488"/>
                <a:gd name="T36" fmla="*/ 414 w 1134"/>
                <a:gd name="T37" fmla="*/ 587 h 1488"/>
                <a:gd name="T38" fmla="*/ 640 w 1134"/>
                <a:gd name="T39" fmla="*/ 808 h 1488"/>
                <a:gd name="T40" fmla="*/ 841 w 1134"/>
                <a:gd name="T41" fmla="*/ 654 h 1488"/>
                <a:gd name="T42" fmla="*/ 827 w 1134"/>
                <a:gd name="T43" fmla="*/ 727 h 1488"/>
                <a:gd name="T44" fmla="*/ 769 w 1134"/>
                <a:gd name="T45" fmla="*/ 494 h 1488"/>
                <a:gd name="T46" fmla="*/ 776 w 1134"/>
                <a:gd name="T47" fmla="*/ 808 h 1488"/>
                <a:gd name="T48" fmla="*/ 979 w 1134"/>
                <a:gd name="T49" fmla="*/ 494 h 1488"/>
                <a:gd name="T50" fmla="*/ 841 w 1134"/>
                <a:gd name="T51" fmla="*/ 654 h 1488"/>
                <a:gd name="T52" fmla="*/ 1010 w 1134"/>
                <a:gd name="T53" fmla="*/ 1045 h 1488"/>
                <a:gd name="T54" fmla="*/ 159 w 1134"/>
                <a:gd name="T55" fmla="*/ 1010 h 1488"/>
                <a:gd name="T56" fmla="*/ 124 w 1134"/>
                <a:gd name="T57" fmla="*/ 1329 h 1488"/>
                <a:gd name="T58" fmla="*/ 974 w 1134"/>
                <a:gd name="T59" fmla="*/ 1364 h 1488"/>
                <a:gd name="T60" fmla="*/ 492 w 1134"/>
                <a:gd name="T61" fmla="*/ 1185 h 1488"/>
                <a:gd name="T62" fmla="*/ 383 w 1134"/>
                <a:gd name="T63" fmla="*/ 1287 h 1488"/>
                <a:gd name="T64" fmla="*/ 327 w 1134"/>
                <a:gd name="T65" fmla="*/ 1087 h 1488"/>
                <a:gd name="T66" fmla="*/ 465 w 1134"/>
                <a:gd name="T67" fmla="*/ 1113 h 1488"/>
                <a:gd name="T68" fmla="*/ 448 w 1134"/>
                <a:gd name="T69" fmla="*/ 1186 h 1488"/>
                <a:gd name="T70" fmla="*/ 369 w 1134"/>
                <a:gd name="T71" fmla="*/ 1122 h 1488"/>
                <a:gd name="T72" fmla="*/ 387 w 1134"/>
                <a:gd name="T73" fmla="*/ 1252 h 1488"/>
                <a:gd name="T74" fmla="*/ 546 w 1134"/>
                <a:gd name="T75" fmla="*/ 1287 h 1488"/>
                <a:gd name="T76" fmla="*/ 589 w 1134"/>
                <a:gd name="T77" fmla="*/ 1087 h 1488"/>
                <a:gd name="T78" fmla="*/ 546 w 1134"/>
                <a:gd name="T79" fmla="*/ 1287 h 1488"/>
                <a:gd name="T80" fmla="*/ 807 w 1134"/>
                <a:gd name="T81" fmla="*/ 1175 h 1488"/>
                <a:gd name="T82" fmla="*/ 770 w 1134"/>
                <a:gd name="T83" fmla="*/ 1287 h 1488"/>
                <a:gd name="T84" fmla="*/ 667 w 1134"/>
                <a:gd name="T85" fmla="*/ 1263 h 1488"/>
                <a:gd name="T86" fmla="*/ 671 w 1134"/>
                <a:gd name="T87" fmla="*/ 1111 h 1488"/>
                <a:gd name="T88" fmla="*/ 806 w 1134"/>
                <a:gd name="T89" fmla="*/ 1097 h 1488"/>
                <a:gd name="T90" fmla="*/ 747 w 1134"/>
                <a:gd name="T91" fmla="*/ 1120 h 1488"/>
                <a:gd name="T92" fmla="*/ 687 w 1134"/>
                <a:gd name="T93" fmla="*/ 1187 h 1488"/>
                <a:gd name="T94" fmla="*/ 739 w 1134"/>
                <a:gd name="T95" fmla="*/ 1254 h 1488"/>
                <a:gd name="T96" fmla="*/ 765 w 1134"/>
                <a:gd name="T97" fmla="*/ 1210 h 1488"/>
                <a:gd name="T98" fmla="*/ 728 w 1134"/>
                <a:gd name="T99" fmla="*/ 1175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488">
                  <a:moveTo>
                    <a:pt x="850" y="283"/>
                  </a:moveTo>
                  <a:cubicBezTo>
                    <a:pt x="1134" y="283"/>
                    <a:pt x="1134" y="283"/>
                    <a:pt x="1134" y="283"/>
                  </a:cubicBezTo>
                  <a:cubicBezTo>
                    <a:pt x="1134" y="1488"/>
                    <a:pt x="1134" y="1488"/>
                    <a:pt x="1134" y="1488"/>
                  </a:cubicBezTo>
                  <a:cubicBezTo>
                    <a:pt x="0" y="1488"/>
                    <a:pt x="0" y="1488"/>
                    <a:pt x="0" y="1488"/>
                  </a:cubicBezTo>
                  <a:cubicBezTo>
                    <a:pt x="0" y="0"/>
                    <a:pt x="0" y="0"/>
                    <a:pt x="0" y="0"/>
                  </a:cubicBezTo>
                  <a:cubicBezTo>
                    <a:pt x="850" y="0"/>
                    <a:pt x="850" y="0"/>
                    <a:pt x="850" y="0"/>
                  </a:cubicBezTo>
                  <a:lnTo>
                    <a:pt x="850" y="283"/>
                  </a:lnTo>
                  <a:close/>
                  <a:moveTo>
                    <a:pt x="878" y="0"/>
                  </a:moveTo>
                  <a:cubicBezTo>
                    <a:pt x="878" y="255"/>
                    <a:pt x="878" y="255"/>
                    <a:pt x="878" y="255"/>
                  </a:cubicBezTo>
                  <a:cubicBezTo>
                    <a:pt x="1134" y="255"/>
                    <a:pt x="1134" y="255"/>
                    <a:pt x="1134" y="255"/>
                  </a:cubicBezTo>
                  <a:lnTo>
                    <a:pt x="878" y="0"/>
                  </a:lnTo>
                  <a:close/>
                  <a:moveTo>
                    <a:pt x="1010" y="385"/>
                  </a:moveTo>
                  <a:cubicBezTo>
                    <a:pt x="124" y="385"/>
                    <a:pt x="124" y="385"/>
                    <a:pt x="124" y="385"/>
                  </a:cubicBezTo>
                  <a:cubicBezTo>
                    <a:pt x="124" y="406"/>
                    <a:pt x="124" y="406"/>
                    <a:pt x="124" y="406"/>
                  </a:cubicBezTo>
                  <a:cubicBezTo>
                    <a:pt x="1010" y="406"/>
                    <a:pt x="1010" y="406"/>
                    <a:pt x="1010" y="406"/>
                  </a:cubicBezTo>
                  <a:lnTo>
                    <a:pt x="1010" y="385"/>
                  </a:lnTo>
                  <a:close/>
                  <a:moveTo>
                    <a:pt x="1010" y="895"/>
                  </a:moveTo>
                  <a:cubicBezTo>
                    <a:pt x="124" y="895"/>
                    <a:pt x="124" y="895"/>
                    <a:pt x="124" y="895"/>
                  </a:cubicBezTo>
                  <a:cubicBezTo>
                    <a:pt x="124" y="916"/>
                    <a:pt x="124" y="916"/>
                    <a:pt x="124" y="916"/>
                  </a:cubicBezTo>
                  <a:cubicBezTo>
                    <a:pt x="1010" y="916"/>
                    <a:pt x="1010" y="916"/>
                    <a:pt x="1010" y="916"/>
                  </a:cubicBezTo>
                  <a:lnTo>
                    <a:pt x="1010" y="895"/>
                  </a:lnTo>
                  <a:close/>
                  <a:moveTo>
                    <a:pt x="273" y="808"/>
                  </a:moveTo>
                  <a:cubicBezTo>
                    <a:pt x="273" y="494"/>
                    <a:pt x="273" y="494"/>
                    <a:pt x="273" y="494"/>
                  </a:cubicBezTo>
                  <a:cubicBezTo>
                    <a:pt x="188" y="494"/>
                    <a:pt x="188" y="494"/>
                    <a:pt x="188" y="494"/>
                  </a:cubicBezTo>
                  <a:cubicBezTo>
                    <a:pt x="188" y="808"/>
                    <a:pt x="188" y="808"/>
                    <a:pt x="188" y="808"/>
                  </a:cubicBezTo>
                  <a:lnTo>
                    <a:pt x="273" y="808"/>
                  </a:lnTo>
                  <a:close/>
                  <a:moveTo>
                    <a:pt x="640" y="494"/>
                  </a:moveTo>
                  <a:cubicBezTo>
                    <a:pt x="564" y="494"/>
                    <a:pt x="564" y="494"/>
                    <a:pt x="564" y="494"/>
                  </a:cubicBezTo>
                  <a:cubicBezTo>
                    <a:pt x="564" y="636"/>
                    <a:pt x="564" y="636"/>
                    <a:pt x="564" y="636"/>
                  </a:cubicBezTo>
                  <a:cubicBezTo>
                    <a:pt x="564" y="655"/>
                    <a:pt x="565" y="680"/>
                    <a:pt x="567" y="712"/>
                  </a:cubicBezTo>
                  <a:cubicBezTo>
                    <a:pt x="566" y="712"/>
                    <a:pt x="566" y="712"/>
                    <a:pt x="566" y="712"/>
                  </a:cubicBezTo>
                  <a:cubicBezTo>
                    <a:pt x="452" y="494"/>
                    <a:pt x="452" y="494"/>
                    <a:pt x="452" y="494"/>
                  </a:cubicBezTo>
                  <a:cubicBezTo>
                    <a:pt x="341" y="494"/>
                    <a:pt x="341" y="494"/>
                    <a:pt x="341" y="494"/>
                  </a:cubicBezTo>
                  <a:cubicBezTo>
                    <a:pt x="341" y="808"/>
                    <a:pt x="341" y="808"/>
                    <a:pt x="341" y="808"/>
                  </a:cubicBezTo>
                  <a:cubicBezTo>
                    <a:pt x="416" y="808"/>
                    <a:pt x="416" y="808"/>
                    <a:pt x="416" y="808"/>
                  </a:cubicBezTo>
                  <a:cubicBezTo>
                    <a:pt x="416" y="666"/>
                    <a:pt x="416" y="666"/>
                    <a:pt x="416" y="666"/>
                  </a:cubicBezTo>
                  <a:cubicBezTo>
                    <a:pt x="416" y="648"/>
                    <a:pt x="415" y="621"/>
                    <a:pt x="412" y="587"/>
                  </a:cubicBezTo>
                  <a:cubicBezTo>
                    <a:pt x="414" y="587"/>
                    <a:pt x="414" y="587"/>
                    <a:pt x="414" y="587"/>
                  </a:cubicBezTo>
                  <a:cubicBezTo>
                    <a:pt x="529" y="808"/>
                    <a:pt x="529" y="808"/>
                    <a:pt x="529" y="808"/>
                  </a:cubicBezTo>
                  <a:cubicBezTo>
                    <a:pt x="640" y="808"/>
                    <a:pt x="640" y="808"/>
                    <a:pt x="640" y="808"/>
                  </a:cubicBezTo>
                  <a:lnTo>
                    <a:pt x="640" y="494"/>
                  </a:lnTo>
                  <a:close/>
                  <a:moveTo>
                    <a:pt x="841" y="654"/>
                  </a:moveTo>
                  <a:cubicBezTo>
                    <a:pt x="838" y="662"/>
                    <a:pt x="836" y="674"/>
                    <a:pt x="833" y="689"/>
                  </a:cubicBezTo>
                  <a:cubicBezTo>
                    <a:pt x="830" y="704"/>
                    <a:pt x="828" y="717"/>
                    <a:pt x="827" y="727"/>
                  </a:cubicBezTo>
                  <a:cubicBezTo>
                    <a:pt x="826" y="713"/>
                    <a:pt x="821" y="688"/>
                    <a:pt x="812" y="653"/>
                  </a:cubicBezTo>
                  <a:cubicBezTo>
                    <a:pt x="769" y="494"/>
                    <a:pt x="769" y="494"/>
                    <a:pt x="769" y="494"/>
                  </a:cubicBezTo>
                  <a:cubicBezTo>
                    <a:pt x="674" y="494"/>
                    <a:pt x="674" y="494"/>
                    <a:pt x="674" y="494"/>
                  </a:cubicBezTo>
                  <a:cubicBezTo>
                    <a:pt x="776" y="808"/>
                    <a:pt x="776" y="808"/>
                    <a:pt x="776" y="808"/>
                  </a:cubicBezTo>
                  <a:cubicBezTo>
                    <a:pt x="876" y="808"/>
                    <a:pt x="876" y="808"/>
                    <a:pt x="876" y="808"/>
                  </a:cubicBezTo>
                  <a:cubicBezTo>
                    <a:pt x="979" y="494"/>
                    <a:pt x="979" y="494"/>
                    <a:pt x="979" y="494"/>
                  </a:cubicBezTo>
                  <a:cubicBezTo>
                    <a:pt x="884" y="494"/>
                    <a:pt x="884" y="494"/>
                    <a:pt x="884" y="494"/>
                  </a:cubicBezTo>
                  <a:lnTo>
                    <a:pt x="841" y="654"/>
                  </a:lnTo>
                  <a:close/>
                  <a:moveTo>
                    <a:pt x="1010" y="1329"/>
                  </a:moveTo>
                  <a:cubicBezTo>
                    <a:pt x="1010" y="1045"/>
                    <a:pt x="1010" y="1045"/>
                    <a:pt x="1010" y="1045"/>
                  </a:cubicBezTo>
                  <a:cubicBezTo>
                    <a:pt x="1010" y="1026"/>
                    <a:pt x="994" y="1010"/>
                    <a:pt x="974" y="1010"/>
                  </a:cubicBezTo>
                  <a:cubicBezTo>
                    <a:pt x="159" y="1010"/>
                    <a:pt x="159" y="1010"/>
                    <a:pt x="159" y="1010"/>
                  </a:cubicBezTo>
                  <a:cubicBezTo>
                    <a:pt x="140" y="1010"/>
                    <a:pt x="124" y="1026"/>
                    <a:pt x="124" y="1045"/>
                  </a:cubicBezTo>
                  <a:cubicBezTo>
                    <a:pt x="124" y="1329"/>
                    <a:pt x="124" y="1329"/>
                    <a:pt x="124" y="1329"/>
                  </a:cubicBezTo>
                  <a:cubicBezTo>
                    <a:pt x="124" y="1348"/>
                    <a:pt x="140" y="1364"/>
                    <a:pt x="159" y="1364"/>
                  </a:cubicBezTo>
                  <a:cubicBezTo>
                    <a:pt x="974" y="1364"/>
                    <a:pt x="974" y="1364"/>
                    <a:pt x="974" y="1364"/>
                  </a:cubicBezTo>
                  <a:cubicBezTo>
                    <a:pt x="994" y="1364"/>
                    <a:pt x="1010" y="1348"/>
                    <a:pt x="1010" y="1329"/>
                  </a:cubicBezTo>
                  <a:close/>
                  <a:moveTo>
                    <a:pt x="492" y="1185"/>
                  </a:moveTo>
                  <a:cubicBezTo>
                    <a:pt x="492" y="1218"/>
                    <a:pt x="482" y="1243"/>
                    <a:pt x="464" y="1260"/>
                  </a:cubicBezTo>
                  <a:cubicBezTo>
                    <a:pt x="445" y="1278"/>
                    <a:pt x="418" y="1287"/>
                    <a:pt x="383" y="1287"/>
                  </a:cubicBezTo>
                  <a:cubicBezTo>
                    <a:pt x="327" y="1287"/>
                    <a:pt x="327" y="1287"/>
                    <a:pt x="327" y="1287"/>
                  </a:cubicBezTo>
                  <a:cubicBezTo>
                    <a:pt x="327" y="1087"/>
                    <a:pt x="327" y="1087"/>
                    <a:pt x="327" y="1087"/>
                  </a:cubicBezTo>
                  <a:cubicBezTo>
                    <a:pt x="389" y="1087"/>
                    <a:pt x="389" y="1087"/>
                    <a:pt x="389" y="1087"/>
                  </a:cubicBezTo>
                  <a:cubicBezTo>
                    <a:pt x="422" y="1087"/>
                    <a:pt x="447" y="1096"/>
                    <a:pt x="465" y="1113"/>
                  </a:cubicBezTo>
                  <a:cubicBezTo>
                    <a:pt x="483" y="1130"/>
                    <a:pt x="492" y="1154"/>
                    <a:pt x="492" y="1185"/>
                  </a:cubicBezTo>
                  <a:close/>
                  <a:moveTo>
                    <a:pt x="448" y="1186"/>
                  </a:moveTo>
                  <a:cubicBezTo>
                    <a:pt x="448" y="1143"/>
                    <a:pt x="429" y="1122"/>
                    <a:pt x="391" y="1122"/>
                  </a:cubicBezTo>
                  <a:cubicBezTo>
                    <a:pt x="369" y="1122"/>
                    <a:pt x="369" y="1122"/>
                    <a:pt x="369" y="1122"/>
                  </a:cubicBezTo>
                  <a:cubicBezTo>
                    <a:pt x="369" y="1252"/>
                    <a:pt x="369" y="1252"/>
                    <a:pt x="369" y="1252"/>
                  </a:cubicBezTo>
                  <a:cubicBezTo>
                    <a:pt x="387" y="1252"/>
                    <a:pt x="387" y="1252"/>
                    <a:pt x="387" y="1252"/>
                  </a:cubicBezTo>
                  <a:cubicBezTo>
                    <a:pt x="428" y="1252"/>
                    <a:pt x="448" y="1230"/>
                    <a:pt x="448" y="1186"/>
                  </a:cubicBezTo>
                  <a:close/>
                  <a:moveTo>
                    <a:pt x="546" y="1287"/>
                  </a:moveTo>
                  <a:cubicBezTo>
                    <a:pt x="546" y="1087"/>
                    <a:pt x="546" y="1087"/>
                    <a:pt x="546" y="1087"/>
                  </a:cubicBezTo>
                  <a:cubicBezTo>
                    <a:pt x="589" y="1087"/>
                    <a:pt x="589" y="1087"/>
                    <a:pt x="589" y="1087"/>
                  </a:cubicBezTo>
                  <a:cubicBezTo>
                    <a:pt x="589" y="1287"/>
                    <a:pt x="589" y="1287"/>
                    <a:pt x="589" y="1287"/>
                  </a:cubicBezTo>
                  <a:lnTo>
                    <a:pt x="546" y="1287"/>
                  </a:lnTo>
                  <a:close/>
                  <a:moveTo>
                    <a:pt x="728" y="1175"/>
                  </a:moveTo>
                  <a:cubicBezTo>
                    <a:pt x="807" y="1175"/>
                    <a:pt x="807" y="1175"/>
                    <a:pt x="807" y="1175"/>
                  </a:cubicBezTo>
                  <a:cubicBezTo>
                    <a:pt x="807" y="1278"/>
                    <a:pt x="807" y="1278"/>
                    <a:pt x="807" y="1278"/>
                  </a:cubicBezTo>
                  <a:cubicBezTo>
                    <a:pt x="794" y="1282"/>
                    <a:pt x="782" y="1285"/>
                    <a:pt x="770" y="1287"/>
                  </a:cubicBezTo>
                  <a:cubicBezTo>
                    <a:pt x="759" y="1288"/>
                    <a:pt x="748" y="1289"/>
                    <a:pt x="736" y="1289"/>
                  </a:cubicBezTo>
                  <a:cubicBezTo>
                    <a:pt x="706" y="1289"/>
                    <a:pt x="683" y="1280"/>
                    <a:pt x="667" y="1263"/>
                  </a:cubicBezTo>
                  <a:cubicBezTo>
                    <a:pt x="651" y="1245"/>
                    <a:pt x="643" y="1220"/>
                    <a:pt x="643" y="1187"/>
                  </a:cubicBezTo>
                  <a:cubicBezTo>
                    <a:pt x="643" y="1155"/>
                    <a:pt x="652" y="1129"/>
                    <a:pt x="671" y="1111"/>
                  </a:cubicBezTo>
                  <a:cubicBezTo>
                    <a:pt x="689" y="1093"/>
                    <a:pt x="715" y="1085"/>
                    <a:pt x="747" y="1085"/>
                  </a:cubicBezTo>
                  <a:cubicBezTo>
                    <a:pt x="768" y="1085"/>
                    <a:pt x="787" y="1089"/>
                    <a:pt x="806" y="1097"/>
                  </a:cubicBezTo>
                  <a:cubicBezTo>
                    <a:pt x="792" y="1131"/>
                    <a:pt x="792" y="1131"/>
                    <a:pt x="792" y="1131"/>
                  </a:cubicBezTo>
                  <a:cubicBezTo>
                    <a:pt x="778" y="1123"/>
                    <a:pt x="763" y="1120"/>
                    <a:pt x="747" y="1120"/>
                  </a:cubicBezTo>
                  <a:cubicBezTo>
                    <a:pt x="729" y="1120"/>
                    <a:pt x="714" y="1126"/>
                    <a:pt x="703" y="1138"/>
                  </a:cubicBezTo>
                  <a:cubicBezTo>
                    <a:pt x="692" y="1150"/>
                    <a:pt x="687" y="1167"/>
                    <a:pt x="687" y="1187"/>
                  </a:cubicBezTo>
                  <a:cubicBezTo>
                    <a:pt x="687" y="1209"/>
                    <a:pt x="691" y="1226"/>
                    <a:pt x="700" y="1237"/>
                  </a:cubicBezTo>
                  <a:cubicBezTo>
                    <a:pt x="709" y="1248"/>
                    <a:pt x="722" y="1254"/>
                    <a:pt x="739" y="1254"/>
                  </a:cubicBezTo>
                  <a:cubicBezTo>
                    <a:pt x="747" y="1254"/>
                    <a:pt x="756" y="1253"/>
                    <a:pt x="765" y="1251"/>
                  </a:cubicBezTo>
                  <a:cubicBezTo>
                    <a:pt x="765" y="1210"/>
                    <a:pt x="765" y="1210"/>
                    <a:pt x="765" y="1210"/>
                  </a:cubicBezTo>
                  <a:cubicBezTo>
                    <a:pt x="728" y="1210"/>
                    <a:pt x="728" y="1210"/>
                    <a:pt x="728" y="1210"/>
                  </a:cubicBezTo>
                  <a:lnTo>
                    <a:pt x="728" y="11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ja-JP" altLang="en-US" sz="1000"/>
            </a:p>
          </p:txBody>
        </p:sp>
        <p:sp>
          <p:nvSpPr>
            <p:cNvPr id="256" name="Rectangle 35">
              <a:extLst>
                <a:ext uri="{FF2B5EF4-FFF2-40B4-BE49-F238E27FC236}">
                  <a16:creationId xmlns:a16="http://schemas.microsoft.com/office/drawing/2014/main" id="{D4878E87-3750-AE45-921A-77BF9816E8BE}"/>
                </a:ext>
              </a:extLst>
            </p:cNvPr>
            <p:cNvSpPr>
              <a:spLocks noChangeArrowheads="1"/>
            </p:cNvSpPr>
            <p:nvPr/>
          </p:nvSpPr>
          <p:spPr bwMode="auto">
            <a:xfrm>
              <a:off x="6425049" y="2252181"/>
              <a:ext cx="208288" cy="44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7" name="Rectangle 36">
              <a:extLst>
                <a:ext uri="{FF2B5EF4-FFF2-40B4-BE49-F238E27FC236}">
                  <a16:creationId xmlns:a16="http://schemas.microsoft.com/office/drawing/2014/main" id="{99305B16-6C1C-28D3-5D35-264FD2D9090A}"/>
                </a:ext>
              </a:extLst>
            </p:cNvPr>
            <p:cNvSpPr>
              <a:spLocks noChangeArrowheads="1"/>
            </p:cNvSpPr>
            <p:nvPr/>
          </p:nvSpPr>
          <p:spPr bwMode="auto">
            <a:xfrm>
              <a:off x="6425049" y="2370994"/>
              <a:ext cx="208288" cy="58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8" name="Rectangle 37">
              <a:extLst>
                <a:ext uri="{FF2B5EF4-FFF2-40B4-BE49-F238E27FC236}">
                  <a16:creationId xmlns:a16="http://schemas.microsoft.com/office/drawing/2014/main" id="{68F989A4-833D-A210-E1E2-11FF8053AC5D}"/>
                </a:ext>
              </a:extLst>
            </p:cNvPr>
            <p:cNvSpPr>
              <a:spLocks noChangeArrowheads="1"/>
            </p:cNvSpPr>
            <p:nvPr/>
          </p:nvSpPr>
          <p:spPr bwMode="auto">
            <a:xfrm>
              <a:off x="6439718" y="2277117"/>
              <a:ext cx="20535" cy="733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59" name="Freeform 38">
              <a:extLst>
                <a:ext uri="{FF2B5EF4-FFF2-40B4-BE49-F238E27FC236}">
                  <a16:creationId xmlns:a16="http://schemas.microsoft.com/office/drawing/2014/main" id="{9CF4E993-1376-79F8-40DC-AA2F8F955A38}"/>
                </a:ext>
              </a:extLst>
            </p:cNvPr>
            <p:cNvSpPr>
              <a:spLocks/>
            </p:cNvSpPr>
            <p:nvPr/>
          </p:nvSpPr>
          <p:spPr bwMode="auto">
            <a:xfrm>
              <a:off x="6476389" y="2277117"/>
              <a:ext cx="70407" cy="73341"/>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60" name="Freeform 39">
              <a:extLst>
                <a:ext uri="{FF2B5EF4-FFF2-40B4-BE49-F238E27FC236}">
                  <a16:creationId xmlns:a16="http://schemas.microsoft.com/office/drawing/2014/main" id="{78F7D512-9DDB-ACD0-F279-2DF1D79368B8}"/>
                </a:ext>
              </a:extLst>
            </p:cNvPr>
            <p:cNvSpPr>
              <a:spLocks/>
            </p:cNvSpPr>
            <p:nvPr/>
          </p:nvSpPr>
          <p:spPr bwMode="auto">
            <a:xfrm>
              <a:off x="6554129" y="2277117"/>
              <a:ext cx="71875" cy="73341"/>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61" name="Freeform 5">
              <a:extLst>
                <a:ext uri="{FF2B5EF4-FFF2-40B4-BE49-F238E27FC236}">
                  <a16:creationId xmlns:a16="http://schemas.microsoft.com/office/drawing/2014/main" id="{3F9A3D6B-B042-AF2D-342F-657FE6E80A8F}"/>
                </a:ext>
              </a:extLst>
            </p:cNvPr>
            <p:cNvSpPr>
              <a:spLocks noEditPoints="1"/>
            </p:cNvSpPr>
            <p:nvPr/>
          </p:nvSpPr>
          <p:spPr bwMode="auto">
            <a:xfrm>
              <a:off x="6396201" y="2164782"/>
              <a:ext cx="266962" cy="349104"/>
            </a:xfrm>
            <a:custGeom>
              <a:avLst/>
              <a:gdLst>
                <a:gd name="T0" fmla="*/ 1134 w 1134"/>
                <a:gd name="T1" fmla="*/ 283 h 1488"/>
                <a:gd name="T2" fmla="*/ 0 w 1134"/>
                <a:gd name="T3" fmla="*/ 1488 h 1488"/>
                <a:gd name="T4" fmla="*/ 850 w 1134"/>
                <a:gd name="T5" fmla="*/ 0 h 1488"/>
                <a:gd name="T6" fmla="*/ 878 w 1134"/>
                <a:gd name="T7" fmla="*/ 0 h 1488"/>
                <a:gd name="T8" fmla="*/ 1134 w 1134"/>
                <a:gd name="T9" fmla="*/ 255 h 1488"/>
                <a:gd name="T10" fmla="*/ 1010 w 1134"/>
                <a:gd name="T11" fmla="*/ 385 h 1488"/>
                <a:gd name="T12" fmla="*/ 124 w 1134"/>
                <a:gd name="T13" fmla="*/ 406 h 1488"/>
                <a:gd name="T14" fmla="*/ 1010 w 1134"/>
                <a:gd name="T15" fmla="*/ 385 h 1488"/>
                <a:gd name="T16" fmla="*/ 124 w 1134"/>
                <a:gd name="T17" fmla="*/ 895 h 1488"/>
                <a:gd name="T18" fmla="*/ 1010 w 1134"/>
                <a:gd name="T19" fmla="*/ 916 h 1488"/>
                <a:gd name="T20" fmla="*/ 273 w 1134"/>
                <a:gd name="T21" fmla="*/ 808 h 1488"/>
                <a:gd name="T22" fmla="*/ 188 w 1134"/>
                <a:gd name="T23" fmla="*/ 494 h 1488"/>
                <a:gd name="T24" fmla="*/ 273 w 1134"/>
                <a:gd name="T25" fmla="*/ 808 h 1488"/>
                <a:gd name="T26" fmla="*/ 564 w 1134"/>
                <a:gd name="T27" fmla="*/ 494 h 1488"/>
                <a:gd name="T28" fmla="*/ 567 w 1134"/>
                <a:gd name="T29" fmla="*/ 712 h 1488"/>
                <a:gd name="T30" fmla="*/ 452 w 1134"/>
                <a:gd name="T31" fmla="*/ 494 h 1488"/>
                <a:gd name="T32" fmla="*/ 341 w 1134"/>
                <a:gd name="T33" fmla="*/ 808 h 1488"/>
                <a:gd name="T34" fmla="*/ 416 w 1134"/>
                <a:gd name="T35" fmla="*/ 666 h 1488"/>
                <a:gd name="T36" fmla="*/ 414 w 1134"/>
                <a:gd name="T37" fmla="*/ 587 h 1488"/>
                <a:gd name="T38" fmla="*/ 640 w 1134"/>
                <a:gd name="T39" fmla="*/ 808 h 1488"/>
                <a:gd name="T40" fmla="*/ 841 w 1134"/>
                <a:gd name="T41" fmla="*/ 654 h 1488"/>
                <a:gd name="T42" fmla="*/ 827 w 1134"/>
                <a:gd name="T43" fmla="*/ 727 h 1488"/>
                <a:gd name="T44" fmla="*/ 769 w 1134"/>
                <a:gd name="T45" fmla="*/ 494 h 1488"/>
                <a:gd name="T46" fmla="*/ 776 w 1134"/>
                <a:gd name="T47" fmla="*/ 808 h 1488"/>
                <a:gd name="T48" fmla="*/ 979 w 1134"/>
                <a:gd name="T49" fmla="*/ 494 h 1488"/>
                <a:gd name="T50" fmla="*/ 841 w 1134"/>
                <a:gd name="T51" fmla="*/ 654 h 1488"/>
                <a:gd name="T52" fmla="*/ 1010 w 1134"/>
                <a:gd name="T53" fmla="*/ 1045 h 1488"/>
                <a:gd name="T54" fmla="*/ 159 w 1134"/>
                <a:gd name="T55" fmla="*/ 1010 h 1488"/>
                <a:gd name="T56" fmla="*/ 124 w 1134"/>
                <a:gd name="T57" fmla="*/ 1329 h 1488"/>
                <a:gd name="T58" fmla="*/ 974 w 1134"/>
                <a:gd name="T59" fmla="*/ 1364 h 1488"/>
                <a:gd name="T60" fmla="*/ 492 w 1134"/>
                <a:gd name="T61" fmla="*/ 1185 h 1488"/>
                <a:gd name="T62" fmla="*/ 383 w 1134"/>
                <a:gd name="T63" fmla="*/ 1287 h 1488"/>
                <a:gd name="T64" fmla="*/ 327 w 1134"/>
                <a:gd name="T65" fmla="*/ 1087 h 1488"/>
                <a:gd name="T66" fmla="*/ 465 w 1134"/>
                <a:gd name="T67" fmla="*/ 1113 h 1488"/>
                <a:gd name="T68" fmla="*/ 448 w 1134"/>
                <a:gd name="T69" fmla="*/ 1186 h 1488"/>
                <a:gd name="T70" fmla="*/ 369 w 1134"/>
                <a:gd name="T71" fmla="*/ 1122 h 1488"/>
                <a:gd name="T72" fmla="*/ 387 w 1134"/>
                <a:gd name="T73" fmla="*/ 1252 h 1488"/>
                <a:gd name="T74" fmla="*/ 546 w 1134"/>
                <a:gd name="T75" fmla="*/ 1287 h 1488"/>
                <a:gd name="T76" fmla="*/ 589 w 1134"/>
                <a:gd name="T77" fmla="*/ 1087 h 1488"/>
                <a:gd name="T78" fmla="*/ 546 w 1134"/>
                <a:gd name="T79" fmla="*/ 1287 h 1488"/>
                <a:gd name="T80" fmla="*/ 807 w 1134"/>
                <a:gd name="T81" fmla="*/ 1175 h 1488"/>
                <a:gd name="T82" fmla="*/ 770 w 1134"/>
                <a:gd name="T83" fmla="*/ 1287 h 1488"/>
                <a:gd name="T84" fmla="*/ 667 w 1134"/>
                <a:gd name="T85" fmla="*/ 1263 h 1488"/>
                <a:gd name="T86" fmla="*/ 671 w 1134"/>
                <a:gd name="T87" fmla="*/ 1111 h 1488"/>
                <a:gd name="T88" fmla="*/ 806 w 1134"/>
                <a:gd name="T89" fmla="*/ 1097 h 1488"/>
                <a:gd name="T90" fmla="*/ 747 w 1134"/>
                <a:gd name="T91" fmla="*/ 1120 h 1488"/>
                <a:gd name="T92" fmla="*/ 687 w 1134"/>
                <a:gd name="T93" fmla="*/ 1187 h 1488"/>
                <a:gd name="T94" fmla="*/ 739 w 1134"/>
                <a:gd name="T95" fmla="*/ 1254 h 1488"/>
                <a:gd name="T96" fmla="*/ 765 w 1134"/>
                <a:gd name="T97" fmla="*/ 1210 h 1488"/>
                <a:gd name="T98" fmla="*/ 728 w 1134"/>
                <a:gd name="T99" fmla="*/ 1175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488">
                  <a:moveTo>
                    <a:pt x="850" y="283"/>
                  </a:moveTo>
                  <a:cubicBezTo>
                    <a:pt x="1134" y="283"/>
                    <a:pt x="1134" y="283"/>
                    <a:pt x="1134" y="283"/>
                  </a:cubicBezTo>
                  <a:cubicBezTo>
                    <a:pt x="1134" y="1488"/>
                    <a:pt x="1134" y="1488"/>
                    <a:pt x="1134" y="1488"/>
                  </a:cubicBezTo>
                  <a:cubicBezTo>
                    <a:pt x="0" y="1488"/>
                    <a:pt x="0" y="1488"/>
                    <a:pt x="0" y="1488"/>
                  </a:cubicBezTo>
                  <a:cubicBezTo>
                    <a:pt x="0" y="0"/>
                    <a:pt x="0" y="0"/>
                    <a:pt x="0" y="0"/>
                  </a:cubicBezTo>
                  <a:cubicBezTo>
                    <a:pt x="850" y="0"/>
                    <a:pt x="850" y="0"/>
                    <a:pt x="850" y="0"/>
                  </a:cubicBezTo>
                  <a:lnTo>
                    <a:pt x="850" y="283"/>
                  </a:lnTo>
                  <a:close/>
                  <a:moveTo>
                    <a:pt x="878" y="0"/>
                  </a:moveTo>
                  <a:cubicBezTo>
                    <a:pt x="878" y="255"/>
                    <a:pt x="878" y="255"/>
                    <a:pt x="878" y="255"/>
                  </a:cubicBezTo>
                  <a:cubicBezTo>
                    <a:pt x="1134" y="255"/>
                    <a:pt x="1134" y="255"/>
                    <a:pt x="1134" y="255"/>
                  </a:cubicBezTo>
                  <a:lnTo>
                    <a:pt x="878" y="0"/>
                  </a:lnTo>
                  <a:close/>
                  <a:moveTo>
                    <a:pt x="1010" y="385"/>
                  </a:moveTo>
                  <a:cubicBezTo>
                    <a:pt x="124" y="385"/>
                    <a:pt x="124" y="385"/>
                    <a:pt x="124" y="385"/>
                  </a:cubicBezTo>
                  <a:cubicBezTo>
                    <a:pt x="124" y="406"/>
                    <a:pt x="124" y="406"/>
                    <a:pt x="124" y="406"/>
                  </a:cubicBezTo>
                  <a:cubicBezTo>
                    <a:pt x="1010" y="406"/>
                    <a:pt x="1010" y="406"/>
                    <a:pt x="1010" y="406"/>
                  </a:cubicBezTo>
                  <a:lnTo>
                    <a:pt x="1010" y="385"/>
                  </a:lnTo>
                  <a:close/>
                  <a:moveTo>
                    <a:pt x="1010" y="895"/>
                  </a:moveTo>
                  <a:cubicBezTo>
                    <a:pt x="124" y="895"/>
                    <a:pt x="124" y="895"/>
                    <a:pt x="124" y="895"/>
                  </a:cubicBezTo>
                  <a:cubicBezTo>
                    <a:pt x="124" y="916"/>
                    <a:pt x="124" y="916"/>
                    <a:pt x="124" y="916"/>
                  </a:cubicBezTo>
                  <a:cubicBezTo>
                    <a:pt x="1010" y="916"/>
                    <a:pt x="1010" y="916"/>
                    <a:pt x="1010" y="916"/>
                  </a:cubicBezTo>
                  <a:lnTo>
                    <a:pt x="1010" y="895"/>
                  </a:lnTo>
                  <a:close/>
                  <a:moveTo>
                    <a:pt x="273" y="808"/>
                  </a:moveTo>
                  <a:cubicBezTo>
                    <a:pt x="273" y="494"/>
                    <a:pt x="273" y="494"/>
                    <a:pt x="273" y="494"/>
                  </a:cubicBezTo>
                  <a:cubicBezTo>
                    <a:pt x="188" y="494"/>
                    <a:pt x="188" y="494"/>
                    <a:pt x="188" y="494"/>
                  </a:cubicBezTo>
                  <a:cubicBezTo>
                    <a:pt x="188" y="808"/>
                    <a:pt x="188" y="808"/>
                    <a:pt x="188" y="808"/>
                  </a:cubicBezTo>
                  <a:lnTo>
                    <a:pt x="273" y="808"/>
                  </a:lnTo>
                  <a:close/>
                  <a:moveTo>
                    <a:pt x="640" y="494"/>
                  </a:moveTo>
                  <a:cubicBezTo>
                    <a:pt x="564" y="494"/>
                    <a:pt x="564" y="494"/>
                    <a:pt x="564" y="494"/>
                  </a:cubicBezTo>
                  <a:cubicBezTo>
                    <a:pt x="564" y="636"/>
                    <a:pt x="564" y="636"/>
                    <a:pt x="564" y="636"/>
                  </a:cubicBezTo>
                  <a:cubicBezTo>
                    <a:pt x="564" y="655"/>
                    <a:pt x="565" y="680"/>
                    <a:pt x="567" y="712"/>
                  </a:cubicBezTo>
                  <a:cubicBezTo>
                    <a:pt x="566" y="712"/>
                    <a:pt x="566" y="712"/>
                    <a:pt x="566" y="712"/>
                  </a:cubicBezTo>
                  <a:cubicBezTo>
                    <a:pt x="452" y="494"/>
                    <a:pt x="452" y="494"/>
                    <a:pt x="452" y="494"/>
                  </a:cubicBezTo>
                  <a:cubicBezTo>
                    <a:pt x="341" y="494"/>
                    <a:pt x="341" y="494"/>
                    <a:pt x="341" y="494"/>
                  </a:cubicBezTo>
                  <a:cubicBezTo>
                    <a:pt x="341" y="808"/>
                    <a:pt x="341" y="808"/>
                    <a:pt x="341" y="808"/>
                  </a:cubicBezTo>
                  <a:cubicBezTo>
                    <a:pt x="416" y="808"/>
                    <a:pt x="416" y="808"/>
                    <a:pt x="416" y="808"/>
                  </a:cubicBezTo>
                  <a:cubicBezTo>
                    <a:pt x="416" y="666"/>
                    <a:pt x="416" y="666"/>
                    <a:pt x="416" y="666"/>
                  </a:cubicBezTo>
                  <a:cubicBezTo>
                    <a:pt x="416" y="648"/>
                    <a:pt x="415" y="621"/>
                    <a:pt x="412" y="587"/>
                  </a:cubicBezTo>
                  <a:cubicBezTo>
                    <a:pt x="414" y="587"/>
                    <a:pt x="414" y="587"/>
                    <a:pt x="414" y="587"/>
                  </a:cubicBezTo>
                  <a:cubicBezTo>
                    <a:pt x="529" y="808"/>
                    <a:pt x="529" y="808"/>
                    <a:pt x="529" y="808"/>
                  </a:cubicBezTo>
                  <a:cubicBezTo>
                    <a:pt x="640" y="808"/>
                    <a:pt x="640" y="808"/>
                    <a:pt x="640" y="808"/>
                  </a:cubicBezTo>
                  <a:lnTo>
                    <a:pt x="640" y="494"/>
                  </a:lnTo>
                  <a:close/>
                  <a:moveTo>
                    <a:pt x="841" y="654"/>
                  </a:moveTo>
                  <a:cubicBezTo>
                    <a:pt x="838" y="662"/>
                    <a:pt x="836" y="674"/>
                    <a:pt x="833" y="689"/>
                  </a:cubicBezTo>
                  <a:cubicBezTo>
                    <a:pt x="830" y="704"/>
                    <a:pt x="828" y="717"/>
                    <a:pt x="827" y="727"/>
                  </a:cubicBezTo>
                  <a:cubicBezTo>
                    <a:pt x="826" y="713"/>
                    <a:pt x="821" y="688"/>
                    <a:pt x="812" y="653"/>
                  </a:cubicBezTo>
                  <a:cubicBezTo>
                    <a:pt x="769" y="494"/>
                    <a:pt x="769" y="494"/>
                    <a:pt x="769" y="494"/>
                  </a:cubicBezTo>
                  <a:cubicBezTo>
                    <a:pt x="674" y="494"/>
                    <a:pt x="674" y="494"/>
                    <a:pt x="674" y="494"/>
                  </a:cubicBezTo>
                  <a:cubicBezTo>
                    <a:pt x="776" y="808"/>
                    <a:pt x="776" y="808"/>
                    <a:pt x="776" y="808"/>
                  </a:cubicBezTo>
                  <a:cubicBezTo>
                    <a:pt x="876" y="808"/>
                    <a:pt x="876" y="808"/>
                    <a:pt x="876" y="808"/>
                  </a:cubicBezTo>
                  <a:cubicBezTo>
                    <a:pt x="979" y="494"/>
                    <a:pt x="979" y="494"/>
                    <a:pt x="979" y="494"/>
                  </a:cubicBezTo>
                  <a:cubicBezTo>
                    <a:pt x="884" y="494"/>
                    <a:pt x="884" y="494"/>
                    <a:pt x="884" y="494"/>
                  </a:cubicBezTo>
                  <a:lnTo>
                    <a:pt x="841" y="654"/>
                  </a:lnTo>
                  <a:close/>
                  <a:moveTo>
                    <a:pt x="1010" y="1329"/>
                  </a:moveTo>
                  <a:cubicBezTo>
                    <a:pt x="1010" y="1045"/>
                    <a:pt x="1010" y="1045"/>
                    <a:pt x="1010" y="1045"/>
                  </a:cubicBezTo>
                  <a:cubicBezTo>
                    <a:pt x="1010" y="1026"/>
                    <a:pt x="994" y="1010"/>
                    <a:pt x="974" y="1010"/>
                  </a:cubicBezTo>
                  <a:cubicBezTo>
                    <a:pt x="159" y="1010"/>
                    <a:pt x="159" y="1010"/>
                    <a:pt x="159" y="1010"/>
                  </a:cubicBezTo>
                  <a:cubicBezTo>
                    <a:pt x="140" y="1010"/>
                    <a:pt x="124" y="1026"/>
                    <a:pt x="124" y="1045"/>
                  </a:cubicBezTo>
                  <a:cubicBezTo>
                    <a:pt x="124" y="1329"/>
                    <a:pt x="124" y="1329"/>
                    <a:pt x="124" y="1329"/>
                  </a:cubicBezTo>
                  <a:cubicBezTo>
                    <a:pt x="124" y="1348"/>
                    <a:pt x="140" y="1364"/>
                    <a:pt x="159" y="1364"/>
                  </a:cubicBezTo>
                  <a:cubicBezTo>
                    <a:pt x="974" y="1364"/>
                    <a:pt x="974" y="1364"/>
                    <a:pt x="974" y="1364"/>
                  </a:cubicBezTo>
                  <a:cubicBezTo>
                    <a:pt x="994" y="1364"/>
                    <a:pt x="1010" y="1348"/>
                    <a:pt x="1010" y="1329"/>
                  </a:cubicBezTo>
                  <a:close/>
                  <a:moveTo>
                    <a:pt x="492" y="1185"/>
                  </a:moveTo>
                  <a:cubicBezTo>
                    <a:pt x="492" y="1218"/>
                    <a:pt x="482" y="1243"/>
                    <a:pt x="464" y="1260"/>
                  </a:cubicBezTo>
                  <a:cubicBezTo>
                    <a:pt x="445" y="1278"/>
                    <a:pt x="418" y="1287"/>
                    <a:pt x="383" y="1287"/>
                  </a:cubicBezTo>
                  <a:cubicBezTo>
                    <a:pt x="327" y="1287"/>
                    <a:pt x="327" y="1287"/>
                    <a:pt x="327" y="1287"/>
                  </a:cubicBezTo>
                  <a:cubicBezTo>
                    <a:pt x="327" y="1087"/>
                    <a:pt x="327" y="1087"/>
                    <a:pt x="327" y="1087"/>
                  </a:cubicBezTo>
                  <a:cubicBezTo>
                    <a:pt x="389" y="1087"/>
                    <a:pt x="389" y="1087"/>
                    <a:pt x="389" y="1087"/>
                  </a:cubicBezTo>
                  <a:cubicBezTo>
                    <a:pt x="422" y="1087"/>
                    <a:pt x="447" y="1096"/>
                    <a:pt x="465" y="1113"/>
                  </a:cubicBezTo>
                  <a:cubicBezTo>
                    <a:pt x="483" y="1130"/>
                    <a:pt x="492" y="1154"/>
                    <a:pt x="492" y="1185"/>
                  </a:cubicBezTo>
                  <a:close/>
                  <a:moveTo>
                    <a:pt x="448" y="1186"/>
                  </a:moveTo>
                  <a:cubicBezTo>
                    <a:pt x="448" y="1143"/>
                    <a:pt x="429" y="1122"/>
                    <a:pt x="391" y="1122"/>
                  </a:cubicBezTo>
                  <a:cubicBezTo>
                    <a:pt x="369" y="1122"/>
                    <a:pt x="369" y="1122"/>
                    <a:pt x="369" y="1122"/>
                  </a:cubicBezTo>
                  <a:cubicBezTo>
                    <a:pt x="369" y="1252"/>
                    <a:pt x="369" y="1252"/>
                    <a:pt x="369" y="1252"/>
                  </a:cubicBezTo>
                  <a:cubicBezTo>
                    <a:pt x="387" y="1252"/>
                    <a:pt x="387" y="1252"/>
                    <a:pt x="387" y="1252"/>
                  </a:cubicBezTo>
                  <a:cubicBezTo>
                    <a:pt x="428" y="1252"/>
                    <a:pt x="448" y="1230"/>
                    <a:pt x="448" y="1186"/>
                  </a:cubicBezTo>
                  <a:close/>
                  <a:moveTo>
                    <a:pt x="546" y="1287"/>
                  </a:moveTo>
                  <a:cubicBezTo>
                    <a:pt x="546" y="1087"/>
                    <a:pt x="546" y="1087"/>
                    <a:pt x="546" y="1087"/>
                  </a:cubicBezTo>
                  <a:cubicBezTo>
                    <a:pt x="589" y="1087"/>
                    <a:pt x="589" y="1087"/>
                    <a:pt x="589" y="1087"/>
                  </a:cubicBezTo>
                  <a:cubicBezTo>
                    <a:pt x="589" y="1287"/>
                    <a:pt x="589" y="1287"/>
                    <a:pt x="589" y="1287"/>
                  </a:cubicBezTo>
                  <a:lnTo>
                    <a:pt x="546" y="1287"/>
                  </a:lnTo>
                  <a:close/>
                  <a:moveTo>
                    <a:pt x="728" y="1175"/>
                  </a:moveTo>
                  <a:cubicBezTo>
                    <a:pt x="807" y="1175"/>
                    <a:pt x="807" y="1175"/>
                    <a:pt x="807" y="1175"/>
                  </a:cubicBezTo>
                  <a:cubicBezTo>
                    <a:pt x="807" y="1278"/>
                    <a:pt x="807" y="1278"/>
                    <a:pt x="807" y="1278"/>
                  </a:cubicBezTo>
                  <a:cubicBezTo>
                    <a:pt x="794" y="1282"/>
                    <a:pt x="782" y="1285"/>
                    <a:pt x="770" y="1287"/>
                  </a:cubicBezTo>
                  <a:cubicBezTo>
                    <a:pt x="759" y="1288"/>
                    <a:pt x="748" y="1289"/>
                    <a:pt x="736" y="1289"/>
                  </a:cubicBezTo>
                  <a:cubicBezTo>
                    <a:pt x="706" y="1289"/>
                    <a:pt x="683" y="1280"/>
                    <a:pt x="667" y="1263"/>
                  </a:cubicBezTo>
                  <a:cubicBezTo>
                    <a:pt x="651" y="1245"/>
                    <a:pt x="643" y="1220"/>
                    <a:pt x="643" y="1187"/>
                  </a:cubicBezTo>
                  <a:cubicBezTo>
                    <a:pt x="643" y="1155"/>
                    <a:pt x="652" y="1129"/>
                    <a:pt x="671" y="1111"/>
                  </a:cubicBezTo>
                  <a:cubicBezTo>
                    <a:pt x="689" y="1093"/>
                    <a:pt x="715" y="1085"/>
                    <a:pt x="747" y="1085"/>
                  </a:cubicBezTo>
                  <a:cubicBezTo>
                    <a:pt x="768" y="1085"/>
                    <a:pt x="787" y="1089"/>
                    <a:pt x="806" y="1097"/>
                  </a:cubicBezTo>
                  <a:cubicBezTo>
                    <a:pt x="792" y="1131"/>
                    <a:pt x="792" y="1131"/>
                    <a:pt x="792" y="1131"/>
                  </a:cubicBezTo>
                  <a:cubicBezTo>
                    <a:pt x="778" y="1123"/>
                    <a:pt x="763" y="1120"/>
                    <a:pt x="747" y="1120"/>
                  </a:cubicBezTo>
                  <a:cubicBezTo>
                    <a:pt x="729" y="1120"/>
                    <a:pt x="714" y="1126"/>
                    <a:pt x="703" y="1138"/>
                  </a:cubicBezTo>
                  <a:cubicBezTo>
                    <a:pt x="692" y="1150"/>
                    <a:pt x="687" y="1167"/>
                    <a:pt x="687" y="1187"/>
                  </a:cubicBezTo>
                  <a:cubicBezTo>
                    <a:pt x="687" y="1209"/>
                    <a:pt x="691" y="1226"/>
                    <a:pt x="700" y="1237"/>
                  </a:cubicBezTo>
                  <a:cubicBezTo>
                    <a:pt x="709" y="1248"/>
                    <a:pt x="722" y="1254"/>
                    <a:pt x="739" y="1254"/>
                  </a:cubicBezTo>
                  <a:cubicBezTo>
                    <a:pt x="747" y="1254"/>
                    <a:pt x="756" y="1253"/>
                    <a:pt x="765" y="1251"/>
                  </a:cubicBezTo>
                  <a:cubicBezTo>
                    <a:pt x="765" y="1210"/>
                    <a:pt x="765" y="1210"/>
                    <a:pt x="765" y="1210"/>
                  </a:cubicBezTo>
                  <a:cubicBezTo>
                    <a:pt x="728" y="1210"/>
                    <a:pt x="728" y="1210"/>
                    <a:pt x="728" y="1210"/>
                  </a:cubicBezTo>
                  <a:lnTo>
                    <a:pt x="728" y="11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ja-JP" altLang="en-US" sz="1000"/>
            </a:p>
          </p:txBody>
        </p:sp>
        <p:sp>
          <p:nvSpPr>
            <p:cNvPr id="262" name="Rectangle 35">
              <a:extLst>
                <a:ext uri="{FF2B5EF4-FFF2-40B4-BE49-F238E27FC236}">
                  <a16:creationId xmlns:a16="http://schemas.microsoft.com/office/drawing/2014/main" id="{0C314534-3502-EE26-A236-2C9B7AECC276}"/>
                </a:ext>
              </a:extLst>
            </p:cNvPr>
            <p:cNvSpPr>
              <a:spLocks noChangeArrowheads="1"/>
            </p:cNvSpPr>
            <p:nvPr/>
          </p:nvSpPr>
          <p:spPr bwMode="auto">
            <a:xfrm>
              <a:off x="6773390" y="2259437"/>
              <a:ext cx="208288" cy="44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63" name="Rectangle 36">
              <a:extLst>
                <a:ext uri="{FF2B5EF4-FFF2-40B4-BE49-F238E27FC236}">
                  <a16:creationId xmlns:a16="http://schemas.microsoft.com/office/drawing/2014/main" id="{23172646-90B1-50AA-5003-FE8FEDDF395A}"/>
                </a:ext>
              </a:extLst>
            </p:cNvPr>
            <p:cNvSpPr>
              <a:spLocks noChangeArrowheads="1"/>
            </p:cNvSpPr>
            <p:nvPr/>
          </p:nvSpPr>
          <p:spPr bwMode="auto">
            <a:xfrm>
              <a:off x="6773390" y="2378250"/>
              <a:ext cx="208288" cy="58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64" name="Rectangle 37">
              <a:extLst>
                <a:ext uri="{FF2B5EF4-FFF2-40B4-BE49-F238E27FC236}">
                  <a16:creationId xmlns:a16="http://schemas.microsoft.com/office/drawing/2014/main" id="{677194B9-7018-9C79-A853-5C7DAD085B7F}"/>
                </a:ext>
              </a:extLst>
            </p:cNvPr>
            <p:cNvSpPr>
              <a:spLocks noChangeArrowheads="1"/>
            </p:cNvSpPr>
            <p:nvPr/>
          </p:nvSpPr>
          <p:spPr bwMode="auto">
            <a:xfrm>
              <a:off x="6788059" y="2284373"/>
              <a:ext cx="20535" cy="733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65" name="Freeform 38">
              <a:extLst>
                <a:ext uri="{FF2B5EF4-FFF2-40B4-BE49-F238E27FC236}">
                  <a16:creationId xmlns:a16="http://schemas.microsoft.com/office/drawing/2014/main" id="{4180B420-BA6A-A58D-3DD4-4DF8452A7CEE}"/>
                </a:ext>
              </a:extLst>
            </p:cNvPr>
            <p:cNvSpPr>
              <a:spLocks/>
            </p:cNvSpPr>
            <p:nvPr/>
          </p:nvSpPr>
          <p:spPr bwMode="auto">
            <a:xfrm>
              <a:off x="6824730" y="2284373"/>
              <a:ext cx="70407" cy="73341"/>
            </a:xfrm>
            <a:custGeom>
              <a:avLst/>
              <a:gdLst>
                <a:gd name="T0" fmla="*/ 299 w 299"/>
                <a:gd name="T1" fmla="*/ 0 h 313"/>
                <a:gd name="T2" fmla="*/ 223 w 299"/>
                <a:gd name="T3" fmla="*/ 0 h 313"/>
                <a:gd name="T4" fmla="*/ 223 w 299"/>
                <a:gd name="T5" fmla="*/ 141 h 313"/>
                <a:gd name="T6" fmla="*/ 226 w 299"/>
                <a:gd name="T7" fmla="*/ 218 h 313"/>
                <a:gd name="T8" fmla="*/ 225 w 299"/>
                <a:gd name="T9" fmla="*/ 218 h 313"/>
                <a:gd name="T10" fmla="*/ 111 w 299"/>
                <a:gd name="T11" fmla="*/ 0 h 313"/>
                <a:gd name="T12" fmla="*/ 0 w 299"/>
                <a:gd name="T13" fmla="*/ 0 h 313"/>
                <a:gd name="T14" fmla="*/ 0 w 299"/>
                <a:gd name="T15" fmla="*/ 313 h 313"/>
                <a:gd name="T16" fmla="*/ 75 w 299"/>
                <a:gd name="T17" fmla="*/ 313 h 313"/>
                <a:gd name="T18" fmla="*/ 75 w 299"/>
                <a:gd name="T19" fmla="*/ 172 h 313"/>
                <a:gd name="T20" fmla="*/ 71 w 299"/>
                <a:gd name="T21" fmla="*/ 92 h 313"/>
                <a:gd name="T22" fmla="*/ 73 w 299"/>
                <a:gd name="T23" fmla="*/ 92 h 313"/>
                <a:gd name="T24" fmla="*/ 188 w 299"/>
                <a:gd name="T25" fmla="*/ 313 h 313"/>
                <a:gd name="T26" fmla="*/ 299 w 299"/>
                <a:gd name="T27" fmla="*/ 313 h 313"/>
                <a:gd name="T28" fmla="*/ 299 w 299"/>
                <a:gd name="T29"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9" h="313">
                  <a:moveTo>
                    <a:pt x="299" y="0"/>
                  </a:moveTo>
                  <a:cubicBezTo>
                    <a:pt x="223" y="0"/>
                    <a:pt x="223" y="0"/>
                    <a:pt x="223" y="0"/>
                  </a:cubicBezTo>
                  <a:cubicBezTo>
                    <a:pt x="223" y="141"/>
                    <a:pt x="223" y="141"/>
                    <a:pt x="223" y="141"/>
                  </a:cubicBezTo>
                  <a:cubicBezTo>
                    <a:pt x="223" y="161"/>
                    <a:pt x="224" y="186"/>
                    <a:pt x="226" y="218"/>
                  </a:cubicBezTo>
                  <a:cubicBezTo>
                    <a:pt x="225" y="218"/>
                    <a:pt x="225" y="218"/>
                    <a:pt x="225" y="218"/>
                  </a:cubicBezTo>
                  <a:cubicBezTo>
                    <a:pt x="111" y="0"/>
                    <a:pt x="111" y="0"/>
                    <a:pt x="111" y="0"/>
                  </a:cubicBezTo>
                  <a:cubicBezTo>
                    <a:pt x="0" y="0"/>
                    <a:pt x="0" y="0"/>
                    <a:pt x="0" y="0"/>
                  </a:cubicBezTo>
                  <a:cubicBezTo>
                    <a:pt x="0" y="313"/>
                    <a:pt x="0" y="313"/>
                    <a:pt x="0" y="313"/>
                  </a:cubicBezTo>
                  <a:cubicBezTo>
                    <a:pt x="75" y="313"/>
                    <a:pt x="75" y="313"/>
                    <a:pt x="75" y="313"/>
                  </a:cubicBezTo>
                  <a:cubicBezTo>
                    <a:pt x="75" y="172"/>
                    <a:pt x="75" y="172"/>
                    <a:pt x="75" y="172"/>
                  </a:cubicBezTo>
                  <a:cubicBezTo>
                    <a:pt x="75" y="154"/>
                    <a:pt x="74" y="127"/>
                    <a:pt x="71" y="92"/>
                  </a:cubicBezTo>
                  <a:cubicBezTo>
                    <a:pt x="73" y="92"/>
                    <a:pt x="73" y="92"/>
                    <a:pt x="73" y="92"/>
                  </a:cubicBezTo>
                  <a:cubicBezTo>
                    <a:pt x="188" y="313"/>
                    <a:pt x="188" y="313"/>
                    <a:pt x="188" y="313"/>
                  </a:cubicBezTo>
                  <a:cubicBezTo>
                    <a:pt x="299" y="313"/>
                    <a:pt x="299" y="313"/>
                    <a:pt x="299" y="313"/>
                  </a:cubicBezTo>
                  <a:lnTo>
                    <a:pt x="2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66" name="Freeform 39">
              <a:extLst>
                <a:ext uri="{FF2B5EF4-FFF2-40B4-BE49-F238E27FC236}">
                  <a16:creationId xmlns:a16="http://schemas.microsoft.com/office/drawing/2014/main" id="{624B17CA-CD19-E7D6-AD80-209260CE10E2}"/>
                </a:ext>
              </a:extLst>
            </p:cNvPr>
            <p:cNvSpPr>
              <a:spLocks/>
            </p:cNvSpPr>
            <p:nvPr/>
          </p:nvSpPr>
          <p:spPr bwMode="auto">
            <a:xfrm>
              <a:off x="6902470" y="2284373"/>
              <a:ext cx="71875" cy="73341"/>
            </a:xfrm>
            <a:custGeom>
              <a:avLst/>
              <a:gdLst>
                <a:gd name="T0" fmla="*/ 167 w 305"/>
                <a:gd name="T1" fmla="*/ 159 h 313"/>
                <a:gd name="T2" fmla="*/ 159 w 305"/>
                <a:gd name="T3" fmla="*/ 195 h 313"/>
                <a:gd name="T4" fmla="*/ 153 w 305"/>
                <a:gd name="T5" fmla="*/ 232 h 313"/>
                <a:gd name="T6" fmla="*/ 138 w 305"/>
                <a:gd name="T7" fmla="*/ 159 h 313"/>
                <a:gd name="T8" fmla="*/ 95 w 305"/>
                <a:gd name="T9" fmla="*/ 0 h 313"/>
                <a:gd name="T10" fmla="*/ 0 w 305"/>
                <a:gd name="T11" fmla="*/ 0 h 313"/>
                <a:gd name="T12" fmla="*/ 102 w 305"/>
                <a:gd name="T13" fmla="*/ 313 h 313"/>
                <a:gd name="T14" fmla="*/ 202 w 305"/>
                <a:gd name="T15" fmla="*/ 313 h 313"/>
                <a:gd name="T16" fmla="*/ 305 w 305"/>
                <a:gd name="T17" fmla="*/ 0 h 313"/>
                <a:gd name="T18" fmla="*/ 210 w 305"/>
                <a:gd name="T19" fmla="*/ 0 h 313"/>
                <a:gd name="T20" fmla="*/ 167 w 305"/>
                <a:gd name="T21" fmla="*/ 15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13">
                  <a:moveTo>
                    <a:pt x="167" y="159"/>
                  </a:moveTo>
                  <a:cubicBezTo>
                    <a:pt x="164" y="168"/>
                    <a:pt x="162" y="180"/>
                    <a:pt x="159" y="195"/>
                  </a:cubicBezTo>
                  <a:cubicBezTo>
                    <a:pt x="156" y="210"/>
                    <a:pt x="154" y="222"/>
                    <a:pt x="153" y="232"/>
                  </a:cubicBezTo>
                  <a:cubicBezTo>
                    <a:pt x="152" y="219"/>
                    <a:pt x="147" y="194"/>
                    <a:pt x="138" y="159"/>
                  </a:cubicBezTo>
                  <a:cubicBezTo>
                    <a:pt x="95" y="0"/>
                    <a:pt x="95" y="0"/>
                    <a:pt x="95" y="0"/>
                  </a:cubicBezTo>
                  <a:cubicBezTo>
                    <a:pt x="0" y="0"/>
                    <a:pt x="0" y="0"/>
                    <a:pt x="0" y="0"/>
                  </a:cubicBezTo>
                  <a:cubicBezTo>
                    <a:pt x="102" y="313"/>
                    <a:pt x="102" y="313"/>
                    <a:pt x="102" y="313"/>
                  </a:cubicBezTo>
                  <a:cubicBezTo>
                    <a:pt x="202" y="313"/>
                    <a:pt x="202" y="313"/>
                    <a:pt x="202" y="313"/>
                  </a:cubicBezTo>
                  <a:cubicBezTo>
                    <a:pt x="305" y="0"/>
                    <a:pt x="305" y="0"/>
                    <a:pt x="305" y="0"/>
                  </a:cubicBezTo>
                  <a:cubicBezTo>
                    <a:pt x="210" y="0"/>
                    <a:pt x="210" y="0"/>
                    <a:pt x="210" y="0"/>
                  </a:cubicBezTo>
                  <a:lnTo>
                    <a:pt x="167"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000">
                <a:solidFill>
                  <a:prstClr val="black"/>
                </a:solidFill>
                <a:latin typeface="メイリオ"/>
                <a:ea typeface="メイリオ"/>
              </a:endParaRPr>
            </a:p>
          </p:txBody>
        </p:sp>
        <p:sp>
          <p:nvSpPr>
            <p:cNvPr id="267" name="Freeform 5">
              <a:extLst>
                <a:ext uri="{FF2B5EF4-FFF2-40B4-BE49-F238E27FC236}">
                  <a16:creationId xmlns:a16="http://schemas.microsoft.com/office/drawing/2014/main" id="{57FC56F4-6F7D-4EEF-3E63-6244CC3B0841}"/>
                </a:ext>
              </a:extLst>
            </p:cNvPr>
            <p:cNvSpPr>
              <a:spLocks noEditPoints="1"/>
            </p:cNvSpPr>
            <p:nvPr/>
          </p:nvSpPr>
          <p:spPr bwMode="auto">
            <a:xfrm>
              <a:off x="6744542" y="2172038"/>
              <a:ext cx="266962" cy="349104"/>
            </a:xfrm>
            <a:custGeom>
              <a:avLst/>
              <a:gdLst>
                <a:gd name="T0" fmla="*/ 1134 w 1134"/>
                <a:gd name="T1" fmla="*/ 283 h 1488"/>
                <a:gd name="T2" fmla="*/ 0 w 1134"/>
                <a:gd name="T3" fmla="*/ 1488 h 1488"/>
                <a:gd name="T4" fmla="*/ 850 w 1134"/>
                <a:gd name="T5" fmla="*/ 0 h 1488"/>
                <a:gd name="T6" fmla="*/ 878 w 1134"/>
                <a:gd name="T7" fmla="*/ 0 h 1488"/>
                <a:gd name="T8" fmla="*/ 1134 w 1134"/>
                <a:gd name="T9" fmla="*/ 255 h 1488"/>
                <a:gd name="T10" fmla="*/ 1010 w 1134"/>
                <a:gd name="T11" fmla="*/ 385 h 1488"/>
                <a:gd name="T12" fmla="*/ 124 w 1134"/>
                <a:gd name="T13" fmla="*/ 406 h 1488"/>
                <a:gd name="T14" fmla="*/ 1010 w 1134"/>
                <a:gd name="T15" fmla="*/ 385 h 1488"/>
                <a:gd name="T16" fmla="*/ 124 w 1134"/>
                <a:gd name="T17" fmla="*/ 895 h 1488"/>
                <a:gd name="T18" fmla="*/ 1010 w 1134"/>
                <a:gd name="T19" fmla="*/ 916 h 1488"/>
                <a:gd name="T20" fmla="*/ 273 w 1134"/>
                <a:gd name="T21" fmla="*/ 808 h 1488"/>
                <a:gd name="T22" fmla="*/ 188 w 1134"/>
                <a:gd name="T23" fmla="*/ 494 h 1488"/>
                <a:gd name="T24" fmla="*/ 273 w 1134"/>
                <a:gd name="T25" fmla="*/ 808 h 1488"/>
                <a:gd name="T26" fmla="*/ 564 w 1134"/>
                <a:gd name="T27" fmla="*/ 494 h 1488"/>
                <a:gd name="T28" fmla="*/ 567 w 1134"/>
                <a:gd name="T29" fmla="*/ 712 h 1488"/>
                <a:gd name="T30" fmla="*/ 452 w 1134"/>
                <a:gd name="T31" fmla="*/ 494 h 1488"/>
                <a:gd name="T32" fmla="*/ 341 w 1134"/>
                <a:gd name="T33" fmla="*/ 808 h 1488"/>
                <a:gd name="T34" fmla="*/ 416 w 1134"/>
                <a:gd name="T35" fmla="*/ 666 h 1488"/>
                <a:gd name="T36" fmla="*/ 414 w 1134"/>
                <a:gd name="T37" fmla="*/ 587 h 1488"/>
                <a:gd name="T38" fmla="*/ 640 w 1134"/>
                <a:gd name="T39" fmla="*/ 808 h 1488"/>
                <a:gd name="T40" fmla="*/ 841 w 1134"/>
                <a:gd name="T41" fmla="*/ 654 h 1488"/>
                <a:gd name="T42" fmla="*/ 827 w 1134"/>
                <a:gd name="T43" fmla="*/ 727 h 1488"/>
                <a:gd name="T44" fmla="*/ 769 w 1134"/>
                <a:gd name="T45" fmla="*/ 494 h 1488"/>
                <a:gd name="T46" fmla="*/ 776 w 1134"/>
                <a:gd name="T47" fmla="*/ 808 h 1488"/>
                <a:gd name="T48" fmla="*/ 979 w 1134"/>
                <a:gd name="T49" fmla="*/ 494 h 1488"/>
                <a:gd name="T50" fmla="*/ 841 w 1134"/>
                <a:gd name="T51" fmla="*/ 654 h 1488"/>
                <a:gd name="T52" fmla="*/ 1010 w 1134"/>
                <a:gd name="T53" fmla="*/ 1045 h 1488"/>
                <a:gd name="T54" fmla="*/ 159 w 1134"/>
                <a:gd name="T55" fmla="*/ 1010 h 1488"/>
                <a:gd name="T56" fmla="*/ 124 w 1134"/>
                <a:gd name="T57" fmla="*/ 1329 h 1488"/>
                <a:gd name="T58" fmla="*/ 974 w 1134"/>
                <a:gd name="T59" fmla="*/ 1364 h 1488"/>
                <a:gd name="T60" fmla="*/ 492 w 1134"/>
                <a:gd name="T61" fmla="*/ 1185 h 1488"/>
                <a:gd name="T62" fmla="*/ 383 w 1134"/>
                <a:gd name="T63" fmla="*/ 1287 h 1488"/>
                <a:gd name="T64" fmla="*/ 327 w 1134"/>
                <a:gd name="T65" fmla="*/ 1087 h 1488"/>
                <a:gd name="T66" fmla="*/ 465 w 1134"/>
                <a:gd name="T67" fmla="*/ 1113 h 1488"/>
                <a:gd name="T68" fmla="*/ 448 w 1134"/>
                <a:gd name="T69" fmla="*/ 1186 h 1488"/>
                <a:gd name="T70" fmla="*/ 369 w 1134"/>
                <a:gd name="T71" fmla="*/ 1122 h 1488"/>
                <a:gd name="T72" fmla="*/ 387 w 1134"/>
                <a:gd name="T73" fmla="*/ 1252 h 1488"/>
                <a:gd name="T74" fmla="*/ 546 w 1134"/>
                <a:gd name="T75" fmla="*/ 1287 h 1488"/>
                <a:gd name="T76" fmla="*/ 589 w 1134"/>
                <a:gd name="T77" fmla="*/ 1087 h 1488"/>
                <a:gd name="T78" fmla="*/ 546 w 1134"/>
                <a:gd name="T79" fmla="*/ 1287 h 1488"/>
                <a:gd name="T80" fmla="*/ 807 w 1134"/>
                <a:gd name="T81" fmla="*/ 1175 h 1488"/>
                <a:gd name="T82" fmla="*/ 770 w 1134"/>
                <a:gd name="T83" fmla="*/ 1287 h 1488"/>
                <a:gd name="T84" fmla="*/ 667 w 1134"/>
                <a:gd name="T85" fmla="*/ 1263 h 1488"/>
                <a:gd name="T86" fmla="*/ 671 w 1134"/>
                <a:gd name="T87" fmla="*/ 1111 h 1488"/>
                <a:gd name="T88" fmla="*/ 806 w 1134"/>
                <a:gd name="T89" fmla="*/ 1097 h 1488"/>
                <a:gd name="T90" fmla="*/ 747 w 1134"/>
                <a:gd name="T91" fmla="*/ 1120 h 1488"/>
                <a:gd name="T92" fmla="*/ 687 w 1134"/>
                <a:gd name="T93" fmla="*/ 1187 h 1488"/>
                <a:gd name="T94" fmla="*/ 739 w 1134"/>
                <a:gd name="T95" fmla="*/ 1254 h 1488"/>
                <a:gd name="T96" fmla="*/ 765 w 1134"/>
                <a:gd name="T97" fmla="*/ 1210 h 1488"/>
                <a:gd name="T98" fmla="*/ 728 w 1134"/>
                <a:gd name="T99" fmla="*/ 1175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488">
                  <a:moveTo>
                    <a:pt x="850" y="283"/>
                  </a:moveTo>
                  <a:cubicBezTo>
                    <a:pt x="1134" y="283"/>
                    <a:pt x="1134" y="283"/>
                    <a:pt x="1134" y="283"/>
                  </a:cubicBezTo>
                  <a:cubicBezTo>
                    <a:pt x="1134" y="1488"/>
                    <a:pt x="1134" y="1488"/>
                    <a:pt x="1134" y="1488"/>
                  </a:cubicBezTo>
                  <a:cubicBezTo>
                    <a:pt x="0" y="1488"/>
                    <a:pt x="0" y="1488"/>
                    <a:pt x="0" y="1488"/>
                  </a:cubicBezTo>
                  <a:cubicBezTo>
                    <a:pt x="0" y="0"/>
                    <a:pt x="0" y="0"/>
                    <a:pt x="0" y="0"/>
                  </a:cubicBezTo>
                  <a:cubicBezTo>
                    <a:pt x="850" y="0"/>
                    <a:pt x="850" y="0"/>
                    <a:pt x="850" y="0"/>
                  </a:cubicBezTo>
                  <a:lnTo>
                    <a:pt x="850" y="283"/>
                  </a:lnTo>
                  <a:close/>
                  <a:moveTo>
                    <a:pt x="878" y="0"/>
                  </a:moveTo>
                  <a:cubicBezTo>
                    <a:pt x="878" y="255"/>
                    <a:pt x="878" y="255"/>
                    <a:pt x="878" y="255"/>
                  </a:cubicBezTo>
                  <a:cubicBezTo>
                    <a:pt x="1134" y="255"/>
                    <a:pt x="1134" y="255"/>
                    <a:pt x="1134" y="255"/>
                  </a:cubicBezTo>
                  <a:lnTo>
                    <a:pt x="878" y="0"/>
                  </a:lnTo>
                  <a:close/>
                  <a:moveTo>
                    <a:pt x="1010" y="385"/>
                  </a:moveTo>
                  <a:cubicBezTo>
                    <a:pt x="124" y="385"/>
                    <a:pt x="124" y="385"/>
                    <a:pt x="124" y="385"/>
                  </a:cubicBezTo>
                  <a:cubicBezTo>
                    <a:pt x="124" y="406"/>
                    <a:pt x="124" y="406"/>
                    <a:pt x="124" y="406"/>
                  </a:cubicBezTo>
                  <a:cubicBezTo>
                    <a:pt x="1010" y="406"/>
                    <a:pt x="1010" y="406"/>
                    <a:pt x="1010" y="406"/>
                  </a:cubicBezTo>
                  <a:lnTo>
                    <a:pt x="1010" y="385"/>
                  </a:lnTo>
                  <a:close/>
                  <a:moveTo>
                    <a:pt x="1010" y="895"/>
                  </a:moveTo>
                  <a:cubicBezTo>
                    <a:pt x="124" y="895"/>
                    <a:pt x="124" y="895"/>
                    <a:pt x="124" y="895"/>
                  </a:cubicBezTo>
                  <a:cubicBezTo>
                    <a:pt x="124" y="916"/>
                    <a:pt x="124" y="916"/>
                    <a:pt x="124" y="916"/>
                  </a:cubicBezTo>
                  <a:cubicBezTo>
                    <a:pt x="1010" y="916"/>
                    <a:pt x="1010" y="916"/>
                    <a:pt x="1010" y="916"/>
                  </a:cubicBezTo>
                  <a:lnTo>
                    <a:pt x="1010" y="895"/>
                  </a:lnTo>
                  <a:close/>
                  <a:moveTo>
                    <a:pt x="273" y="808"/>
                  </a:moveTo>
                  <a:cubicBezTo>
                    <a:pt x="273" y="494"/>
                    <a:pt x="273" y="494"/>
                    <a:pt x="273" y="494"/>
                  </a:cubicBezTo>
                  <a:cubicBezTo>
                    <a:pt x="188" y="494"/>
                    <a:pt x="188" y="494"/>
                    <a:pt x="188" y="494"/>
                  </a:cubicBezTo>
                  <a:cubicBezTo>
                    <a:pt x="188" y="808"/>
                    <a:pt x="188" y="808"/>
                    <a:pt x="188" y="808"/>
                  </a:cubicBezTo>
                  <a:lnTo>
                    <a:pt x="273" y="808"/>
                  </a:lnTo>
                  <a:close/>
                  <a:moveTo>
                    <a:pt x="640" y="494"/>
                  </a:moveTo>
                  <a:cubicBezTo>
                    <a:pt x="564" y="494"/>
                    <a:pt x="564" y="494"/>
                    <a:pt x="564" y="494"/>
                  </a:cubicBezTo>
                  <a:cubicBezTo>
                    <a:pt x="564" y="636"/>
                    <a:pt x="564" y="636"/>
                    <a:pt x="564" y="636"/>
                  </a:cubicBezTo>
                  <a:cubicBezTo>
                    <a:pt x="564" y="655"/>
                    <a:pt x="565" y="680"/>
                    <a:pt x="567" y="712"/>
                  </a:cubicBezTo>
                  <a:cubicBezTo>
                    <a:pt x="566" y="712"/>
                    <a:pt x="566" y="712"/>
                    <a:pt x="566" y="712"/>
                  </a:cubicBezTo>
                  <a:cubicBezTo>
                    <a:pt x="452" y="494"/>
                    <a:pt x="452" y="494"/>
                    <a:pt x="452" y="494"/>
                  </a:cubicBezTo>
                  <a:cubicBezTo>
                    <a:pt x="341" y="494"/>
                    <a:pt x="341" y="494"/>
                    <a:pt x="341" y="494"/>
                  </a:cubicBezTo>
                  <a:cubicBezTo>
                    <a:pt x="341" y="808"/>
                    <a:pt x="341" y="808"/>
                    <a:pt x="341" y="808"/>
                  </a:cubicBezTo>
                  <a:cubicBezTo>
                    <a:pt x="416" y="808"/>
                    <a:pt x="416" y="808"/>
                    <a:pt x="416" y="808"/>
                  </a:cubicBezTo>
                  <a:cubicBezTo>
                    <a:pt x="416" y="666"/>
                    <a:pt x="416" y="666"/>
                    <a:pt x="416" y="666"/>
                  </a:cubicBezTo>
                  <a:cubicBezTo>
                    <a:pt x="416" y="648"/>
                    <a:pt x="415" y="621"/>
                    <a:pt x="412" y="587"/>
                  </a:cubicBezTo>
                  <a:cubicBezTo>
                    <a:pt x="414" y="587"/>
                    <a:pt x="414" y="587"/>
                    <a:pt x="414" y="587"/>
                  </a:cubicBezTo>
                  <a:cubicBezTo>
                    <a:pt x="529" y="808"/>
                    <a:pt x="529" y="808"/>
                    <a:pt x="529" y="808"/>
                  </a:cubicBezTo>
                  <a:cubicBezTo>
                    <a:pt x="640" y="808"/>
                    <a:pt x="640" y="808"/>
                    <a:pt x="640" y="808"/>
                  </a:cubicBezTo>
                  <a:lnTo>
                    <a:pt x="640" y="494"/>
                  </a:lnTo>
                  <a:close/>
                  <a:moveTo>
                    <a:pt x="841" y="654"/>
                  </a:moveTo>
                  <a:cubicBezTo>
                    <a:pt x="838" y="662"/>
                    <a:pt x="836" y="674"/>
                    <a:pt x="833" y="689"/>
                  </a:cubicBezTo>
                  <a:cubicBezTo>
                    <a:pt x="830" y="704"/>
                    <a:pt x="828" y="717"/>
                    <a:pt x="827" y="727"/>
                  </a:cubicBezTo>
                  <a:cubicBezTo>
                    <a:pt x="826" y="713"/>
                    <a:pt x="821" y="688"/>
                    <a:pt x="812" y="653"/>
                  </a:cubicBezTo>
                  <a:cubicBezTo>
                    <a:pt x="769" y="494"/>
                    <a:pt x="769" y="494"/>
                    <a:pt x="769" y="494"/>
                  </a:cubicBezTo>
                  <a:cubicBezTo>
                    <a:pt x="674" y="494"/>
                    <a:pt x="674" y="494"/>
                    <a:pt x="674" y="494"/>
                  </a:cubicBezTo>
                  <a:cubicBezTo>
                    <a:pt x="776" y="808"/>
                    <a:pt x="776" y="808"/>
                    <a:pt x="776" y="808"/>
                  </a:cubicBezTo>
                  <a:cubicBezTo>
                    <a:pt x="876" y="808"/>
                    <a:pt x="876" y="808"/>
                    <a:pt x="876" y="808"/>
                  </a:cubicBezTo>
                  <a:cubicBezTo>
                    <a:pt x="979" y="494"/>
                    <a:pt x="979" y="494"/>
                    <a:pt x="979" y="494"/>
                  </a:cubicBezTo>
                  <a:cubicBezTo>
                    <a:pt x="884" y="494"/>
                    <a:pt x="884" y="494"/>
                    <a:pt x="884" y="494"/>
                  </a:cubicBezTo>
                  <a:lnTo>
                    <a:pt x="841" y="654"/>
                  </a:lnTo>
                  <a:close/>
                  <a:moveTo>
                    <a:pt x="1010" y="1329"/>
                  </a:moveTo>
                  <a:cubicBezTo>
                    <a:pt x="1010" y="1045"/>
                    <a:pt x="1010" y="1045"/>
                    <a:pt x="1010" y="1045"/>
                  </a:cubicBezTo>
                  <a:cubicBezTo>
                    <a:pt x="1010" y="1026"/>
                    <a:pt x="994" y="1010"/>
                    <a:pt x="974" y="1010"/>
                  </a:cubicBezTo>
                  <a:cubicBezTo>
                    <a:pt x="159" y="1010"/>
                    <a:pt x="159" y="1010"/>
                    <a:pt x="159" y="1010"/>
                  </a:cubicBezTo>
                  <a:cubicBezTo>
                    <a:pt x="140" y="1010"/>
                    <a:pt x="124" y="1026"/>
                    <a:pt x="124" y="1045"/>
                  </a:cubicBezTo>
                  <a:cubicBezTo>
                    <a:pt x="124" y="1329"/>
                    <a:pt x="124" y="1329"/>
                    <a:pt x="124" y="1329"/>
                  </a:cubicBezTo>
                  <a:cubicBezTo>
                    <a:pt x="124" y="1348"/>
                    <a:pt x="140" y="1364"/>
                    <a:pt x="159" y="1364"/>
                  </a:cubicBezTo>
                  <a:cubicBezTo>
                    <a:pt x="974" y="1364"/>
                    <a:pt x="974" y="1364"/>
                    <a:pt x="974" y="1364"/>
                  </a:cubicBezTo>
                  <a:cubicBezTo>
                    <a:pt x="994" y="1364"/>
                    <a:pt x="1010" y="1348"/>
                    <a:pt x="1010" y="1329"/>
                  </a:cubicBezTo>
                  <a:close/>
                  <a:moveTo>
                    <a:pt x="492" y="1185"/>
                  </a:moveTo>
                  <a:cubicBezTo>
                    <a:pt x="492" y="1218"/>
                    <a:pt x="482" y="1243"/>
                    <a:pt x="464" y="1260"/>
                  </a:cubicBezTo>
                  <a:cubicBezTo>
                    <a:pt x="445" y="1278"/>
                    <a:pt x="418" y="1287"/>
                    <a:pt x="383" y="1287"/>
                  </a:cubicBezTo>
                  <a:cubicBezTo>
                    <a:pt x="327" y="1287"/>
                    <a:pt x="327" y="1287"/>
                    <a:pt x="327" y="1287"/>
                  </a:cubicBezTo>
                  <a:cubicBezTo>
                    <a:pt x="327" y="1087"/>
                    <a:pt x="327" y="1087"/>
                    <a:pt x="327" y="1087"/>
                  </a:cubicBezTo>
                  <a:cubicBezTo>
                    <a:pt x="389" y="1087"/>
                    <a:pt x="389" y="1087"/>
                    <a:pt x="389" y="1087"/>
                  </a:cubicBezTo>
                  <a:cubicBezTo>
                    <a:pt x="422" y="1087"/>
                    <a:pt x="447" y="1096"/>
                    <a:pt x="465" y="1113"/>
                  </a:cubicBezTo>
                  <a:cubicBezTo>
                    <a:pt x="483" y="1130"/>
                    <a:pt x="492" y="1154"/>
                    <a:pt x="492" y="1185"/>
                  </a:cubicBezTo>
                  <a:close/>
                  <a:moveTo>
                    <a:pt x="448" y="1186"/>
                  </a:moveTo>
                  <a:cubicBezTo>
                    <a:pt x="448" y="1143"/>
                    <a:pt x="429" y="1122"/>
                    <a:pt x="391" y="1122"/>
                  </a:cubicBezTo>
                  <a:cubicBezTo>
                    <a:pt x="369" y="1122"/>
                    <a:pt x="369" y="1122"/>
                    <a:pt x="369" y="1122"/>
                  </a:cubicBezTo>
                  <a:cubicBezTo>
                    <a:pt x="369" y="1252"/>
                    <a:pt x="369" y="1252"/>
                    <a:pt x="369" y="1252"/>
                  </a:cubicBezTo>
                  <a:cubicBezTo>
                    <a:pt x="387" y="1252"/>
                    <a:pt x="387" y="1252"/>
                    <a:pt x="387" y="1252"/>
                  </a:cubicBezTo>
                  <a:cubicBezTo>
                    <a:pt x="428" y="1252"/>
                    <a:pt x="448" y="1230"/>
                    <a:pt x="448" y="1186"/>
                  </a:cubicBezTo>
                  <a:close/>
                  <a:moveTo>
                    <a:pt x="546" y="1287"/>
                  </a:moveTo>
                  <a:cubicBezTo>
                    <a:pt x="546" y="1087"/>
                    <a:pt x="546" y="1087"/>
                    <a:pt x="546" y="1087"/>
                  </a:cubicBezTo>
                  <a:cubicBezTo>
                    <a:pt x="589" y="1087"/>
                    <a:pt x="589" y="1087"/>
                    <a:pt x="589" y="1087"/>
                  </a:cubicBezTo>
                  <a:cubicBezTo>
                    <a:pt x="589" y="1287"/>
                    <a:pt x="589" y="1287"/>
                    <a:pt x="589" y="1287"/>
                  </a:cubicBezTo>
                  <a:lnTo>
                    <a:pt x="546" y="1287"/>
                  </a:lnTo>
                  <a:close/>
                  <a:moveTo>
                    <a:pt x="728" y="1175"/>
                  </a:moveTo>
                  <a:cubicBezTo>
                    <a:pt x="807" y="1175"/>
                    <a:pt x="807" y="1175"/>
                    <a:pt x="807" y="1175"/>
                  </a:cubicBezTo>
                  <a:cubicBezTo>
                    <a:pt x="807" y="1278"/>
                    <a:pt x="807" y="1278"/>
                    <a:pt x="807" y="1278"/>
                  </a:cubicBezTo>
                  <a:cubicBezTo>
                    <a:pt x="794" y="1282"/>
                    <a:pt x="782" y="1285"/>
                    <a:pt x="770" y="1287"/>
                  </a:cubicBezTo>
                  <a:cubicBezTo>
                    <a:pt x="759" y="1288"/>
                    <a:pt x="748" y="1289"/>
                    <a:pt x="736" y="1289"/>
                  </a:cubicBezTo>
                  <a:cubicBezTo>
                    <a:pt x="706" y="1289"/>
                    <a:pt x="683" y="1280"/>
                    <a:pt x="667" y="1263"/>
                  </a:cubicBezTo>
                  <a:cubicBezTo>
                    <a:pt x="651" y="1245"/>
                    <a:pt x="643" y="1220"/>
                    <a:pt x="643" y="1187"/>
                  </a:cubicBezTo>
                  <a:cubicBezTo>
                    <a:pt x="643" y="1155"/>
                    <a:pt x="652" y="1129"/>
                    <a:pt x="671" y="1111"/>
                  </a:cubicBezTo>
                  <a:cubicBezTo>
                    <a:pt x="689" y="1093"/>
                    <a:pt x="715" y="1085"/>
                    <a:pt x="747" y="1085"/>
                  </a:cubicBezTo>
                  <a:cubicBezTo>
                    <a:pt x="768" y="1085"/>
                    <a:pt x="787" y="1089"/>
                    <a:pt x="806" y="1097"/>
                  </a:cubicBezTo>
                  <a:cubicBezTo>
                    <a:pt x="792" y="1131"/>
                    <a:pt x="792" y="1131"/>
                    <a:pt x="792" y="1131"/>
                  </a:cubicBezTo>
                  <a:cubicBezTo>
                    <a:pt x="778" y="1123"/>
                    <a:pt x="763" y="1120"/>
                    <a:pt x="747" y="1120"/>
                  </a:cubicBezTo>
                  <a:cubicBezTo>
                    <a:pt x="729" y="1120"/>
                    <a:pt x="714" y="1126"/>
                    <a:pt x="703" y="1138"/>
                  </a:cubicBezTo>
                  <a:cubicBezTo>
                    <a:pt x="692" y="1150"/>
                    <a:pt x="687" y="1167"/>
                    <a:pt x="687" y="1187"/>
                  </a:cubicBezTo>
                  <a:cubicBezTo>
                    <a:pt x="687" y="1209"/>
                    <a:pt x="691" y="1226"/>
                    <a:pt x="700" y="1237"/>
                  </a:cubicBezTo>
                  <a:cubicBezTo>
                    <a:pt x="709" y="1248"/>
                    <a:pt x="722" y="1254"/>
                    <a:pt x="739" y="1254"/>
                  </a:cubicBezTo>
                  <a:cubicBezTo>
                    <a:pt x="747" y="1254"/>
                    <a:pt x="756" y="1253"/>
                    <a:pt x="765" y="1251"/>
                  </a:cubicBezTo>
                  <a:cubicBezTo>
                    <a:pt x="765" y="1210"/>
                    <a:pt x="765" y="1210"/>
                    <a:pt x="765" y="1210"/>
                  </a:cubicBezTo>
                  <a:cubicBezTo>
                    <a:pt x="728" y="1210"/>
                    <a:pt x="728" y="1210"/>
                    <a:pt x="728" y="1210"/>
                  </a:cubicBezTo>
                  <a:lnTo>
                    <a:pt x="728" y="11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ja-JP" altLang="en-US" sz="1000"/>
            </a:p>
          </p:txBody>
        </p:sp>
      </p:grpSp>
      <p:sp>
        <p:nvSpPr>
          <p:cNvPr id="269" name="テキスト ボックス 268">
            <a:extLst>
              <a:ext uri="{FF2B5EF4-FFF2-40B4-BE49-F238E27FC236}">
                <a16:creationId xmlns:a16="http://schemas.microsoft.com/office/drawing/2014/main" id="{F4226E83-6E61-6B06-1481-397D4CBF2255}"/>
              </a:ext>
            </a:extLst>
          </p:cNvPr>
          <p:cNvSpPr txBox="1"/>
          <p:nvPr/>
        </p:nvSpPr>
        <p:spPr>
          <a:xfrm>
            <a:off x="567243" y="2301474"/>
            <a:ext cx="1107996" cy="230832"/>
          </a:xfrm>
          <a:prstGeom prst="rect">
            <a:avLst/>
          </a:prstGeom>
          <a:noFill/>
        </p:spPr>
        <p:txBody>
          <a:bodyPr wrap="none" rtlCol="0">
            <a:spAutoFit/>
          </a:bodyPr>
          <a:lstStyle/>
          <a:p>
            <a:r>
              <a:rPr kumimoji="1" lang="ja-JP" altLang="en-US" sz="900" dirty="0"/>
              <a:t>■簡易イメージ</a:t>
            </a:r>
            <a:r>
              <a:rPr kumimoji="1" lang="en-US" altLang="ja-JP" sz="900" dirty="0"/>
              <a:t>※</a:t>
            </a:r>
            <a:endParaRPr kumimoji="1" lang="ja-JP" altLang="en-US" sz="900" dirty="0"/>
          </a:p>
        </p:txBody>
      </p:sp>
      <p:sp>
        <p:nvSpPr>
          <p:cNvPr id="270" name="テキスト ボックス 269">
            <a:extLst>
              <a:ext uri="{FF2B5EF4-FFF2-40B4-BE49-F238E27FC236}">
                <a16:creationId xmlns:a16="http://schemas.microsoft.com/office/drawing/2014/main" id="{EDC6C54F-0AF4-1740-CE5E-27D697367AB2}"/>
              </a:ext>
            </a:extLst>
          </p:cNvPr>
          <p:cNvSpPr txBox="1"/>
          <p:nvPr/>
        </p:nvSpPr>
        <p:spPr>
          <a:xfrm>
            <a:off x="3426146" y="2301474"/>
            <a:ext cx="1947969" cy="230832"/>
          </a:xfrm>
          <a:prstGeom prst="rect">
            <a:avLst/>
          </a:prstGeom>
          <a:noFill/>
        </p:spPr>
        <p:txBody>
          <a:bodyPr wrap="none" rtlCol="0">
            <a:spAutoFit/>
          </a:bodyPr>
          <a:lstStyle/>
          <a:p>
            <a:r>
              <a:rPr kumimoji="1" lang="ja-JP" altLang="en-US" sz="900" dirty="0"/>
              <a:t>■</a:t>
            </a:r>
            <a:r>
              <a:rPr kumimoji="1" lang="en-US" altLang="ja-JP" sz="900" dirty="0"/>
              <a:t>SuperStream-NX</a:t>
            </a:r>
            <a:r>
              <a:rPr kumimoji="1" lang="ja-JP" altLang="en-US" sz="900" dirty="0"/>
              <a:t>使用イメージ</a:t>
            </a:r>
          </a:p>
        </p:txBody>
      </p:sp>
      <p:sp>
        <p:nvSpPr>
          <p:cNvPr id="271" name="角丸四角形 270"/>
          <p:cNvSpPr/>
          <p:nvPr/>
        </p:nvSpPr>
        <p:spPr>
          <a:xfrm>
            <a:off x="251520" y="1286933"/>
            <a:ext cx="1368152" cy="324000"/>
          </a:xfrm>
          <a:prstGeom prst="roundRect">
            <a:avLst/>
          </a:prstGeom>
          <a:solidFill>
            <a:srgbClr val="54C2F0"/>
          </a:solidFill>
          <a:ln w="25400" cap="flat" cmpd="sng" algn="ctr">
            <a:solidFill>
              <a:srgbClr val="54C2F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パートナー様</a:t>
            </a:r>
          </a:p>
        </p:txBody>
      </p:sp>
      <p:sp>
        <p:nvSpPr>
          <p:cNvPr id="272" name="角丸四角形 271"/>
          <p:cNvSpPr/>
          <p:nvPr/>
        </p:nvSpPr>
        <p:spPr>
          <a:xfrm>
            <a:off x="251520" y="634161"/>
            <a:ext cx="1368152" cy="324000"/>
          </a:xfrm>
          <a:prstGeom prst="roundRect">
            <a:avLst/>
          </a:prstGeom>
          <a:solidFill>
            <a:srgbClr val="EE5500"/>
          </a:solidFill>
          <a:ln w="25400" cap="flat" cmpd="sng" algn="ctr">
            <a:solidFill>
              <a:srgbClr val="EE550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お客様</a:t>
            </a:r>
          </a:p>
        </p:txBody>
      </p:sp>
      <p:sp>
        <p:nvSpPr>
          <p:cNvPr id="3" name="テキスト ボックス 2">
            <a:extLst>
              <a:ext uri="{FF2B5EF4-FFF2-40B4-BE49-F238E27FC236}">
                <a16:creationId xmlns:a16="http://schemas.microsoft.com/office/drawing/2014/main" id="{9E3F534F-1592-40A9-FF6C-23B6CC783883}"/>
              </a:ext>
            </a:extLst>
          </p:cNvPr>
          <p:cNvSpPr txBox="1"/>
          <p:nvPr/>
        </p:nvSpPr>
        <p:spPr>
          <a:xfrm>
            <a:off x="527477" y="4622321"/>
            <a:ext cx="6404970" cy="230832"/>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kumimoji="0" lang="ja-JP" altLang="en-US"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図の出典</a:t>
            </a:r>
            <a:r>
              <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:https://www.eipa.jp/peppol</a:t>
            </a:r>
            <a:r>
              <a:rPr kumimoji="0" lang="ja-JP" altLang="en-US" sz="900" kern="0" dirty="0">
                <a:solidFill>
                  <a:sysClr val="windowText" lastClr="000000">
                    <a:lumMod val="75000"/>
                    <a:lumOff val="25000"/>
                  </a:sysClr>
                </a:solidFill>
                <a:latin typeface="メイリオ"/>
                <a:ea typeface="メイリオ"/>
              </a:rPr>
              <a:t>　</a:t>
            </a:r>
            <a:r>
              <a:rPr kumimoji="0" lang="ja-JP" altLang="en-US"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デジタルインボイス推進協議会</a:t>
            </a:r>
            <a:r>
              <a:rPr kumimoji="0" lang="ja-JP" altLang="en-US" sz="900" kern="0" dirty="0">
                <a:solidFill>
                  <a:sysClr val="windowText" lastClr="000000">
                    <a:lumMod val="75000"/>
                    <a:lumOff val="25000"/>
                  </a:sysClr>
                </a:solidFill>
                <a:latin typeface="メイリオ"/>
                <a:ea typeface="メイリオ"/>
              </a:rPr>
              <a:t>「デジタルインボイスとは」より</a:t>
            </a:r>
            <a:endParaRPr kumimoji="0" lang="en-US" altLang="ja-JP" sz="9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spTree>
    <p:extLst>
      <p:ext uri="{BB962C8B-B14F-4D97-AF65-F5344CB8AC3E}">
        <p14:creationId xmlns:p14="http://schemas.microsoft.com/office/powerpoint/2010/main" val="30288842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900" b="0" i="0" u="none" strike="noStrike" kern="1200" cap="none" spc="0" normalizeH="0" baseline="0" noProof="0">
              <a:ln>
                <a:noFill/>
              </a:ln>
              <a:solidFill>
                <a:prstClr val="black">
                  <a:lumMod val="50000"/>
                  <a:lumOff val="50000"/>
                </a:prstClr>
              </a:solidFill>
              <a:effectLst/>
              <a:uLnTx/>
              <a:uFillTx/>
              <a:latin typeface="メイリオ"/>
              <a:ea typeface="メイリオ"/>
              <a:cs typeface="+mn-cs"/>
            </a:endParaRPr>
          </a:p>
        </p:txBody>
      </p:sp>
      <p:sp>
        <p:nvSpPr>
          <p:cNvPr id="7" name="タイトル 6"/>
          <p:cNvSpPr>
            <a:spLocks noGrp="1"/>
          </p:cNvSpPr>
          <p:nvPr>
            <p:ph type="title"/>
          </p:nvPr>
        </p:nvSpPr>
        <p:spPr/>
        <p:txBody>
          <a:bodyPr/>
          <a:lstStyle/>
          <a:p>
            <a:r>
              <a:rPr lang="en-US" altLang="ja-JP" dirty="0"/>
              <a:t>No.5</a:t>
            </a:r>
            <a:endParaRPr kumimoji="1" lang="ja-JP" altLang="en-US" dirty="0"/>
          </a:p>
        </p:txBody>
      </p:sp>
      <p:sp>
        <p:nvSpPr>
          <p:cNvPr id="4" name="フッター プレースホルダー 3"/>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0" name="テキスト ボックス 9"/>
          <p:cNvSpPr txBox="1"/>
          <p:nvPr/>
        </p:nvSpPr>
        <p:spPr>
          <a:xfrm>
            <a:off x="251520" y="987574"/>
            <a:ext cx="8892480"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今後本当に普及するの？</a:t>
            </a:r>
          </a:p>
        </p:txBody>
      </p:sp>
      <p:sp>
        <p:nvSpPr>
          <p:cNvPr id="11" name="テキスト ボックス 10"/>
          <p:cNvSpPr txBox="1"/>
          <p:nvPr/>
        </p:nvSpPr>
        <p:spPr>
          <a:xfrm>
            <a:off x="251520" y="1752027"/>
            <a:ext cx="8892480" cy="2062103"/>
          </a:xfrm>
          <a:prstGeom prst="rect">
            <a:avLst/>
          </a:prstGeom>
        </p:spPr>
        <p:txBody>
          <a:bodyPr wrap="square" lIns="0" tIns="0" rIns="0" bIns="0">
            <a:spAutoFit/>
          </a:bodyPr>
          <a:lstStyle/>
          <a:p>
            <a:pPr lvl="0">
              <a:spcBef>
                <a:spcPct val="0"/>
              </a:spcBef>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lang="ja-JP" altLang="en-US" sz="1400" dirty="0"/>
              <a:t>普及すると想定しております。</a:t>
            </a:r>
            <a:br>
              <a:rPr lang="ja-JP" altLang="en-US" sz="1400" dirty="0"/>
            </a:br>
            <a:r>
              <a:rPr lang="ja-JP" altLang="en-US" sz="1400" dirty="0"/>
              <a:t>　多くの外国での</a:t>
            </a:r>
            <a:r>
              <a:rPr kumimoji="0" lang="en-US" altLang="ja-JP" sz="1400" kern="0" dirty="0" err="1">
                <a:solidFill>
                  <a:sysClr val="windowText" lastClr="000000">
                    <a:lumMod val="75000"/>
                    <a:lumOff val="25000"/>
                  </a:sysClr>
                </a:solidFill>
              </a:rPr>
              <a:t>Peppol</a:t>
            </a:r>
            <a:r>
              <a:rPr lang="ja-JP" altLang="en-US" sz="1400" dirty="0"/>
              <a:t>導入が進んでいる為、日本も追随すると思われます。</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ja-JP" sz="1400" kern="0" dirty="0">
              <a:solidFill>
                <a:sysClr val="windowText" lastClr="000000">
                  <a:lumMod val="75000"/>
                  <a:lumOff val="25000"/>
                </a:sysClr>
              </a:solidFill>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参考）マレーシアでは</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2024</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年</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8</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月から順次</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2025</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年</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7</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月</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1</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日までに電子請求書制度（</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e-Invoice</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）を全ての企業が完全導入するよう義務付けられました</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hlinkClick r:id="rId2"/>
              </a:rPr>
              <a:t>https://www.fastaccounting.jp/news/20240322/12809/</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ja-JP" sz="1400" kern="0" dirty="0">
              <a:solidFill>
                <a:sysClr val="windowText" lastClr="000000">
                  <a:lumMod val="75000"/>
                  <a:lumOff val="25000"/>
                </a:sysClr>
              </a:solidFill>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12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r>
              <a:rPr kumimoji="0" lang="ja-JP" altLang="en-US" sz="12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出典</a:t>
            </a:r>
            <a:r>
              <a:rPr kumimoji="0" lang="en-US" altLang="ja-JP" sz="12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2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ファーストアカウンティング株式会社</a:t>
            </a:r>
            <a:r>
              <a:rPr kumimoji="0" lang="ja-JP" altLang="en-US" sz="1200" kern="0" dirty="0">
                <a:solidFill>
                  <a:sysClr val="windowText" lastClr="000000">
                    <a:lumMod val="75000"/>
                    <a:lumOff val="25000"/>
                  </a:sysClr>
                </a:solidFill>
                <a:latin typeface="メイリオ"/>
                <a:ea typeface="メイリオ"/>
              </a:rPr>
              <a:t>プレスリリース</a:t>
            </a:r>
            <a:endParaRPr kumimoji="0" lang="en-US" altLang="ja-JP" sz="1200" kern="0" dirty="0">
              <a:solidFill>
                <a:sysClr val="windowText" lastClr="000000">
                  <a:lumMod val="75000"/>
                  <a:lumOff val="25000"/>
                </a:sysClr>
              </a:solidFill>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200" kern="0" dirty="0">
                <a:solidFill>
                  <a:sysClr val="windowText" lastClr="000000">
                    <a:lumMod val="75000"/>
                    <a:lumOff val="25000"/>
                  </a:sysClr>
                </a:solidFill>
                <a:latin typeface="メイリオ"/>
                <a:ea typeface="メイリオ"/>
              </a:rPr>
              <a:t>「ファーストアカウンティングがマレーシアの「</a:t>
            </a:r>
            <a:r>
              <a:rPr kumimoji="0" lang="en-US" altLang="ja-JP" sz="1200" kern="0" dirty="0">
                <a:solidFill>
                  <a:sysClr val="windowText" lastClr="000000">
                    <a:lumMod val="75000"/>
                    <a:lumOff val="25000"/>
                  </a:sysClr>
                </a:solidFill>
                <a:latin typeface="メイリオ"/>
                <a:ea typeface="メイリオ"/>
              </a:rPr>
              <a:t>e-Invoicing </a:t>
            </a:r>
            <a:r>
              <a:rPr kumimoji="0" lang="ja-JP" altLang="en-US" sz="1200" kern="0" dirty="0">
                <a:solidFill>
                  <a:sysClr val="windowText" lastClr="000000">
                    <a:lumMod val="75000"/>
                    <a:lumOff val="25000"/>
                  </a:sysClr>
                </a:solidFill>
                <a:latin typeface="メイリオ"/>
                <a:ea typeface="メイリオ"/>
              </a:rPr>
              <a:t>ワーキンググループ」にスポンサーとして参加します」より</a:t>
            </a:r>
            <a:endParaRPr kumimoji="0" lang="en-US" altLang="ja-JP" sz="12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sp>
        <p:nvSpPr>
          <p:cNvPr id="12" name="角丸四角形 11"/>
          <p:cNvSpPr/>
          <p:nvPr/>
        </p:nvSpPr>
        <p:spPr>
          <a:xfrm>
            <a:off x="251520" y="634161"/>
            <a:ext cx="1368152" cy="324000"/>
          </a:xfrm>
          <a:prstGeom prst="roundRect">
            <a:avLst/>
          </a:prstGeom>
          <a:solidFill>
            <a:srgbClr val="EE5500"/>
          </a:solidFill>
          <a:ln w="25400" cap="flat" cmpd="sng" algn="ctr">
            <a:solidFill>
              <a:srgbClr val="EE550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お客様</a:t>
            </a:r>
          </a:p>
        </p:txBody>
      </p:sp>
      <p:sp>
        <p:nvSpPr>
          <p:cNvPr id="13" name="角丸四角形 12"/>
          <p:cNvSpPr/>
          <p:nvPr/>
        </p:nvSpPr>
        <p:spPr>
          <a:xfrm>
            <a:off x="251520" y="1286933"/>
            <a:ext cx="1368152" cy="324000"/>
          </a:xfrm>
          <a:prstGeom prst="roundRect">
            <a:avLst/>
          </a:prstGeom>
          <a:solidFill>
            <a:srgbClr val="54C2F0"/>
          </a:solidFill>
          <a:ln w="25400" cap="flat" cmpd="sng" algn="ctr">
            <a:solidFill>
              <a:srgbClr val="54C2F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パートナー様</a:t>
            </a:r>
          </a:p>
        </p:txBody>
      </p:sp>
    </p:spTree>
    <p:extLst>
      <p:ext uri="{BB962C8B-B14F-4D97-AF65-F5344CB8AC3E}">
        <p14:creationId xmlns:p14="http://schemas.microsoft.com/office/powerpoint/2010/main" val="29358073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四角形: 角を丸くする 35">
            <a:extLst>
              <a:ext uri="{FF2B5EF4-FFF2-40B4-BE49-F238E27FC236}">
                <a16:creationId xmlns:a16="http://schemas.microsoft.com/office/drawing/2014/main" id="{58155F24-9B22-FBD9-84E7-2D7AB2BEC606}"/>
              </a:ext>
            </a:extLst>
          </p:cNvPr>
          <p:cNvSpPr/>
          <p:nvPr/>
        </p:nvSpPr>
        <p:spPr>
          <a:xfrm>
            <a:off x="204393" y="3717457"/>
            <a:ext cx="4223591" cy="1175910"/>
          </a:xfrm>
          <a:prstGeom prst="roundRect">
            <a:avLst>
              <a:gd name="adj" fmla="val 9647"/>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 name="図 34">
            <a:extLst>
              <a:ext uri="{FF2B5EF4-FFF2-40B4-BE49-F238E27FC236}">
                <a16:creationId xmlns:a16="http://schemas.microsoft.com/office/drawing/2014/main" id="{3E959CF0-EFAE-79C3-CD3E-F34E1C2BA23C}"/>
              </a:ext>
            </a:extLst>
          </p:cNvPr>
          <p:cNvPicPr>
            <a:picLocks noChangeAspect="1"/>
          </p:cNvPicPr>
          <p:nvPr/>
        </p:nvPicPr>
        <p:blipFill rotWithShape="1">
          <a:blip r:embed="rId3"/>
          <a:srcRect l="33643" t="20653" r="59416" b="70970"/>
          <a:stretch/>
        </p:blipFill>
        <p:spPr>
          <a:xfrm>
            <a:off x="451027" y="3826186"/>
            <a:ext cx="615873" cy="836238"/>
          </a:xfrm>
          <a:prstGeom prst="rect">
            <a:avLst/>
          </a:prstGeom>
        </p:spPr>
      </p:pic>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1" lang="ja-JP" altLang="en-US" sz="900" b="0" i="0" u="none" strike="noStrike" kern="1200" cap="none" spc="0" normalizeH="0" baseline="0" noProof="0">
              <a:ln>
                <a:noFill/>
              </a:ln>
              <a:solidFill>
                <a:prstClr val="black">
                  <a:lumMod val="50000"/>
                  <a:lumOff val="50000"/>
                </a:prstClr>
              </a:solidFill>
              <a:effectLst/>
              <a:uLnTx/>
              <a:uFillTx/>
              <a:latin typeface="メイリオ"/>
              <a:ea typeface="メイリオ"/>
              <a:cs typeface="+mn-cs"/>
            </a:endParaRPr>
          </a:p>
        </p:txBody>
      </p:sp>
      <p:sp>
        <p:nvSpPr>
          <p:cNvPr id="7" name="タイトル 6"/>
          <p:cNvSpPr>
            <a:spLocks noGrp="1"/>
          </p:cNvSpPr>
          <p:nvPr>
            <p:ph type="title"/>
          </p:nvPr>
        </p:nvSpPr>
        <p:spPr/>
        <p:txBody>
          <a:bodyPr/>
          <a:lstStyle/>
          <a:p>
            <a:r>
              <a:rPr lang="en-US" altLang="ja-JP" dirty="0"/>
              <a:t>No.6</a:t>
            </a:r>
            <a:endParaRPr kumimoji="1" lang="ja-JP" altLang="en-US" dirty="0"/>
          </a:p>
        </p:txBody>
      </p:sp>
      <p:sp>
        <p:nvSpPr>
          <p:cNvPr id="4" name="フッター プレースホルダー 3"/>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0" name="テキスト ボックス 9"/>
          <p:cNvSpPr txBox="1"/>
          <p:nvPr/>
        </p:nvSpPr>
        <p:spPr>
          <a:xfrm>
            <a:off x="251520" y="987574"/>
            <a:ext cx="8892480"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デジタルインボイスは、紙請求書、</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PDF</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請求書とど</a:t>
            </a:r>
            <a:r>
              <a:rPr kumimoji="0" lang="ja-JP" altLang="en-US" sz="1400" kern="0" dirty="0">
                <a:solidFill>
                  <a:sysClr val="windowText" lastClr="000000">
                    <a:lumMod val="75000"/>
                    <a:lumOff val="25000"/>
                  </a:sysClr>
                </a:solidFill>
                <a:latin typeface="メイリオ"/>
                <a:ea typeface="メイリオ"/>
              </a:rPr>
              <a:t>こが</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違うのですか？</a:t>
            </a:r>
          </a:p>
        </p:txBody>
      </p:sp>
      <p:sp>
        <p:nvSpPr>
          <p:cNvPr id="11" name="テキスト ボックス 10"/>
          <p:cNvSpPr txBox="1"/>
          <p:nvPr/>
        </p:nvSpPr>
        <p:spPr>
          <a:xfrm>
            <a:off x="251520" y="1752027"/>
            <a:ext cx="8892480" cy="43088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・紙と</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PDF</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はシステムへ入力し直す必要があります（</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AI-OCR</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を使用しても精度は</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100%</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ではなく補正が必要）</a:t>
            </a:r>
            <a:b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b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　共通化された標準仕様で届く</a:t>
            </a:r>
            <a:r>
              <a:rPr kumimoji="0" lang="ja-JP" altLang="en-US" sz="1400" kern="0" dirty="0">
                <a:solidFill>
                  <a:sysClr val="windowText" lastClr="000000">
                    <a:lumMod val="75000"/>
                    <a:lumOff val="25000"/>
                  </a:sysClr>
                </a:solidFill>
                <a:latin typeface="メイリオ"/>
                <a:ea typeface="メイリオ"/>
              </a:rPr>
              <a:t>ため、伝票作成を自動化</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することができます</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p:txBody>
      </p:sp>
      <p:sp>
        <p:nvSpPr>
          <p:cNvPr id="16" name="矢印: 右 15">
            <a:extLst>
              <a:ext uri="{FF2B5EF4-FFF2-40B4-BE49-F238E27FC236}">
                <a16:creationId xmlns:a16="http://schemas.microsoft.com/office/drawing/2014/main" id="{9E508EA4-5EB3-A68F-0142-F6761D197074}"/>
              </a:ext>
            </a:extLst>
          </p:cNvPr>
          <p:cNvSpPr/>
          <p:nvPr/>
        </p:nvSpPr>
        <p:spPr>
          <a:xfrm>
            <a:off x="1029425" y="2673151"/>
            <a:ext cx="1903111" cy="307410"/>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図 19">
            <a:extLst>
              <a:ext uri="{FF2B5EF4-FFF2-40B4-BE49-F238E27FC236}">
                <a16:creationId xmlns:a16="http://schemas.microsoft.com/office/drawing/2014/main" id="{3AE553D0-4AB1-E584-9B79-D3044B5A9BF9}"/>
              </a:ext>
            </a:extLst>
          </p:cNvPr>
          <p:cNvPicPr>
            <a:picLocks noChangeAspect="1"/>
          </p:cNvPicPr>
          <p:nvPr/>
        </p:nvPicPr>
        <p:blipFill rotWithShape="1">
          <a:blip r:embed="rId3"/>
          <a:srcRect l="34764" t="11497" r="60041" b="80126"/>
          <a:stretch/>
        </p:blipFill>
        <p:spPr>
          <a:xfrm>
            <a:off x="488638" y="2350994"/>
            <a:ext cx="524629" cy="951725"/>
          </a:xfrm>
          <a:prstGeom prst="rect">
            <a:avLst/>
          </a:prstGeom>
        </p:spPr>
      </p:pic>
      <p:pic>
        <p:nvPicPr>
          <p:cNvPr id="21" name="図 20">
            <a:extLst>
              <a:ext uri="{FF2B5EF4-FFF2-40B4-BE49-F238E27FC236}">
                <a16:creationId xmlns:a16="http://schemas.microsoft.com/office/drawing/2014/main" id="{F0C093BB-A399-9BB4-F0B5-B0123D40929F}"/>
              </a:ext>
            </a:extLst>
          </p:cNvPr>
          <p:cNvPicPr>
            <a:picLocks noChangeAspect="1"/>
          </p:cNvPicPr>
          <p:nvPr/>
        </p:nvPicPr>
        <p:blipFill rotWithShape="1">
          <a:blip r:embed="rId3"/>
          <a:srcRect l="73625" t="11199" r="17048" b="78412"/>
          <a:stretch/>
        </p:blipFill>
        <p:spPr>
          <a:xfrm>
            <a:off x="2982979" y="2330827"/>
            <a:ext cx="874912" cy="1096457"/>
          </a:xfrm>
          <a:prstGeom prst="rect">
            <a:avLst/>
          </a:prstGeom>
        </p:spPr>
      </p:pic>
      <p:sp>
        <p:nvSpPr>
          <p:cNvPr id="22" name="テキスト ボックス 21">
            <a:extLst>
              <a:ext uri="{FF2B5EF4-FFF2-40B4-BE49-F238E27FC236}">
                <a16:creationId xmlns:a16="http://schemas.microsoft.com/office/drawing/2014/main" id="{D99F8093-626F-3142-049A-B3527BA2CFF0}"/>
              </a:ext>
            </a:extLst>
          </p:cNvPr>
          <p:cNvSpPr txBox="1"/>
          <p:nvPr/>
        </p:nvSpPr>
        <p:spPr>
          <a:xfrm>
            <a:off x="251520" y="3275905"/>
            <a:ext cx="877163" cy="230832"/>
          </a:xfrm>
          <a:prstGeom prst="rect">
            <a:avLst/>
          </a:prstGeom>
          <a:noFill/>
        </p:spPr>
        <p:txBody>
          <a:bodyPr wrap="none" rtlCol="0">
            <a:spAutoFit/>
          </a:bodyPr>
          <a:lstStyle/>
          <a:p>
            <a:r>
              <a:rPr kumimoji="1" lang="ja-JP" altLang="en-US" sz="900" dirty="0">
                <a:solidFill>
                  <a:srgbClr val="FF0000"/>
                </a:solidFill>
              </a:rPr>
              <a:t>紙請求書作成</a:t>
            </a:r>
          </a:p>
        </p:txBody>
      </p:sp>
      <p:sp>
        <p:nvSpPr>
          <p:cNvPr id="23" name="テキスト ボックス 22">
            <a:extLst>
              <a:ext uri="{FF2B5EF4-FFF2-40B4-BE49-F238E27FC236}">
                <a16:creationId xmlns:a16="http://schemas.microsoft.com/office/drawing/2014/main" id="{FC16D548-FE3F-EE79-126A-E3C7017BEA50}"/>
              </a:ext>
            </a:extLst>
          </p:cNvPr>
          <p:cNvSpPr txBox="1"/>
          <p:nvPr/>
        </p:nvSpPr>
        <p:spPr>
          <a:xfrm>
            <a:off x="2792271" y="3275905"/>
            <a:ext cx="1569660" cy="230832"/>
          </a:xfrm>
          <a:prstGeom prst="rect">
            <a:avLst/>
          </a:prstGeom>
          <a:noFill/>
        </p:spPr>
        <p:txBody>
          <a:bodyPr wrap="none" rtlCol="0">
            <a:spAutoFit/>
          </a:bodyPr>
          <a:lstStyle/>
          <a:p>
            <a:r>
              <a:rPr lang="ja-JP" altLang="en-US" sz="900" dirty="0">
                <a:solidFill>
                  <a:srgbClr val="FF0000"/>
                </a:solidFill>
              </a:rPr>
              <a:t>必要情報をシステムへ入力</a:t>
            </a:r>
            <a:endParaRPr kumimoji="1" lang="ja-JP" altLang="en-US" sz="900" dirty="0">
              <a:solidFill>
                <a:srgbClr val="FF0000"/>
              </a:solidFill>
            </a:endParaRPr>
          </a:p>
        </p:txBody>
      </p:sp>
      <p:pic>
        <p:nvPicPr>
          <p:cNvPr id="25" name="図 24">
            <a:extLst>
              <a:ext uri="{FF2B5EF4-FFF2-40B4-BE49-F238E27FC236}">
                <a16:creationId xmlns:a16="http://schemas.microsoft.com/office/drawing/2014/main" id="{569A703B-C4AF-D513-BD48-0A686DA31E77}"/>
              </a:ext>
            </a:extLst>
          </p:cNvPr>
          <p:cNvPicPr>
            <a:picLocks noChangeAspect="1"/>
          </p:cNvPicPr>
          <p:nvPr/>
        </p:nvPicPr>
        <p:blipFill rotWithShape="1">
          <a:blip r:embed="rId3"/>
          <a:srcRect l="54084" t="12969" r="36936" b="82084"/>
          <a:stretch/>
        </p:blipFill>
        <p:spPr>
          <a:xfrm>
            <a:off x="1642253" y="2618859"/>
            <a:ext cx="657538" cy="407537"/>
          </a:xfrm>
          <a:prstGeom prst="rect">
            <a:avLst/>
          </a:prstGeom>
        </p:spPr>
      </p:pic>
      <p:sp>
        <p:nvSpPr>
          <p:cNvPr id="27" name="テキスト ボックス 26">
            <a:extLst>
              <a:ext uri="{FF2B5EF4-FFF2-40B4-BE49-F238E27FC236}">
                <a16:creationId xmlns:a16="http://schemas.microsoft.com/office/drawing/2014/main" id="{3C13FBF5-F009-9913-CDCE-4AD060902258}"/>
              </a:ext>
            </a:extLst>
          </p:cNvPr>
          <p:cNvSpPr txBox="1"/>
          <p:nvPr/>
        </p:nvSpPr>
        <p:spPr>
          <a:xfrm>
            <a:off x="331540" y="3594670"/>
            <a:ext cx="867545" cy="230832"/>
          </a:xfrm>
          <a:prstGeom prst="rect">
            <a:avLst/>
          </a:prstGeom>
          <a:solidFill>
            <a:schemeClr val="bg1"/>
          </a:solidFill>
        </p:spPr>
        <p:txBody>
          <a:bodyPr wrap="none" rtlCol="0">
            <a:spAutoFit/>
          </a:bodyPr>
          <a:lstStyle/>
          <a:p>
            <a:r>
              <a:rPr kumimoji="1" lang="ja-JP" altLang="en-US" sz="900" dirty="0"/>
              <a:t>■</a:t>
            </a:r>
            <a:r>
              <a:rPr kumimoji="1" lang="en-US" altLang="ja-JP" sz="900" dirty="0"/>
              <a:t>PDF</a:t>
            </a:r>
            <a:r>
              <a:rPr kumimoji="1" lang="ja-JP" altLang="en-US" sz="900" dirty="0"/>
              <a:t>請求書</a:t>
            </a:r>
          </a:p>
        </p:txBody>
      </p:sp>
      <p:sp>
        <p:nvSpPr>
          <p:cNvPr id="28" name="矢印: 右 27">
            <a:extLst>
              <a:ext uri="{FF2B5EF4-FFF2-40B4-BE49-F238E27FC236}">
                <a16:creationId xmlns:a16="http://schemas.microsoft.com/office/drawing/2014/main" id="{B7D0E285-B094-2C8F-212E-8CE9BFC7011F}"/>
              </a:ext>
            </a:extLst>
          </p:cNvPr>
          <p:cNvSpPr/>
          <p:nvPr/>
        </p:nvSpPr>
        <p:spPr>
          <a:xfrm>
            <a:off x="1037437" y="4059781"/>
            <a:ext cx="1903111" cy="307410"/>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a:extLst>
              <a:ext uri="{FF2B5EF4-FFF2-40B4-BE49-F238E27FC236}">
                <a16:creationId xmlns:a16="http://schemas.microsoft.com/office/drawing/2014/main" id="{166BE071-71CC-031B-599C-0FBB6EABEB2F}"/>
              </a:ext>
            </a:extLst>
          </p:cNvPr>
          <p:cNvPicPr>
            <a:picLocks noChangeAspect="1"/>
          </p:cNvPicPr>
          <p:nvPr/>
        </p:nvPicPr>
        <p:blipFill rotWithShape="1">
          <a:blip r:embed="rId3"/>
          <a:srcRect l="73625" t="12001" r="17048" b="78412"/>
          <a:stretch/>
        </p:blipFill>
        <p:spPr>
          <a:xfrm>
            <a:off x="2990991" y="3802081"/>
            <a:ext cx="874912" cy="1011833"/>
          </a:xfrm>
          <a:prstGeom prst="rect">
            <a:avLst/>
          </a:prstGeom>
        </p:spPr>
      </p:pic>
      <p:sp>
        <p:nvSpPr>
          <p:cNvPr id="31" name="テキスト ボックス 30">
            <a:extLst>
              <a:ext uri="{FF2B5EF4-FFF2-40B4-BE49-F238E27FC236}">
                <a16:creationId xmlns:a16="http://schemas.microsoft.com/office/drawing/2014/main" id="{F28BF27F-F7B0-B12A-832A-6AB9ADA58DAD}"/>
              </a:ext>
            </a:extLst>
          </p:cNvPr>
          <p:cNvSpPr txBox="1"/>
          <p:nvPr/>
        </p:nvSpPr>
        <p:spPr>
          <a:xfrm>
            <a:off x="204393" y="4662535"/>
            <a:ext cx="1329210" cy="230832"/>
          </a:xfrm>
          <a:prstGeom prst="rect">
            <a:avLst/>
          </a:prstGeom>
          <a:noFill/>
        </p:spPr>
        <p:txBody>
          <a:bodyPr wrap="none" rtlCol="0">
            <a:spAutoFit/>
          </a:bodyPr>
          <a:lstStyle/>
          <a:p>
            <a:r>
              <a:rPr lang="en-US" altLang="ja-JP" sz="900" dirty="0"/>
              <a:t>PDF</a:t>
            </a:r>
            <a:r>
              <a:rPr lang="ja-JP" altLang="en-US" sz="900" dirty="0"/>
              <a:t>作成、出力し送付</a:t>
            </a:r>
            <a:endParaRPr kumimoji="1" lang="ja-JP" altLang="en-US" sz="900" dirty="0"/>
          </a:p>
        </p:txBody>
      </p:sp>
      <p:sp>
        <p:nvSpPr>
          <p:cNvPr id="32" name="テキスト ボックス 31">
            <a:extLst>
              <a:ext uri="{FF2B5EF4-FFF2-40B4-BE49-F238E27FC236}">
                <a16:creationId xmlns:a16="http://schemas.microsoft.com/office/drawing/2014/main" id="{426D36ED-3138-78E4-6848-5C40D067A9EF}"/>
              </a:ext>
            </a:extLst>
          </p:cNvPr>
          <p:cNvSpPr txBox="1"/>
          <p:nvPr/>
        </p:nvSpPr>
        <p:spPr>
          <a:xfrm>
            <a:off x="2800283" y="4662535"/>
            <a:ext cx="1569660" cy="230832"/>
          </a:xfrm>
          <a:prstGeom prst="rect">
            <a:avLst/>
          </a:prstGeom>
          <a:noFill/>
        </p:spPr>
        <p:txBody>
          <a:bodyPr wrap="none" rtlCol="0">
            <a:spAutoFit/>
          </a:bodyPr>
          <a:lstStyle/>
          <a:p>
            <a:r>
              <a:rPr lang="ja-JP" altLang="en-US" sz="900" dirty="0">
                <a:solidFill>
                  <a:srgbClr val="FF0000"/>
                </a:solidFill>
              </a:rPr>
              <a:t>必要情報をシステムへ入力</a:t>
            </a:r>
            <a:endParaRPr kumimoji="1" lang="ja-JP" altLang="en-US" sz="900" dirty="0">
              <a:solidFill>
                <a:srgbClr val="FF0000"/>
              </a:solidFill>
            </a:endParaRPr>
          </a:p>
        </p:txBody>
      </p:sp>
      <p:pic>
        <p:nvPicPr>
          <p:cNvPr id="26" name="図 25">
            <a:extLst>
              <a:ext uri="{FF2B5EF4-FFF2-40B4-BE49-F238E27FC236}">
                <a16:creationId xmlns:a16="http://schemas.microsoft.com/office/drawing/2014/main" id="{D3EC8E7B-17DE-6278-F893-F4C2837BC8D3}"/>
              </a:ext>
            </a:extLst>
          </p:cNvPr>
          <p:cNvPicPr>
            <a:picLocks noChangeAspect="1"/>
          </p:cNvPicPr>
          <p:nvPr/>
        </p:nvPicPr>
        <p:blipFill rotWithShape="1">
          <a:blip r:embed="rId3"/>
          <a:srcRect l="54325" t="21245" r="37800" b="73631"/>
          <a:stretch/>
        </p:blipFill>
        <p:spPr>
          <a:xfrm>
            <a:off x="1632891" y="4026718"/>
            <a:ext cx="557779" cy="408266"/>
          </a:xfrm>
          <a:prstGeom prst="rect">
            <a:avLst/>
          </a:prstGeom>
        </p:spPr>
      </p:pic>
      <p:sp>
        <p:nvSpPr>
          <p:cNvPr id="37" name="四角形: 角を丸くする 36">
            <a:extLst>
              <a:ext uri="{FF2B5EF4-FFF2-40B4-BE49-F238E27FC236}">
                <a16:creationId xmlns:a16="http://schemas.microsoft.com/office/drawing/2014/main" id="{36A8AE50-439F-C2F4-82EA-C7A7AA434343}"/>
              </a:ext>
            </a:extLst>
          </p:cNvPr>
          <p:cNvSpPr/>
          <p:nvPr/>
        </p:nvSpPr>
        <p:spPr>
          <a:xfrm>
            <a:off x="241055" y="2357695"/>
            <a:ext cx="4223591" cy="1175910"/>
          </a:xfrm>
          <a:prstGeom prst="roundRect">
            <a:avLst>
              <a:gd name="adj" fmla="val 9647"/>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4342F87F-02AC-BF83-7AEB-2760FED5E404}"/>
              </a:ext>
            </a:extLst>
          </p:cNvPr>
          <p:cNvSpPr txBox="1"/>
          <p:nvPr/>
        </p:nvSpPr>
        <p:spPr>
          <a:xfrm>
            <a:off x="323528" y="2211710"/>
            <a:ext cx="761747" cy="230832"/>
          </a:xfrm>
          <a:prstGeom prst="rect">
            <a:avLst/>
          </a:prstGeom>
          <a:solidFill>
            <a:schemeClr val="bg1"/>
          </a:solidFill>
        </p:spPr>
        <p:txBody>
          <a:bodyPr wrap="none" rtlCol="0">
            <a:spAutoFit/>
          </a:bodyPr>
          <a:lstStyle/>
          <a:p>
            <a:r>
              <a:rPr kumimoji="1" lang="ja-JP" altLang="en-US" sz="900" dirty="0"/>
              <a:t>■紙請求書</a:t>
            </a:r>
          </a:p>
        </p:txBody>
      </p:sp>
      <p:sp>
        <p:nvSpPr>
          <p:cNvPr id="54" name="矢印: 右 53">
            <a:extLst>
              <a:ext uri="{FF2B5EF4-FFF2-40B4-BE49-F238E27FC236}">
                <a16:creationId xmlns:a16="http://schemas.microsoft.com/office/drawing/2014/main" id="{C476560F-C7FD-EBE3-71E9-9014C4D6B7E8}"/>
              </a:ext>
            </a:extLst>
          </p:cNvPr>
          <p:cNvSpPr/>
          <p:nvPr/>
        </p:nvSpPr>
        <p:spPr>
          <a:xfrm>
            <a:off x="4552749" y="3155638"/>
            <a:ext cx="562878" cy="960357"/>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7" name="グループ化 56">
            <a:extLst>
              <a:ext uri="{FF2B5EF4-FFF2-40B4-BE49-F238E27FC236}">
                <a16:creationId xmlns:a16="http://schemas.microsoft.com/office/drawing/2014/main" id="{C1983F93-AE4D-A279-CC37-0773C6770424}"/>
              </a:ext>
            </a:extLst>
          </p:cNvPr>
          <p:cNvGrpSpPr/>
          <p:nvPr/>
        </p:nvGrpSpPr>
        <p:grpSpPr>
          <a:xfrm>
            <a:off x="5198723" y="2715765"/>
            <a:ext cx="3632590" cy="1298698"/>
            <a:chOff x="4755835" y="2857228"/>
            <a:chExt cx="3632590" cy="1298698"/>
          </a:xfrm>
        </p:grpSpPr>
        <p:sp>
          <p:nvSpPr>
            <p:cNvPr id="46" name="四角形: 角を丸くする 45">
              <a:extLst>
                <a:ext uri="{FF2B5EF4-FFF2-40B4-BE49-F238E27FC236}">
                  <a16:creationId xmlns:a16="http://schemas.microsoft.com/office/drawing/2014/main" id="{AF6381F8-FB41-F0EB-7203-BDDC532A761A}"/>
                </a:ext>
              </a:extLst>
            </p:cNvPr>
            <p:cNvSpPr/>
            <p:nvPr/>
          </p:nvSpPr>
          <p:spPr>
            <a:xfrm>
              <a:off x="4755835" y="2980016"/>
              <a:ext cx="3632590" cy="1175910"/>
            </a:xfrm>
            <a:prstGeom prst="roundRect">
              <a:avLst>
                <a:gd name="adj" fmla="val 9647"/>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a:extLst>
                <a:ext uri="{FF2B5EF4-FFF2-40B4-BE49-F238E27FC236}">
                  <a16:creationId xmlns:a16="http://schemas.microsoft.com/office/drawing/2014/main" id="{D32C17FA-467A-E456-2B49-8EC212E3A73A}"/>
                </a:ext>
              </a:extLst>
            </p:cNvPr>
            <p:cNvPicPr>
              <a:picLocks noChangeAspect="1"/>
            </p:cNvPicPr>
            <p:nvPr/>
          </p:nvPicPr>
          <p:blipFill rotWithShape="1">
            <a:blip r:embed="rId3"/>
            <a:srcRect l="33255" t="38424" r="59804" b="53199"/>
            <a:stretch/>
          </p:blipFill>
          <p:spPr>
            <a:xfrm>
              <a:off x="4932040" y="3088745"/>
              <a:ext cx="615873" cy="836238"/>
            </a:xfrm>
            <a:prstGeom prst="rect">
              <a:avLst/>
            </a:prstGeom>
          </p:spPr>
        </p:pic>
        <p:sp>
          <p:nvSpPr>
            <p:cNvPr id="48" name="テキスト ボックス 47">
              <a:extLst>
                <a:ext uri="{FF2B5EF4-FFF2-40B4-BE49-F238E27FC236}">
                  <a16:creationId xmlns:a16="http://schemas.microsoft.com/office/drawing/2014/main" id="{02F058C3-8D03-8AC9-E326-58F5D70DB692}"/>
                </a:ext>
              </a:extLst>
            </p:cNvPr>
            <p:cNvSpPr txBox="1"/>
            <p:nvPr/>
          </p:nvSpPr>
          <p:spPr>
            <a:xfrm>
              <a:off x="4882981" y="2857228"/>
              <a:ext cx="1347018" cy="230832"/>
            </a:xfrm>
            <a:prstGeom prst="rect">
              <a:avLst/>
            </a:prstGeom>
            <a:solidFill>
              <a:schemeClr val="bg1"/>
            </a:solidFill>
          </p:spPr>
          <p:txBody>
            <a:bodyPr wrap="square" rtlCol="0">
              <a:spAutoFit/>
            </a:bodyPr>
            <a:lstStyle/>
            <a:p>
              <a:r>
                <a:rPr kumimoji="1" lang="ja-JP" altLang="en-US" sz="900" dirty="0"/>
                <a:t>■デジタルインボイス</a:t>
              </a:r>
            </a:p>
          </p:txBody>
        </p:sp>
        <p:sp>
          <p:nvSpPr>
            <p:cNvPr id="49" name="矢印: 右 48">
              <a:extLst>
                <a:ext uri="{FF2B5EF4-FFF2-40B4-BE49-F238E27FC236}">
                  <a16:creationId xmlns:a16="http://schemas.microsoft.com/office/drawing/2014/main" id="{8A5D4AEC-DC8E-CA0F-D9ED-B19DD5C75B2C}"/>
                </a:ext>
              </a:extLst>
            </p:cNvPr>
            <p:cNvSpPr/>
            <p:nvPr/>
          </p:nvSpPr>
          <p:spPr>
            <a:xfrm>
              <a:off x="5588878" y="3322340"/>
              <a:ext cx="1903111" cy="307410"/>
            </a:xfrm>
            <a:prstGeom prst="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0" name="図 49">
              <a:extLst>
                <a:ext uri="{FF2B5EF4-FFF2-40B4-BE49-F238E27FC236}">
                  <a16:creationId xmlns:a16="http://schemas.microsoft.com/office/drawing/2014/main" id="{7533ED90-225E-69E5-8549-DD6C522E19CF}"/>
                </a:ext>
              </a:extLst>
            </p:cNvPr>
            <p:cNvPicPr>
              <a:picLocks noChangeAspect="1"/>
            </p:cNvPicPr>
            <p:nvPr/>
          </p:nvPicPr>
          <p:blipFill rotWithShape="1">
            <a:blip r:embed="rId3"/>
            <a:srcRect l="75393" t="37658" r="15280" b="52755"/>
            <a:stretch/>
          </p:blipFill>
          <p:spPr>
            <a:xfrm>
              <a:off x="7488000" y="3047948"/>
              <a:ext cx="874912" cy="1011833"/>
            </a:xfrm>
            <a:prstGeom prst="rect">
              <a:avLst/>
            </a:prstGeom>
          </p:spPr>
        </p:pic>
        <p:sp>
          <p:nvSpPr>
            <p:cNvPr id="52" name="テキスト ボックス 51">
              <a:extLst>
                <a:ext uri="{FF2B5EF4-FFF2-40B4-BE49-F238E27FC236}">
                  <a16:creationId xmlns:a16="http://schemas.microsoft.com/office/drawing/2014/main" id="{689C958B-3CE2-D785-8A31-59A02DC883F3}"/>
                </a:ext>
              </a:extLst>
            </p:cNvPr>
            <p:cNvSpPr txBox="1"/>
            <p:nvPr/>
          </p:nvSpPr>
          <p:spPr>
            <a:xfrm>
              <a:off x="7602290" y="3925094"/>
              <a:ext cx="646331" cy="230832"/>
            </a:xfrm>
            <a:prstGeom prst="rect">
              <a:avLst/>
            </a:prstGeom>
            <a:noFill/>
          </p:spPr>
          <p:txBody>
            <a:bodyPr wrap="none" rtlCol="0">
              <a:spAutoFit/>
            </a:bodyPr>
            <a:lstStyle/>
            <a:p>
              <a:r>
                <a:rPr lang="ja-JP" altLang="en-US" sz="900" dirty="0">
                  <a:solidFill>
                    <a:srgbClr val="0070C0"/>
                  </a:solidFill>
                </a:rPr>
                <a:t>自動処理</a:t>
              </a:r>
              <a:endParaRPr kumimoji="1" lang="ja-JP" altLang="en-US" sz="900" dirty="0">
                <a:solidFill>
                  <a:srgbClr val="0070C0"/>
                </a:solidFill>
              </a:endParaRPr>
            </a:p>
          </p:txBody>
        </p:sp>
        <p:pic>
          <p:nvPicPr>
            <p:cNvPr id="24" name="図 23">
              <a:extLst>
                <a:ext uri="{FF2B5EF4-FFF2-40B4-BE49-F238E27FC236}">
                  <a16:creationId xmlns:a16="http://schemas.microsoft.com/office/drawing/2014/main" id="{A257E1BB-87F6-0027-FD32-40FAE6AB2340}"/>
                </a:ext>
              </a:extLst>
            </p:cNvPr>
            <p:cNvPicPr>
              <a:picLocks noChangeAspect="1"/>
            </p:cNvPicPr>
            <p:nvPr/>
          </p:nvPicPr>
          <p:blipFill rotWithShape="1">
            <a:blip r:embed="rId3"/>
            <a:srcRect l="55837" t="38121" r="39510" b="57679"/>
            <a:stretch/>
          </p:blipFill>
          <p:spPr>
            <a:xfrm>
              <a:off x="6229999" y="3198702"/>
              <a:ext cx="450213" cy="457163"/>
            </a:xfrm>
            <a:prstGeom prst="rect">
              <a:avLst/>
            </a:prstGeom>
          </p:spPr>
        </p:pic>
        <p:sp>
          <p:nvSpPr>
            <p:cNvPr id="55" name="テキスト ボックス 54">
              <a:extLst>
                <a:ext uri="{FF2B5EF4-FFF2-40B4-BE49-F238E27FC236}">
                  <a16:creationId xmlns:a16="http://schemas.microsoft.com/office/drawing/2014/main" id="{1D657029-24BF-56B7-1399-A91525909668}"/>
                </a:ext>
              </a:extLst>
            </p:cNvPr>
            <p:cNvSpPr txBox="1"/>
            <p:nvPr/>
          </p:nvSpPr>
          <p:spPr>
            <a:xfrm>
              <a:off x="5940152" y="3710086"/>
              <a:ext cx="1223412" cy="230832"/>
            </a:xfrm>
            <a:prstGeom prst="rect">
              <a:avLst/>
            </a:prstGeom>
            <a:solidFill>
              <a:schemeClr val="bg1"/>
            </a:solidFill>
          </p:spPr>
          <p:txBody>
            <a:bodyPr wrap="none" rtlCol="0">
              <a:spAutoFit/>
            </a:bodyPr>
            <a:lstStyle/>
            <a:p>
              <a:r>
                <a:rPr kumimoji="1" lang="ja-JP" altLang="en-US" sz="900" dirty="0"/>
                <a:t>デジタルインボイス</a:t>
              </a:r>
            </a:p>
          </p:txBody>
        </p:sp>
        <p:sp>
          <p:nvSpPr>
            <p:cNvPr id="56" name="テキスト ボックス 55">
              <a:extLst>
                <a:ext uri="{FF2B5EF4-FFF2-40B4-BE49-F238E27FC236}">
                  <a16:creationId xmlns:a16="http://schemas.microsoft.com/office/drawing/2014/main" id="{379AE894-CC40-1A76-A37D-8AE2F1B9F662}"/>
                </a:ext>
              </a:extLst>
            </p:cNvPr>
            <p:cNvSpPr txBox="1"/>
            <p:nvPr/>
          </p:nvSpPr>
          <p:spPr>
            <a:xfrm>
              <a:off x="4860032" y="3885163"/>
              <a:ext cx="761747" cy="230832"/>
            </a:xfrm>
            <a:prstGeom prst="rect">
              <a:avLst/>
            </a:prstGeom>
            <a:noFill/>
          </p:spPr>
          <p:txBody>
            <a:bodyPr wrap="none" rtlCol="0">
              <a:spAutoFit/>
            </a:bodyPr>
            <a:lstStyle/>
            <a:p>
              <a:r>
                <a:rPr lang="ja-JP" altLang="en-US" sz="900" dirty="0">
                  <a:solidFill>
                    <a:srgbClr val="0070C0"/>
                  </a:solidFill>
                </a:rPr>
                <a:t>データ送付</a:t>
              </a:r>
              <a:endParaRPr kumimoji="1" lang="ja-JP" altLang="en-US" sz="900" dirty="0">
                <a:solidFill>
                  <a:srgbClr val="0070C0"/>
                </a:solidFill>
              </a:endParaRPr>
            </a:p>
          </p:txBody>
        </p:sp>
      </p:grpSp>
      <p:sp>
        <p:nvSpPr>
          <p:cNvPr id="58" name="吹き出し: 角を丸めた四角形 57">
            <a:extLst>
              <a:ext uri="{FF2B5EF4-FFF2-40B4-BE49-F238E27FC236}">
                <a16:creationId xmlns:a16="http://schemas.microsoft.com/office/drawing/2014/main" id="{03F84898-669D-B65C-D402-3C3D4FF25B91}"/>
              </a:ext>
            </a:extLst>
          </p:cNvPr>
          <p:cNvSpPr/>
          <p:nvPr/>
        </p:nvSpPr>
        <p:spPr>
          <a:xfrm>
            <a:off x="7380312" y="4130224"/>
            <a:ext cx="1451001" cy="586767"/>
          </a:xfrm>
          <a:prstGeom prst="wedgeRoundRectCallout">
            <a:avLst>
              <a:gd name="adj1" fmla="val -5344"/>
              <a:gd name="adj2" fmla="val -106303"/>
              <a:gd name="adj3" fmla="val 16667"/>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rgbClr val="0070C0"/>
                </a:solidFill>
              </a:rPr>
              <a:t>伝票の自動作成は</a:t>
            </a:r>
            <a:endParaRPr kumimoji="1" lang="en-US" altLang="ja-JP" sz="1100" dirty="0">
              <a:solidFill>
                <a:srgbClr val="0070C0"/>
              </a:solidFill>
            </a:endParaRPr>
          </a:p>
          <a:p>
            <a:pPr algn="ctr"/>
            <a:r>
              <a:rPr lang="en-US" altLang="ja-JP" sz="1100" dirty="0">
                <a:solidFill>
                  <a:srgbClr val="0070C0"/>
                </a:solidFill>
              </a:rPr>
              <a:t>2025</a:t>
            </a:r>
            <a:r>
              <a:rPr lang="ja-JP" altLang="en-US" sz="1100" dirty="0">
                <a:solidFill>
                  <a:srgbClr val="0070C0"/>
                </a:solidFill>
              </a:rPr>
              <a:t>年版で</a:t>
            </a:r>
            <a:endParaRPr lang="en-US" altLang="ja-JP" sz="1100" dirty="0">
              <a:solidFill>
                <a:srgbClr val="0070C0"/>
              </a:solidFill>
            </a:endParaRPr>
          </a:p>
          <a:p>
            <a:pPr algn="ctr"/>
            <a:r>
              <a:rPr lang="ja-JP" altLang="en-US" sz="1100" dirty="0">
                <a:solidFill>
                  <a:srgbClr val="0070C0"/>
                </a:solidFill>
              </a:rPr>
              <a:t>対応</a:t>
            </a:r>
            <a:r>
              <a:rPr kumimoji="1" lang="ja-JP" altLang="en-US" sz="1100" dirty="0">
                <a:solidFill>
                  <a:srgbClr val="0070C0"/>
                </a:solidFill>
              </a:rPr>
              <a:t>予定</a:t>
            </a:r>
          </a:p>
        </p:txBody>
      </p:sp>
      <p:sp>
        <p:nvSpPr>
          <p:cNvPr id="38" name="角丸四角形 37"/>
          <p:cNvSpPr/>
          <p:nvPr/>
        </p:nvSpPr>
        <p:spPr>
          <a:xfrm>
            <a:off x="251520" y="634161"/>
            <a:ext cx="1368152" cy="324000"/>
          </a:xfrm>
          <a:prstGeom prst="roundRect">
            <a:avLst/>
          </a:prstGeom>
          <a:solidFill>
            <a:srgbClr val="EE5500"/>
          </a:solidFill>
          <a:ln w="25400" cap="flat" cmpd="sng" algn="ctr">
            <a:solidFill>
              <a:srgbClr val="EE550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お客様</a:t>
            </a:r>
          </a:p>
        </p:txBody>
      </p:sp>
      <p:sp>
        <p:nvSpPr>
          <p:cNvPr id="39" name="角丸四角形 38"/>
          <p:cNvSpPr/>
          <p:nvPr/>
        </p:nvSpPr>
        <p:spPr>
          <a:xfrm>
            <a:off x="251520" y="1286933"/>
            <a:ext cx="1368152" cy="324000"/>
          </a:xfrm>
          <a:prstGeom prst="roundRect">
            <a:avLst/>
          </a:prstGeom>
          <a:solidFill>
            <a:srgbClr val="54C2F0"/>
          </a:solidFill>
          <a:ln w="25400" cap="flat" cmpd="sng" algn="ctr">
            <a:solidFill>
              <a:srgbClr val="54C2F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パートナー様</a:t>
            </a:r>
          </a:p>
        </p:txBody>
      </p:sp>
    </p:spTree>
    <p:extLst>
      <p:ext uri="{BB962C8B-B14F-4D97-AF65-F5344CB8AC3E}">
        <p14:creationId xmlns:p14="http://schemas.microsoft.com/office/powerpoint/2010/main" val="595903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1" lang="ja-JP" altLang="en-US" sz="900" b="0" i="0" u="none" strike="noStrike" kern="1200" cap="none" spc="0" normalizeH="0" baseline="0" noProof="0">
              <a:ln>
                <a:noFill/>
              </a:ln>
              <a:solidFill>
                <a:prstClr val="black">
                  <a:lumMod val="50000"/>
                  <a:lumOff val="50000"/>
                </a:prstClr>
              </a:solidFill>
              <a:effectLst/>
              <a:uLnTx/>
              <a:uFillTx/>
              <a:latin typeface="メイリオ"/>
              <a:ea typeface="メイリオ"/>
              <a:cs typeface="+mn-cs"/>
            </a:endParaRPr>
          </a:p>
        </p:txBody>
      </p:sp>
      <p:sp>
        <p:nvSpPr>
          <p:cNvPr id="7" name="タイトル 6"/>
          <p:cNvSpPr>
            <a:spLocks noGrp="1"/>
          </p:cNvSpPr>
          <p:nvPr>
            <p:ph type="title"/>
          </p:nvPr>
        </p:nvSpPr>
        <p:spPr/>
        <p:txBody>
          <a:bodyPr/>
          <a:lstStyle/>
          <a:p>
            <a:r>
              <a:rPr lang="en-US" altLang="ja-JP"/>
              <a:t>No.7</a:t>
            </a:r>
            <a:endParaRPr kumimoji="1" lang="ja-JP" altLang="en-US" dirty="0"/>
          </a:p>
        </p:txBody>
      </p:sp>
      <p:sp>
        <p:nvSpPr>
          <p:cNvPr id="4" name="フッター プレースホルダー 3"/>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10" name="テキスト ボックス 9"/>
          <p:cNvSpPr txBox="1"/>
          <p:nvPr/>
        </p:nvSpPr>
        <p:spPr>
          <a:xfrm>
            <a:off x="251520" y="987574"/>
            <a:ext cx="8892480" cy="21544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1400" b="0" i="0" u="none" strike="noStrike" kern="0" cap="none" spc="0" normalizeH="0" baseline="0" noProof="0" dirty="0" err="1">
                <a:ln>
                  <a:noFill/>
                </a:ln>
                <a:solidFill>
                  <a:sysClr val="windowText" lastClr="000000">
                    <a:lumMod val="75000"/>
                    <a:lumOff val="25000"/>
                  </a:sysClr>
                </a:solidFill>
                <a:effectLst/>
                <a:uLnTx/>
                <a:uFillTx/>
                <a:latin typeface="メイリオ"/>
                <a:ea typeface="メイリオ"/>
                <a:cs typeface="+mn-cs"/>
              </a:rPr>
              <a:t>PeppolID</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の発行</a:t>
            </a:r>
            <a:r>
              <a:rPr kumimoji="0" lang="ja-JP" altLang="en-US" sz="1400" kern="0" dirty="0">
                <a:solidFill>
                  <a:sysClr val="windowText" lastClr="000000">
                    <a:lumMod val="75000"/>
                    <a:lumOff val="25000"/>
                  </a:sysClr>
                </a:solidFill>
                <a:latin typeface="メイリオ"/>
                <a:ea typeface="メイリオ"/>
              </a:rPr>
              <a:t>が必要かと思いますが、発行における作業と期間はどうなるんでしょうか</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a:t>
            </a:r>
          </a:p>
        </p:txBody>
      </p:sp>
      <p:sp>
        <p:nvSpPr>
          <p:cNvPr id="11" name="テキスト ボックス 10"/>
          <p:cNvSpPr txBox="1"/>
          <p:nvPr/>
        </p:nvSpPr>
        <p:spPr>
          <a:xfrm>
            <a:off x="251520" y="1752027"/>
            <a:ext cx="8892480" cy="2369880"/>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デジタルインボイスオプションの注文書と利用申込書を弊社にお送りください</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kern="0" dirty="0">
                <a:solidFill>
                  <a:sysClr val="windowText" lastClr="000000">
                    <a:lumMod val="75000"/>
                    <a:lumOff val="25000"/>
                  </a:sysClr>
                </a:solidFill>
                <a:latin typeface="メイリオ"/>
                <a:ea typeface="メイリオ"/>
              </a:rPr>
              <a:t>約</a:t>
            </a:r>
            <a:r>
              <a:rPr kumimoji="0" lang="en-US" altLang="ja-JP" sz="1400" kern="0" dirty="0">
                <a:solidFill>
                  <a:sysClr val="windowText" lastClr="000000">
                    <a:lumMod val="75000"/>
                    <a:lumOff val="25000"/>
                  </a:sysClr>
                </a:solidFill>
                <a:latin typeface="メイリオ"/>
                <a:ea typeface="メイリオ"/>
              </a:rPr>
              <a:t>1</a:t>
            </a:r>
            <a:r>
              <a:rPr kumimoji="0" lang="ja-JP" altLang="en-US" sz="1400" kern="0" dirty="0">
                <a:solidFill>
                  <a:sysClr val="windowText" lastClr="000000">
                    <a:lumMod val="75000"/>
                    <a:lumOff val="25000"/>
                  </a:sysClr>
                </a:solidFill>
                <a:latin typeface="メイリオ"/>
                <a:ea typeface="メイリオ"/>
              </a:rPr>
              <a:t>カ月程度で発行されます</a:t>
            </a:r>
            <a:endParaRPr kumimoji="0" lang="en-US" altLang="ja-JP" sz="1400" kern="0" dirty="0">
              <a:solidFill>
                <a:sysClr val="windowText" lastClr="000000">
                  <a:lumMod val="75000"/>
                  <a:lumOff val="25000"/>
                </a:sysClr>
              </a:solidFill>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（参考）</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国税庁が発行する法人番号または適格請求書発行事業者番号を転用した識別番号 となっています</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1400" b="0" i="0" u="none" strike="noStrike" kern="0" cap="none" spc="0" normalizeH="0" baseline="0" noProof="0" dirty="0" err="1">
                <a:ln>
                  <a:noFill/>
                </a:ln>
                <a:solidFill>
                  <a:sysClr val="windowText" lastClr="000000">
                    <a:lumMod val="75000"/>
                    <a:lumOff val="25000"/>
                  </a:sysClr>
                </a:solidFill>
                <a:effectLst/>
                <a:uLnTx/>
                <a:uFillTx/>
                <a:latin typeface="メイリオ"/>
                <a:ea typeface="メイリオ"/>
                <a:cs typeface="+mn-cs"/>
              </a:rPr>
              <a:t>Peppol</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 ID</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は、認定を得ているサービスプロバイダーを通じて取得します</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kern="0" dirty="0">
                <a:solidFill>
                  <a:sysClr val="windowText" lastClr="000000">
                    <a:lumMod val="75000"/>
                    <a:lumOff val="25000"/>
                  </a:sysClr>
                </a:solidFill>
                <a:latin typeface="メイリオ"/>
                <a:ea typeface="メイリオ"/>
              </a:rPr>
              <a:t>原則）</a:t>
            </a:r>
            <a:r>
              <a:rPr kumimoji="0" lang="en-US" altLang="ja-JP" sz="1400" kern="0" dirty="0">
                <a:solidFill>
                  <a:sysClr val="windowText" lastClr="000000">
                    <a:lumMod val="75000"/>
                    <a:lumOff val="25000"/>
                  </a:sysClr>
                </a:solidFill>
                <a:latin typeface="メイリオ"/>
                <a:ea typeface="メイリオ"/>
              </a:rPr>
              <a:t>1</a:t>
            </a:r>
            <a:r>
              <a:rPr kumimoji="0" lang="ja-JP" altLang="en-US" sz="1400" kern="0" dirty="0">
                <a:solidFill>
                  <a:sysClr val="windowText" lastClr="000000">
                    <a:lumMod val="75000"/>
                    <a:lumOff val="25000"/>
                  </a:sysClr>
                </a:solidFill>
                <a:latin typeface="メイリオ"/>
                <a:ea typeface="メイリオ"/>
              </a:rPr>
              <a:t>法人＝</a:t>
            </a:r>
            <a:r>
              <a:rPr kumimoji="0" lang="en-US" altLang="ja-JP" sz="1400" kern="0" dirty="0">
                <a:solidFill>
                  <a:sysClr val="windowText" lastClr="000000">
                    <a:lumMod val="75000"/>
                    <a:lumOff val="25000"/>
                  </a:sysClr>
                </a:solidFill>
                <a:latin typeface="メイリオ"/>
                <a:ea typeface="メイリオ"/>
              </a:rPr>
              <a:t>1ID</a:t>
            </a:r>
            <a:endPar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ID</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と法人名称等が</a:t>
            </a:r>
            <a:r>
              <a:rPr kumimoji="0" lang="en-US" altLang="ja-JP" sz="1400" b="0" i="0" u="none" strike="noStrike" kern="0" cap="none" spc="0" normalizeH="0" baseline="0" noProof="0" dirty="0" err="1">
                <a:ln>
                  <a:noFill/>
                </a:ln>
                <a:solidFill>
                  <a:sysClr val="windowText" lastClr="000000">
                    <a:lumMod val="75000"/>
                    <a:lumOff val="25000"/>
                  </a:sysClr>
                </a:solidFill>
                <a:effectLst/>
                <a:uLnTx/>
                <a:uFillTx/>
                <a:latin typeface="メイリオ"/>
                <a:ea typeface="メイリオ"/>
                <a:cs typeface="+mn-cs"/>
              </a:rPr>
              <a:t>Peppol</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上でリンクされて登録されるため、</a:t>
            </a:r>
            <a:r>
              <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ID</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を取得すると</a:t>
            </a:r>
            <a:r>
              <a:rPr kumimoji="0" lang="en-US" altLang="ja-JP" sz="1400" b="0" i="0" u="none" strike="noStrike" kern="0" cap="none" spc="0" normalizeH="0" baseline="0" noProof="0" dirty="0" err="1">
                <a:ln>
                  <a:noFill/>
                </a:ln>
                <a:solidFill>
                  <a:sysClr val="windowText" lastClr="000000">
                    <a:lumMod val="75000"/>
                    <a:lumOff val="25000"/>
                  </a:sysClr>
                </a:solidFill>
                <a:effectLst/>
                <a:uLnTx/>
                <a:uFillTx/>
                <a:latin typeface="メイリオ"/>
                <a:ea typeface="メイリオ"/>
                <a:cs typeface="+mn-cs"/>
              </a:rPr>
              <a:t>Peppol</a:t>
            </a: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上で相手から</a:t>
            </a:r>
            <a:endParaRPr kumimoji="0" lang="en-US" altLang="ja-JP"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lumMod val="75000"/>
                    <a:lumOff val="25000"/>
                  </a:sysClr>
                </a:solidFill>
                <a:effectLst/>
                <a:uLnTx/>
                <a:uFillTx/>
                <a:latin typeface="メイリオ"/>
                <a:ea typeface="メイリオ"/>
                <a:cs typeface="+mn-cs"/>
              </a:rPr>
              <a:t>認識してもらうことができるようになります</a:t>
            </a:r>
            <a:endParaRPr kumimoji="0" lang="en-US" altLang="ja-JP" sz="1400" kern="0" dirty="0">
              <a:solidFill>
                <a:sysClr val="windowText" lastClr="000000">
                  <a:lumMod val="75000"/>
                  <a:lumOff val="25000"/>
                </a:sysClr>
              </a:solidFill>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ja-JP" sz="1400" kern="0" dirty="0">
              <a:solidFill>
                <a:sysClr val="windowText" lastClr="000000">
                  <a:lumMod val="75000"/>
                  <a:lumOff val="25000"/>
                </a:sysClr>
              </a:solidFill>
              <a:latin typeface="メイリオ"/>
              <a:ea typeface="メイリオ"/>
            </a:endParaRPr>
          </a:p>
        </p:txBody>
      </p:sp>
      <p:sp>
        <p:nvSpPr>
          <p:cNvPr id="13" name="角丸四角形 12"/>
          <p:cNvSpPr/>
          <p:nvPr/>
        </p:nvSpPr>
        <p:spPr>
          <a:xfrm>
            <a:off x="251520" y="634161"/>
            <a:ext cx="1368152" cy="324000"/>
          </a:xfrm>
          <a:prstGeom prst="roundRect">
            <a:avLst/>
          </a:prstGeom>
          <a:solidFill>
            <a:srgbClr val="EE5500"/>
          </a:solidFill>
          <a:ln w="25400" cap="flat" cmpd="sng" algn="ctr">
            <a:solidFill>
              <a:srgbClr val="EE550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お客様</a:t>
            </a:r>
          </a:p>
        </p:txBody>
      </p:sp>
      <p:sp>
        <p:nvSpPr>
          <p:cNvPr id="14" name="角丸四角形 13"/>
          <p:cNvSpPr/>
          <p:nvPr/>
        </p:nvSpPr>
        <p:spPr>
          <a:xfrm>
            <a:off x="251520" y="1286933"/>
            <a:ext cx="1368152" cy="324000"/>
          </a:xfrm>
          <a:prstGeom prst="roundRect">
            <a:avLst/>
          </a:prstGeom>
          <a:solidFill>
            <a:srgbClr val="54C2F0"/>
          </a:solidFill>
          <a:ln w="25400" cap="flat" cmpd="sng" algn="ctr">
            <a:solidFill>
              <a:srgbClr val="54C2F0">
                <a:shade val="50000"/>
              </a:srgbClr>
            </a:solidFill>
            <a:prstDash val="solid"/>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rPr>
              <a:t>パートナー様</a:t>
            </a:r>
          </a:p>
        </p:txBody>
      </p:sp>
    </p:spTree>
    <p:extLst>
      <p:ext uri="{BB962C8B-B14F-4D97-AF65-F5344CB8AC3E}">
        <p14:creationId xmlns:p14="http://schemas.microsoft.com/office/powerpoint/2010/main" val="3422318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5" name="タイトル 4">
            <a:extLst>
              <a:ext uri="{FF2B5EF4-FFF2-40B4-BE49-F238E27FC236}">
                <a16:creationId xmlns:a16="http://schemas.microsoft.com/office/drawing/2014/main" id="{BC56C351-3111-CFCD-85BC-D264C40EF770}"/>
              </a:ext>
            </a:extLst>
          </p:cNvPr>
          <p:cNvSpPr>
            <a:spLocks noGrp="1"/>
          </p:cNvSpPr>
          <p:nvPr>
            <p:ph type="title"/>
          </p:nvPr>
        </p:nvSpPr>
        <p:spPr/>
        <p:txBody>
          <a:bodyPr/>
          <a:lstStyle/>
          <a:p>
            <a:r>
              <a:rPr lang="ja-JP" altLang="en-US" dirty="0"/>
              <a:t>導入スケジュールと担当領域</a:t>
            </a:r>
          </a:p>
        </p:txBody>
      </p:sp>
      <p:sp>
        <p:nvSpPr>
          <p:cNvPr id="9" name="テキスト ボックス 8">
            <a:extLst>
              <a:ext uri="{FF2B5EF4-FFF2-40B4-BE49-F238E27FC236}">
                <a16:creationId xmlns:a16="http://schemas.microsoft.com/office/drawing/2014/main" id="{3612D83A-DEF5-4DB0-EC47-0E1B5AF683A1}"/>
              </a:ext>
            </a:extLst>
          </p:cNvPr>
          <p:cNvSpPr txBox="1"/>
          <p:nvPr/>
        </p:nvSpPr>
        <p:spPr>
          <a:xfrm>
            <a:off x="360007" y="699542"/>
            <a:ext cx="817199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2E7DC2">
                    <a:lumMod val="75000"/>
                  </a:srgbClr>
                </a:solidFill>
                <a:effectLst/>
                <a:uLnTx/>
                <a:uFillTx/>
                <a:latin typeface="メイリオ"/>
                <a:ea typeface="メイリオ"/>
                <a:cs typeface="+mn-cs"/>
              </a:rPr>
              <a:t>■注文から稼働までは早ければ</a:t>
            </a:r>
            <a:r>
              <a:rPr kumimoji="1" lang="en-US" altLang="ja-JP" sz="1800" b="1" i="0" u="none" strike="noStrike" kern="1200" cap="none" spc="0" normalizeH="0" baseline="0" noProof="0" dirty="0">
                <a:ln>
                  <a:noFill/>
                </a:ln>
                <a:solidFill>
                  <a:srgbClr val="2E7DC2">
                    <a:lumMod val="75000"/>
                  </a:srgbClr>
                </a:solidFill>
                <a:effectLst/>
                <a:uLnTx/>
                <a:uFillTx/>
                <a:latin typeface="メイリオ"/>
                <a:ea typeface="メイリオ"/>
                <a:cs typeface="+mn-cs"/>
              </a:rPr>
              <a:t>2</a:t>
            </a:r>
            <a:r>
              <a:rPr kumimoji="1" lang="ja-JP" altLang="en-US" sz="1800" b="1" i="0" u="none" strike="noStrike" kern="1200" cap="none" spc="0" normalizeH="0" baseline="0" noProof="0" dirty="0">
                <a:ln>
                  <a:noFill/>
                </a:ln>
                <a:solidFill>
                  <a:srgbClr val="2E7DC2">
                    <a:lumMod val="75000"/>
                  </a:srgbClr>
                </a:solidFill>
                <a:effectLst/>
                <a:uLnTx/>
                <a:uFillTx/>
                <a:latin typeface="メイリオ"/>
                <a:ea typeface="メイリオ"/>
                <a:cs typeface="+mn-cs"/>
              </a:rPr>
              <a:t>か月で可能</a:t>
            </a:r>
            <a:r>
              <a:rPr kumimoji="1" lang="en-US" altLang="ja-JP" sz="1800" b="1" i="0" u="none" strike="noStrike" kern="1200" cap="none" spc="0" normalizeH="0" baseline="0" noProof="0" dirty="0">
                <a:ln>
                  <a:noFill/>
                </a:ln>
                <a:solidFill>
                  <a:srgbClr val="2E7DC2">
                    <a:lumMod val="75000"/>
                  </a:srgbClr>
                </a:solidFill>
                <a:effectLst/>
                <a:uLnTx/>
                <a:uFillTx/>
                <a:latin typeface="メイリオ"/>
                <a:ea typeface="メイリオ"/>
                <a:cs typeface="+mn-cs"/>
              </a:rPr>
              <a:t>(AR</a:t>
            </a:r>
            <a:r>
              <a:rPr kumimoji="1" lang="ja-JP" altLang="en-US" sz="1800" b="1" i="0" u="none" strike="noStrike" kern="1200" cap="none" spc="0" normalizeH="0" baseline="0" noProof="0" dirty="0">
                <a:ln>
                  <a:noFill/>
                </a:ln>
                <a:solidFill>
                  <a:srgbClr val="2E7DC2">
                    <a:lumMod val="75000"/>
                  </a:srgbClr>
                </a:solidFill>
                <a:effectLst/>
                <a:uLnTx/>
                <a:uFillTx/>
                <a:latin typeface="メイリオ"/>
                <a:ea typeface="メイリオ"/>
                <a:cs typeface="+mn-cs"/>
              </a:rPr>
              <a:t>利用ユーザー前提</a:t>
            </a:r>
            <a:r>
              <a:rPr kumimoji="1" lang="en-US" altLang="ja-JP" sz="1800" b="1" i="0" u="none" strike="noStrike" kern="1200" cap="none" spc="0" normalizeH="0" baseline="0" noProof="0" dirty="0">
                <a:ln>
                  <a:noFill/>
                </a:ln>
                <a:solidFill>
                  <a:srgbClr val="2E7DC2">
                    <a:lumMod val="75000"/>
                  </a:srgbClr>
                </a:solidFill>
                <a:effectLst/>
                <a:uLnTx/>
                <a:uFillTx/>
                <a:latin typeface="メイリオ"/>
                <a:ea typeface="メイリオ"/>
                <a:cs typeface="+mn-cs"/>
              </a:rPr>
              <a:t>)</a:t>
            </a:r>
            <a:endParaRPr kumimoji="1" lang="ja-JP" altLang="en-US" sz="1800" b="1" i="0" u="none" strike="noStrike" kern="1200" cap="none" spc="0" normalizeH="0" baseline="0" noProof="0" dirty="0">
              <a:ln>
                <a:noFill/>
              </a:ln>
              <a:solidFill>
                <a:srgbClr val="2E7DC2">
                  <a:lumMod val="75000"/>
                </a:srgbClr>
              </a:solidFill>
              <a:effectLst/>
              <a:uLnTx/>
              <a:uFillTx/>
              <a:latin typeface="メイリオ"/>
              <a:ea typeface="メイリオ"/>
              <a:cs typeface="+mn-cs"/>
            </a:endParaRPr>
          </a:p>
        </p:txBody>
      </p:sp>
      <p:sp>
        <p:nvSpPr>
          <p:cNvPr id="3" name="タイトル 5">
            <a:extLst>
              <a:ext uri="{FF2B5EF4-FFF2-40B4-BE49-F238E27FC236}">
                <a16:creationId xmlns:a16="http://schemas.microsoft.com/office/drawing/2014/main" id="{0891E157-E8B1-E276-D993-08DE6C62D5B2}"/>
              </a:ext>
            </a:extLst>
          </p:cNvPr>
          <p:cNvSpPr txBox="1">
            <a:spLocks/>
          </p:cNvSpPr>
          <p:nvPr/>
        </p:nvSpPr>
        <p:spPr>
          <a:xfrm>
            <a:off x="4151184" y="4793803"/>
            <a:ext cx="4378110" cy="425844"/>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000" b="0" i="0" u="none" strike="noStrike" kern="1200" cap="none" spc="0" normalizeH="0" baseline="0" noProof="0" dirty="0">
                <a:ln>
                  <a:noFill/>
                </a:ln>
                <a:solidFill>
                  <a:srgbClr val="008CCF"/>
                </a:solidFill>
                <a:effectLst/>
                <a:uLnTx/>
                <a:uFillTx/>
                <a:latin typeface="メイリオ"/>
                <a:ea typeface="メイリオ"/>
                <a:cs typeface="+mj-cs"/>
              </a:rPr>
              <a:t>※</a:t>
            </a:r>
            <a:r>
              <a:rPr kumimoji="1" lang="ja-JP" altLang="en-US" sz="1000" b="0" i="0" u="none" strike="noStrike" kern="1200" cap="none" spc="0" normalizeH="0" baseline="0" noProof="0" dirty="0">
                <a:ln>
                  <a:noFill/>
                </a:ln>
                <a:solidFill>
                  <a:srgbClr val="008CCF"/>
                </a:solidFill>
                <a:effectLst/>
                <a:uLnTx/>
                <a:uFillTx/>
                <a:latin typeface="メイリオ"/>
                <a:ea typeface="メイリオ"/>
                <a:cs typeface="+mj-cs"/>
              </a:rPr>
              <a:t>原則パートナー様で対応お願いします。</a:t>
            </a:r>
            <a:endParaRPr kumimoji="1" lang="en-US" altLang="ja-JP" sz="1000" b="0" i="0" u="none" strike="noStrike" kern="1200" cap="none" spc="0" normalizeH="0" baseline="0" noProof="0" dirty="0">
              <a:ln>
                <a:noFill/>
              </a:ln>
              <a:solidFill>
                <a:srgbClr val="008CCF"/>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00" b="0" i="0" u="none" strike="noStrike" kern="1200" cap="none" spc="0" normalizeH="0" baseline="0" noProof="0" dirty="0">
                <a:ln>
                  <a:noFill/>
                </a:ln>
                <a:solidFill>
                  <a:srgbClr val="008CCF"/>
                </a:solidFill>
                <a:effectLst/>
                <a:uLnTx/>
                <a:uFillTx/>
                <a:latin typeface="メイリオ"/>
                <a:ea typeface="メイリオ"/>
                <a:cs typeface="+mj-cs"/>
              </a:rPr>
              <a:t>　初めて対応する際に不安がある場合はキヤノン</a:t>
            </a:r>
            <a:r>
              <a:rPr kumimoji="1" lang="en-US" altLang="ja-JP" sz="1000" b="0" i="0" u="none" strike="noStrike" kern="1200" cap="none" spc="0" normalizeH="0" baseline="0" noProof="0" dirty="0">
                <a:ln>
                  <a:noFill/>
                </a:ln>
                <a:solidFill>
                  <a:srgbClr val="008CCF"/>
                </a:solidFill>
                <a:effectLst/>
                <a:uLnTx/>
                <a:uFillTx/>
                <a:latin typeface="メイリオ"/>
                <a:ea typeface="メイリオ"/>
                <a:cs typeface="+mj-cs"/>
              </a:rPr>
              <a:t>ITS</a:t>
            </a:r>
            <a:r>
              <a:rPr kumimoji="1" lang="ja-JP" altLang="en-US" sz="1000" b="0" i="0" u="none" strike="noStrike" kern="1200" cap="none" spc="0" normalizeH="0" baseline="0" noProof="0" dirty="0">
                <a:ln>
                  <a:noFill/>
                </a:ln>
                <a:solidFill>
                  <a:srgbClr val="008CCF"/>
                </a:solidFill>
                <a:effectLst/>
                <a:uLnTx/>
                <a:uFillTx/>
                <a:latin typeface="メイリオ"/>
                <a:ea typeface="メイリオ"/>
                <a:cs typeface="+mj-cs"/>
              </a:rPr>
              <a:t>へご相談ください。</a:t>
            </a:r>
            <a:r>
              <a:rPr kumimoji="1" lang="en-US" altLang="ja-JP" sz="1000" b="0" i="0" u="none" strike="noStrike" kern="1200" cap="none" spc="0" normalizeH="0" baseline="0" noProof="0" dirty="0">
                <a:ln>
                  <a:noFill/>
                </a:ln>
                <a:solidFill>
                  <a:srgbClr val="008CCF"/>
                </a:solidFill>
                <a:effectLst/>
                <a:uLnTx/>
                <a:uFillTx/>
                <a:latin typeface="メイリオ"/>
                <a:ea typeface="メイリオ"/>
                <a:cs typeface="+mj-cs"/>
              </a:rPr>
              <a:t/>
            </a:r>
            <a:br>
              <a:rPr kumimoji="1" lang="en-US" altLang="ja-JP" sz="1000" b="0" i="0" u="none" strike="noStrike" kern="1200" cap="none" spc="0" normalizeH="0" baseline="0" noProof="0" dirty="0">
                <a:ln>
                  <a:noFill/>
                </a:ln>
                <a:solidFill>
                  <a:srgbClr val="008CCF"/>
                </a:solidFill>
                <a:effectLst/>
                <a:uLnTx/>
                <a:uFillTx/>
                <a:latin typeface="メイリオ"/>
                <a:ea typeface="メイリオ"/>
                <a:cs typeface="+mj-cs"/>
              </a:rPr>
            </a:br>
            <a:endParaRPr kumimoji="1" lang="ja-JP" altLang="en-US" sz="1000" b="0" i="0" u="none" strike="noStrike" kern="1200" cap="none" spc="0" normalizeH="0" baseline="0" noProof="0" dirty="0">
              <a:ln>
                <a:noFill/>
              </a:ln>
              <a:solidFill>
                <a:srgbClr val="008CCF"/>
              </a:solidFill>
              <a:effectLst/>
              <a:uLnTx/>
              <a:uFillTx/>
              <a:latin typeface="メイリオ"/>
              <a:ea typeface="メイリオ"/>
              <a:cs typeface="+mj-cs"/>
            </a:endParaRPr>
          </a:p>
        </p:txBody>
      </p:sp>
      <p:sp>
        <p:nvSpPr>
          <p:cNvPr id="6" name="矢印: 五方向 5">
            <a:extLst>
              <a:ext uri="{FF2B5EF4-FFF2-40B4-BE49-F238E27FC236}">
                <a16:creationId xmlns:a16="http://schemas.microsoft.com/office/drawing/2014/main" id="{CE4EF481-C323-91E0-C11E-54B922120C91}"/>
              </a:ext>
            </a:extLst>
          </p:cNvPr>
          <p:cNvSpPr/>
          <p:nvPr/>
        </p:nvSpPr>
        <p:spPr>
          <a:xfrm>
            <a:off x="1442808" y="1203598"/>
            <a:ext cx="2960912" cy="576064"/>
          </a:xfrm>
          <a:prstGeom prst="homePlat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14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PeppolID</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申請～発行</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か月程度</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grpSp>
        <p:nvGrpSpPr>
          <p:cNvPr id="32" name="グループ化 31">
            <a:extLst>
              <a:ext uri="{FF2B5EF4-FFF2-40B4-BE49-F238E27FC236}">
                <a16:creationId xmlns:a16="http://schemas.microsoft.com/office/drawing/2014/main" id="{3373F0B1-9650-5A66-98F6-C17AFD8EA6B9}"/>
              </a:ext>
            </a:extLst>
          </p:cNvPr>
          <p:cNvGrpSpPr/>
          <p:nvPr/>
        </p:nvGrpSpPr>
        <p:grpSpPr>
          <a:xfrm>
            <a:off x="506704" y="1347614"/>
            <a:ext cx="8169752" cy="3427934"/>
            <a:chOff x="288032" y="347530"/>
            <a:chExt cx="8169752" cy="3427934"/>
          </a:xfrm>
        </p:grpSpPr>
        <p:sp>
          <p:nvSpPr>
            <p:cNvPr id="13" name="矢印: 右 12">
              <a:extLst>
                <a:ext uri="{FF2B5EF4-FFF2-40B4-BE49-F238E27FC236}">
                  <a16:creationId xmlns:a16="http://schemas.microsoft.com/office/drawing/2014/main" id="{EEA057A8-2FAF-9877-2975-2ECF8991770D}"/>
                </a:ext>
              </a:extLst>
            </p:cNvPr>
            <p:cNvSpPr/>
            <p:nvPr/>
          </p:nvSpPr>
          <p:spPr>
            <a:xfrm>
              <a:off x="300383" y="3188038"/>
              <a:ext cx="7840320" cy="277724"/>
            </a:xfrm>
            <a:prstGeom prst="rightArrow">
              <a:avLst>
                <a:gd name="adj1" fmla="val 14726"/>
                <a:gd name="adj2" fmla="val 9260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4" name="四角形: 角を丸くする 13">
              <a:extLst>
                <a:ext uri="{FF2B5EF4-FFF2-40B4-BE49-F238E27FC236}">
                  <a16:creationId xmlns:a16="http://schemas.microsoft.com/office/drawing/2014/main" id="{616602F8-0121-9048-0DF9-209ADA78B7D6}"/>
                </a:ext>
              </a:extLst>
            </p:cNvPr>
            <p:cNvSpPr/>
            <p:nvPr/>
          </p:nvSpPr>
          <p:spPr>
            <a:xfrm>
              <a:off x="404121" y="3143396"/>
              <a:ext cx="1512168" cy="377316"/>
            </a:xfrm>
            <a:prstGeom prst="roundRect">
              <a:avLst/>
            </a:prstGeom>
            <a:solidFill>
              <a:schemeClr val="bg1"/>
            </a:solidFill>
            <a:ln w="38100">
              <a:solidFill>
                <a:srgbClr val="7AB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か月半～</a:t>
              </a:r>
              <a:r>
                <a:rPr kumimoji="1" lang="en-US" altLang="ja-JP"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か月</a:t>
              </a:r>
            </a:p>
          </p:txBody>
        </p:sp>
        <p:grpSp>
          <p:nvGrpSpPr>
            <p:cNvPr id="18" name="グループ化 17">
              <a:extLst>
                <a:ext uri="{FF2B5EF4-FFF2-40B4-BE49-F238E27FC236}">
                  <a16:creationId xmlns:a16="http://schemas.microsoft.com/office/drawing/2014/main" id="{A5001B60-F30A-C84B-3314-9FA3F45D74F7}"/>
                </a:ext>
              </a:extLst>
            </p:cNvPr>
            <p:cNvGrpSpPr/>
            <p:nvPr/>
          </p:nvGrpSpPr>
          <p:grpSpPr>
            <a:xfrm>
              <a:off x="3932512" y="347530"/>
              <a:ext cx="609462" cy="3427934"/>
              <a:chOff x="3779912" y="347530"/>
              <a:chExt cx="609462" cy="3427934"/>
            </a:xfrm>
          </p:grpSpPr>
          <p:cxnSp>
            <p:nvCxnSpPr>
              <p:cNvPr id="16" name="直線コネクタ 15">
                <a:extLst>
                  <a:ext uri="{FF2B5EF4-FFF2-40B4-BE49-F238E27FC236}">
                    <a16:creationId xmlns:a16="http://schemas.microsoft.com/office/drawing/2014/main" id="{CD61350F-F6E3-0B78-E444-438EC63B2269}"/>
                  </a:ext>
                </a:extLst>
              </p:cNvPr>
              <p:cNvCxnSpPr>
                <a:cxnSpLocks/>
              </p:cNvCxnSpPr>
              <p:nvPr/>
            </p:nvCxnSpPr>
            <p:spPr>
              <a:xfrm>
                <a:off x="4067944" y="347530"/>
                <a:ext cx="0" cy="3128540"/>
              </a:xfrm>
              <a:prstGeom prst="line">
                <a:avLst/>
              </a:prstGeom>
              <a:ln w="28575">
                <a:solidFill>
                  <a:srgbClr val="7ABEE6"/>
                </a:solidFill>
                <a:prstDash val="sysDash"/>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6E6098D1-EC69-06A0-3255-C4C6207B40A4}"/>
                  </a:ext>
                </a:extLst>
              </p:cNvPr>
              <p:cNvSpPr txBox="1"/>
              <p:nvPr/>
            </p:nvSpPr>
            <p:spPr>
              <a:xfrm>
                <a:off x="3779912" y="3544632"/>
                <a:ext cx="609462"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8CCF">
                        <a:lumMod val="60000"/>
                        <a:lumOff val="40000"/>
                      </a:srgbClr>
                    </a:solidFill>
                    <a:effectLst/>
                    <a:uLnTx/>
                    <a:uFillTx/>
                    <a:latin typeface="メイリオ"/>
                    <a:ea typeface="メイリオ"/>
                    <a:cs typeface="+mn-cs"/>
                  </a:rPr>
                  <a:t>1</a:t>
                </a:r>
                <a:r>
                  <a:rPr kumimoji="1" lang="ja-JP" altLang="en-US" sz="900" b="1" i="0" u="none" strike="noStrike" kern="1200" cap="none" spc="0" normalizeH="0" baseline="0" noProof="0" dirty="0">
                    <a:ln>
                      <a:noFill/>
                    </a:ln>
                    <a:solidFill>
                      <a:srgbClr val="008CCF">
                        <a:lumMod val="60000"/>
                        <a:lumOff val="40000"/>
                      </a:srgbClr>
                    </a:solidFill>
                    <a:effectLst/>
                    <a:uLnTx/>
                    <a:uFillTx/>
                    <a:latin typeface="メイリオ"/>
                    <a:ea typeface="メイリオ"/>
                    <a:cs typeface="+mn-cs"/>
                  </a:rPr>
                  <a:t>か月目</a:t>
                </a:r>
              </a:p>
            </p:txBody>
          </p:sp>
        </p:grpSp>
        <p:grpSp>
          <p:nvGrpSpPr>
            <p:cNvPr id="19" name="グループ化 18">
              <a:extLst>
                <a:ext uri="{FF2B5EF4-FFF2-40B4-BE49-F238E27FC236}">
                  <a16:creationId xmlns:a16="http://schemas.microsoft.com/office/drawing/2014/main" id="{C4C02EA6-06FB-F5B0-92E7-13F1779652F6}"/>
                </a:ext>
              </a:extLst>
            </p:cNvPr>
            <p:cNvGrpSpPr/>
            <p:nvPr/>
          </p:nvGrpSpPr>
          <p:grpSpPr>
            <a:xfrm>
              <a:off x="7848322" y="3182357"/>
              <a:ext cx="609462" cy="587426"/>
              <a:chOff x="3772865" y="3188038"/>
              <a:chExt cx="609462" cy="587426"/>
            </a:xfrm>
          </p:grpSpPr>
          <p:cxnSp>
            <p:nvCxnSpPr>
              <p:cNvPr id="20" name="直線コネクタ 19">
                <a:extLst>
                  <a:ext uri="{FF2B5EF4-FFF2-40B4-BE49-F238E27FC236}">
                    <a16:creationId xmlns:a16="http://schemas.microsoft.com/office/drawing/2014/main" id="{D0A5B2CC-D845-B803-2427-ABBABDCDF5EF}"/>
                  </a:ext>
                </a:extLst>
              </p:cNvPr>
              <p:cNvCxnSpPr/>
              <p:nvPr/>
            </p:nvCxnSpPr>
            <p:spPr>
              <a:xfrm>
                <a:off x="4067944" y="3188038"/>
                <a:ext cx="0" cy="288032"/>
              </a:xfrm>
              <a:prstGeom prst="line">
                <a:avLst/>
              </a:prstGeom>
              <a:ln w="28575">
                <a:solidFill>
                  <a:srgbClr val="7ABEE6"/>
                </a:solidFill>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9B52A41B-5BE1-8DDB-0284-E844C2C7F8E5}"/>
                  </a:ext>
                </a:extLst>
              </p:cNvPr>
              <p:cNvSpPr txBox="1"/>
              <p:nvPr/>
            </p:nvSpPr>
            <p:spPr>
              <a:xfrm>
                <a:off x="3772865" y="3544632"/>
                <a:ext cx="609462"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8CCF">
                        <a:lumMod val="60000"/>
                        <a:lumOff val="40000"/>
                      </a:srgbClr>
                    </a:solidFill>
                    <a:effectLst/>
                    <a:uLnTx/>
                    <a:uFillTx/>
                    <a:latin typeface="メイリオ"/>
                    <a:ea typeface="メイリオ"/>
                    <a:cs typeface="+mn-cs"/>
                  </a:rPr>
                  <a:t>2</a:t>
                </a:r>
                <a:r>
                  <a:rPr kumimoji="1" lang="ja-JP" altLang="en-US" sz="900" b="1" i="0" u="none" strike="noStrike" kern="1200" cap="none" spc="0" normalizeH="0" baseline="0" noProof="0" dirty="0">
                    <a:ln>
                      <a:noFill/>
                    </a:ln>
                    <a:solidFill>
                      <a:srgbClr val="008CCF">
                        <a:lumMod val="60000"/>
                        <a:lumOff val="40000"/>
                      </a:srgbClr>
                    </a:solidFill>
                    <a:effectLst/>
                    <a:uLnTx/>
                    <a:uFillTx/>
                    <a:latin typeface="メイリオ"/>
                    <a:ea typeface="メイリオ"/>
                    <a:cs typeface="+mn-cs"/>
                  </a:rPr>
                  <a:t>か月目</a:t>
                </a:r>
              </a:p>
            </p:txBody>
          </p:sp>
        </p:grpSp>
        <p:cxnSp>
          <p:nvCxnSpPr>
            <p:cNvPr id="23" name="直線コネクタ 22">
              <a:extLst>
                <a:ext uri="{FF2B5EF4-FFF2-40B4-BE49-F238E27FC236}">
                  <a16:creationId xmlns:a16="http://schemas.microsoft.com/office/drawing/2014/main" id="{DC0A8274-D126-B642-7E67-58D7912EBD39}"/>
                </a:ext>
              </a:extLst>
            </p:cNvPr>
            <p:cNvCxnSpPr>
              <a:cxnSpLocks/>
            </p:cNvCxnSpPr>
            <p:nvPr/>
          </p:nvCxnSpPr>
          <p:spPr>
            <a:xfrm>
              <a:off x="288032" y="771550"/>
              <a:ext cx="0" cy="2704520"/>
            </a:xfrm>
            <a:prstGeom prst="line">
              <a:avLst/>
            </a:prstGeom>
            <a:ln w="28575">
              <a:solidFill>
                <a:srgbClr val="7ABEE6"/>
              </a:solidFill>
            </a:ln>
          </p:spPr>
          <p:style>
            <a:lnRef idx="1">
              <a:schemeClr val="accent1"/>
            </a:lnRef>
            <a:fillRef idx="0">
              <a:schemeClr val="accent1"/>
            </a:fillRef>
            <a:effectRef idx="0">
              <a:schemeClr val="accent1"/>
            </a:effectRef>
            <a:fontRef idx="minor">
              <a:schemeClr val="tx1"/>
            </a:fontRef>
          </p:style>
        </p:cxnSp>
      </p:grpSp>
      <p:sp>
        <p:nvSpPr>
          <p:cNvPr id="27" name="矢印: 五方向 26">
            <a:extLst>
              <a:ext uri="{FF2B5EF4-FFF2-40B4-BE49-F238E27FC236}">
                <a16:creationId xmlns:a16="http://schemas.microsoft.com/office/drawing/2014/main" id="{B289A7ED-D885-9B04-D422-777C27B81882}"/>
              </a:ext>
            </a:extLst>
          </p:cNvPr>
          <p:cNvSpPr/>
          <p:nvPr/>
        </p:nvSpPr>
        <p:spPr>
          <a:xfrm>
            <a:off x="1442808" y="1988568"/>
            <a:ext cx="2977611" cy="576064"/>
          </a:xfrm>
          <a:prstGeom prst="homePlate">
            <a:avLst/>
          </a:prstGeom>
          <a:solidFill>
            <a:schemeClr val="bg1"/>
          </a:solidFill>
          <a:ln>
            <a:solidFill>
              <a:srgbClr val="EE5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EE5500"/>
                </a:solidFill>
                <a:effectLst/>
                <a:uLnTx/>
                <a:uFillTx/>
                <a:latin typeface="メイリオ"/>
                <a:ea typeface="メイリオ"/>
                <a:cs typeface="+mn-cs"/>
              </a:rPr>
              <a:t>　マスタ作成設定等</a:t>
            </a:r>
            <a:endParaRPr kumimoji="1" lang="en-US" altLang="ja-JP" sz="1400" b="0" i="0" u="none" strike="noStrike" kern="1200" cap="none" spc="0" normalizeH="0" baseline="0" noProof="0" dirty="0">
              <a:ln>
                <a:noFill/>
              </a:ln>
              <a:solidFill>
                <a:srgbClr val="EE5500"/>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EE5500"/>
                </a:solidFill>
                <a:effectLst/>
                <a:uLnTx/>
                <a:uFillTx/>
                <a:latin typeface="メイリオ"/>
                <a:ea typeface="メイリオ"/>
                <a:cs typeface="+mn-cs"/>
              </a:rPr>
              <a:t>　</a:t>
            </a:r>
            <a:r>
              <a:rPr kumimoji="1" lang="en-US" altLang="ja-JP" sz="1400" b="0" i="0" u="none" strike="noStrike" kern="1200" cap="none" spc="0" normalizeH="0" baseline="0" noProof="0" dirty="0">
                <a:ln>
                  <a:noFill/>
                </a:ln>
                <a:solidFill>
                  <a:srgbClr val="EE5500"/>
                </a:solidFill>
                <a:effectLst/>
                <a:uLnTx/>
                <a:uFillTx/>
                <a:latin typeface="メイリオ"/>
                <a:ea typeface="メイリオ"/>
                <a:cs typeface="+mn-cs"/>
              </a:rPr>
              <a:t>【1</a:t>
            </a:r>
            <a:r>
              <a:rPr kumimoji="1" lang="ja-JP" altLang="en-US" sz="1400" b="0" i="0" u="none" strike="noStrike" kern="1200" cap="none" spc="0" normalizeH="0" baseline="0" noProof="0" dirty="0">
                <a:ln>
                  <a:noFill/>
                </a:ln>
                <a:solidFill>
                  <a:srgbClr val="EE5500"/>
                </a:solidFill>
                <a:effectLst/>
                <a:uLnTx/>
                <a:uFillTx/>
                <a:latin typeface="メイリオ"/>
                <a:ea typeface="メイリオ"/>
                <a:cs typeface="+mn-cs"/>
              </a:rPr>
              <a:t>か月程度</a:t>
            </a:r>
            <a:r>
              <a:rPr kumimoji="1" lang="en-US" altLang="ja-JP" sz="1400" b="0" i="0" u="none" strike="noStrike" kern="1200" cap="none" spc="0" normalizeH="0" baseline="0" noProof="0" dirty="0">
                <a:ln>
                  <a:noFill/>
                </a:ln>
                <a:solidFill>
                  <a:srgbClr val="EE5500"/>
                </a:solidFill>
                <a:effectLst/>
                <a:uLnTx/>
                <a:uFillTx/>
                <a:latin typeface="メイリオ"/>
                <a:ea typeface="メイリオ"/>
                <a:cs typeface="+mn-cs"/>
              </a:rPr>
              <a:t>】</a:t>
            </a:r>
            <a:endParaRPr kumimoji="1" lang="ja-JP" altLang="en-US" sz="1400" b="0" i="0" u="none" strike="noStrike" kern="1200" cap="none" spc="0" normalizeH="0" baseline="0" noProof="0" dirty="0">
              <a:ln>
                <a:noFill/>
              </a:ln>
              <a:solidFill>
                <a:srgbClr val="EE5500"/>
              </a:solidFill>
              <a:effectLst/>
              <a:uLnTx/>
              <a:uFillTx/>
              <a:latin typeface="メイリオ"/>
              <a:ea typeface="メイリオ"/>
              <a:cs typeface="+mn-cs"/>
            </a:endParaRPr>
          </a:p>
        </p:txBody>
      </p:sp>
      <p:sp>
        <p:nvSpPr>
          <p:cNvPr id="28" name="矢印: 五方向 27">
            <a:extLst>
              <a:ext uri="{FF2B5EF4-FFF2-40B4-BE49-F238E27FC236}">
                <a16:creationId xmlns:a16="http://schemas.microsoft.com/office/drawing/2014/main" id="{89892644-79CA-8ADC-854F-493B730E8B89}"/>
              </a:ext>
            </a:extLst>
          </p:cNvPr>
          <p:cNvSpPr/>
          <p:nvPr/>
        </p:nvSpPr>
        <p:spPr>
          <a:xfrm>
            <a:off x="2155607" y="3651870"/>
            <a:ext cx="4759807" cy="576064"/>
          </a:xfrm>
          <a:prstGeom prst="homePlat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	</a:t>
            </a:r>
            <a:r>
              <a:rPr kumimoji="1" lang="ja-JP" altLang="en-US"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機能説明（半日～</a:t>
            </a:r>
            <a:r>
              <a:rPr kumimoji="1" lang="en-US" altLang="ja-JP"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1</a:t>
            </a:r>
            <a:r>
              <a:rPr kumimoji="1" lang="ja-JP" altLang="en-US"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日）</a:t>
            </a:r>
            <a:endParaRPr kumimoji="1" lang="en-US" altLang="ja-JP" sz="1400" b="0" i="0" u="none" strike="noStrike" kern="1200" cap="none" spc="0" normalizeH="0" baseline="0" noProof="0" dirty="0">
              <a:ln>
                <a:noFill/>
              </a:ln>
              <a:solidFill>
                <a:srgbClr val="8FC31F">
                  <a:lumMod val="7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	</a:t>
            </a:r>
            <a:r>
              <a:rPr kumimoji="1" lang="ja-JP" altLang="en-US"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運用説明（各</a:t>
            </a:r>
            <a:r>
              <a:rPr kumimoji="1" lang="en-US" altLang="ja-JP"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1</a:t>
            </a:r>
            <a:r>
              <a:rPr kumimoji="1" lang="ja-JP" altLang="en-US"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日　計</a:t>
            </a:r>
            <a:r>
              <a:rPr kumimoji="1" lang="en-US" altLang="ja-JP"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4</a:t>
            </a:r>
            <a:r>
              <a:rPr kumimoji="1" lang="ja-JP" altLang="en-US"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a:t>
            </a:r>
            <a:r>
              <a:rPr kumimoji="1" lang="en-US" altLang="ja-JP"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5</a:t>
            </a:r>
            <a:r>
              <a:rPr kumimoji="1" lang="ja-JP" altLang="en-US" sz="1400" b="0" i="0" u="none" strike="noStrike" kern="1200" cap="none" spc="0" normalizeH="0" baseline="0" noProof="0" dirty="0">
                <a:ln>
                  <a:noFill/>
                </a:ln>
                <a:solidFill>
                  <a:srgbClr val="8FC31F">
                    <a:lumMod val="75000"/>
                  </a:srgbClr>
                </a:solidFill>
                <a:effectLst/>
                <a:uLnTx/>
                <a:uFillTx/>
                <a:latin typeface="メイリオ"/>
                <a:ea typeface="メイリオ"/>
                <a:cs typeface="+mn-cs"/>
              </a:rPr>
              <a:t>回）</a:t>
            </a:r>
          </a:p>
        </p:txBody>
      </p:sp>
      <p:sp>
        <p:nvSpPr>
          <p:cNvPr id="29" name="矢印: 五方向 28">
            <a:extLst>
              <a:ext uri="{FF2B5EF4-FFF2-40B4-BE49-F238E27FC236}">
                <a16:creationId xmlns:a16="http://schemas.microsoft.com/office/drawing/2014/main" id="{633FFE60-7660-51D9-A00B-9DE1B3AEF332}"/>
              </a:ext>
            </a:extLst>
          </p:cNvPr>
          <p:cNvSpPr/>
          <p:nvPr/>
        </p:nvSpPr>
        <p:spPr>
          <a:xfrm>
            <a:off x="496660" y="1211626"/>
            <a:ext cx="946148" cy="576064"/>
          </a:xfrm>
          <a:prstGeom prst="homePlate">
            <a:avLst/>
          </a:prstGeom>
          <a:solidFill>
            <a:srgbClr val="EE5500"/>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a:ea typeface="メイリオ"/>
                <a:cs typeface="+mn-cs"/>
              </a:rPr>
              <a:t>注文</a:t>
            </a:r>
            <a:endParaRPr kumimoji="1" lang="en-US" altLang="ja-JP" sz="1400" b="1" i="0" u="none" strike="noStrike" kern="1200" cap="none" spc="0" normalizeH="0" baseline="0" noProof="0" dirty="0">
              <a:ln>
                <a:noFill/>
              </a:ln>
              <a:solidFill>
                <a:prstClr val="white"/>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a:ea typeface="メイリオ"/>
                <a:cs typeface="+mn-cs"/>
              </a:rPr>
              <a:t>発注</a:t>
            </a:r>
          </a:p>
        </p:txBody>
      </p:sp>
      <p:sp>
        <p:nvSpPr>
          <p:cNvPr id="30" name="矢印: 五方向 29">
            <a:extLst>
              <a:ext uri="{FF2B5EF4-FFF2-40B4-BE49-F238E27FC236}">
                <a16:creationId xmlns:a16="http://schemas.microsoft.com/office/drawing/2014/main" id="{692F32A4-0379-2C51-1454-EB1AD090F309}"/>
              </a:ext>
            </a:extLst>
          </p:cNvPr>
          <p:cNvSpPr/>
          <p:nvPr/>
        </p:nvSpPr>
        <p:spPr>
          <a:xfrm>
            <a:off x="2810960" y="2774890"/>
            <a:ext cx="3312368" cy="576064"/>
          </a:xfrm>
          <a:prstGeom prst="homePlate">
            <a:avLst/>
          </a:prstGeom>
          <a:solidFill>
            <a:schemeClr val="bg1"/>
          </a:solidFill>
          <a:ln>
            <a:solidFill>
              <a:srgbClr val="EE5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EE5500"/>
                </a:solidFill>
                <a:effectLst/>
                <a:uLnTx/>
                <a:uFillTx/>
                <a:latin typeface="メイリオ"/>
                <a:ea typeface="メイリオ"/>
                <a:cs typeface="+mn-cs"/>
              </a:rPr>
              <a:t>　適合調査、検証等、運用確認</a:t>
            </a:r>
            <a:endParaRPr kumimoji="1" lang="en-US" altLang="ja-JP" sz="1400" b="0" i="0" u="none" strike="noStrike" kern="1200" cap="none" spc="0" normalizeH="0" baseline="0" noProof="0" dirty="0">
              <a:ln>
                <a:noFill/>
              </a:ln>
              <a:solidFill>
                <a:srgbClr val="EE5500"/>
              </a:solidFill>
              <a:effectLst/>
              <a:uLnTx/>
              <a:uFillTx/>
              <a:latin typeface="メイリオ"/>
              <a:ea typeface="メイリオ"/>
              <a:cs typeface="+mn-cs"/>
            </a:endParaRPr>
          </a:p>
        </p:txBody>
      </p:sp>
      <p:sp>
        <p:nvSpPr>
          <p:cNvPr id="31" name="矢印: 五方向 30">
            <a:extLst>
              <a:ext uri="{FF2B5EF4-FFF2-40B4-BE49-F238E27FC236}">
                <a16:creationId xmlns:a16="http://schemas.microsoft.com/office/drawing/2014/main" id="{9E0C2235-C47D-268C-F94F-1BDB2AFC84BE}"/>
              </a:ext>
            </a:extLst>
          </p:cNvPr>
          <p:cNvSpPr/>
          <p:nvPr/>
        </p:nvSpPr>
        <p:spPr>
          <a:xfrm>
            <a:off x="6123328" y="2765691"/>
            <a:ext cx="2212901" cy="576064"/>
          </a:xfrm>
          <a:prstGeom prst="homePlate">
            <a:avLst/>
          </a:prstGeom>
          <a:solidFill>
            <a:schemeClr val="tx2">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a:ea typeface="メイリオ"/>
                <a:cs typeface="+mn-cs"/>
              </a:rPr>
              <a:t>稼働</a:t>
            </a:r>
          </a:p>
        </p:txBody>
      </p:sp>
      <p:sp>
        <p:nvSpPr>
          <p:cNvPr id="35" name="四角形: 角を丸くする 34">
            <a:extLst>
              <a:ext uri="{FF2B5EF4-FFF2-40B4-BE49-F238E27FC236}">
                <a16:creationId xmlns:a16="http://schemas.microsoft.com/office/drawing/2014/main" id="{4494205F-9BE8-776A-9FBA-1CF1795CB6AE}"/>
              </a:ext>
            </a:extLst>
          </p:cNvPr>
          <p:cNvSpPr/>
          <p:nvPr/>
        </p:nvSpPr>
        <p:spPr>
          <a:xfrm>
            <a:off x="2992627" y="1546768"/>
            <a:ext cx="1020972" cy="301854"/>
          </a:xfrm>
          <a:prstGeom prst="roundRect">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ユーザー様</a:t>
            </a:r>
          </a:p>
        </p:txBody>
      </p:sp>
      <p:sp>
        <p:nvSpPr>
          <p:cNvPr id="36" name="四角形: 角を丸くする 35">
            <a:extLst>
              <a:ext uri="{FF2B5EF4-FFF2-40B4-BE49-F238E27FC236}">
                <a16:creationId xmlns:a16="http://schemas.microsoft.com/office/drawing/2014/main" id="{EA07396D-1C35-97C6-F6FF-D899614EC70B}"/>
              </a:ext>
            </a:extLst>
          </p:cNvPr>
          <p:cNvSpPr/>
          <p:nvPr/>
        </p:nvSpPr>
        <p:spPr>
          <a:xfrm>
            <a:off x="2997190" y="2366034"/>
            <a:ext cx="1133031" cy="277724"/>
          </a:xfrm>
          <a:prstGeom prst="roundRect">
            <a:avLst/>
          </a:prstGeom>
          <a:solidFill>
            <a:schemeClr val="bg1"/>
          </a:solidFill>
          <a:ln w="38100">
            <a:solidFill>
              <a:srgbClr val="EE5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EE5500"/>
                </a:solidFill>
                <a:effectLst/>
                <a:uLnTx/>
                <a:uFillTx/>
                <a:latin typeface="メイリオ"/>
                <a:ea typeface="メイリオ"/>
                <a:cs typeface="+mn-cs"/>
              </a:rPr>
              <a:t>パートナー様</a:t>
            </a:r>
          </a:p>
        </p:txBody>
      </p:sp>
      <p:sp>
        <p:nvSpPr>
          <p:cNvPr id="38" name="四角形: 角を丸くする 37">
            <a:extLst>
              <a:ext uri="{FF2B5EF4-FFF2-40B4-BE49-F238E27FC236}">
                <a16:creationId xmlns:a16="http://schemas.microsoft.com/office/drawing/2014/main" id="{CC156311-9300-03A6-91E3-8633847F95B1}"/>
              </a:ext>
            </a:extLst>
          </p:cNvPr>
          <p:cNvSpPr/>
          <p:nvPr/>
        </p:nvSpPr>
        <p:spPr>
          <a:xfrm>
            <a:off x="4644008" y="3230130"/>
            <a:ext cx="1133031" cy="277724"/>
          </a:xfrm>
          <a:prstGeom prst="roundRect">
            <a:avLst/>
          </a:prstGeom>
          <a:solidFill>
            <a:schemeClr val="bg1"/>
          </a:solidFill>
          <a:ln w="38100">
            <a:solidFill>
              <a:srgbClr val="EE5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EE5500"/>
                </a:solidFill>
                <a:effectLst/>
                <a:uLnTx/>
                <a:uFillTx/>
                <a:latin typeface="メイリオ"/>
                <a:ea typeface="メイリオ"/>
                <a:cs typeface="+mn-cs"/>
              </a:rPr>
              <a:t>パートナー様</a:t>
            </a:r>
          </a:p>
        </p:txBody>
      </p:sp>
      <p:sp>
        <p:nvSpPr>
          <p:cNvPr id="39" name="四角形: 角を丸くする 38">
            <a:extLst>
              <a:ext uri="{FF2B5EF4-FFF2-40B4-BE49-F238E27FC236}">
                <a16:creationId xmlns:a16="http://schemas.microsoft.com/office/drawing/2014/main" id="{C5662F00-B012-1AC1-349B-15E9F5427568}"/>
              </a:ext>
            </a:extLst>
          </p:cNvPr>
          <p:cNvSpPr/>
          <p:nvPr/>
        </p:nvSpPr>
        <p:spPr>
          <a:xfrm>
            <a:off x="5589795" y="4070848"/>
            <a:ext cx="1398598" cy="277724"/>
          </a:xfrm>
          <a:prstGeom prst="roundRect">
            <a:avLst/>
          </a:prstGeom>
          <a:solidFill>
            <a:schemeClr val="bg1"/>
          </a:solidFill>
          <a:ln w="38100">
            <a:solidFill>
              <a:srgbClr val="EE5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EE5500"/>
                </a:solidFill>
                <a:effectLst/>
                <a:uLnTx/>
                <a:uFillTx/>
                <a:latin typeface="メイリオ"/>
                <a:ea typeface="メイリオ"/>
                <a:cs typeface="+mn-cs"/>
              </a:rPr>
              <a:t>パートナー様 </a:t>
            </a:r>
            <a:r>
              <a:rPr kumimoji="1" lang="en-US" altLang="ja-JP" sz="1200" b="1" i="0" u="none" strike="noStrike" kern="1200" cap="none" spc="0" normalizeH="0" baseline="0" noProof="0" dirty="0">
                <a:ln>
                  <a:noFill/>
                </a:ln>
                <a:solidFill>
                  <a:srgbClr val="EE5500"/>
                </a:solidFill>
                <a:effectLst/>
                <a:uLnTx/>
                <a:uFillTx/>
                <a:latin typeface="メイリオ"/>
                <a:ea typeface="メイリオ"/>
                <a:cs typeface="+mn-cs"/>
              </a:rPr>
              <a:t>※</a:t>
            </a:r>
            <a:endParaRPr kumimoji="1" lang="ja-JP" altLang="en-US" sz="1200" b="1" i="0" u="none" strike="noStrike" kern="1200" cap="none" spc="0" normalizeH="0" baseline="0" noProof="0" dirty="0">
              <a:ln>
                <a:noFill/>
              </a:ln>
              <a:solidFill>
                <a:srgbClr val="EE5500"/>
              </a:solidFill>
              <a:effectLst/>
              <a:uLnTx/>
              <a:uFillTx/>
              <a:latin typeface="メイリオ"/>
              <a:ea typeface="メイリオ"/>
              <a:cs typeface="+mn-cs"/>
            </a:endParaRPr>
          </a:p>
        </p:txBody>
      </p:sp>
    </p:spTree>
    <p:extLst>
      <p:ext uri="{BB962C8B-B14F-4D97-AF65-F5344CB8AC3E}">
        <p14:creationId xmlns:p14="http://schemas.microsoft.com/office/powerpoint/2010/main" val="33606964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6D9F8C-7B26-081B-8B07-3908FE9A9F1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3" name="タイトル 2">
            <a:extLst>
              <a:ext uri="{FF2B5EF4-FFF2-40B4-BE49-F238E27FC236}">
                <a16:creationId xmlns:a16="http://schemas.microsoft.com/office/drawing/2014/main" id="{E08F0DED-4B5B-8354-A32E-1B5EDB20CB66}"/>
              </a:ext>
            </a:extLst>
          </p:cNvPr>
          <p:cNvSpPr>
            <a:spLocks noGrp="1"/>
          </p:cNvSpPr>
          <p:nvPr>
            <p:ph type="title"/>
          </p:nvPr>
        </p:nvSpPr>
        <p:spPr/>
        <p:txBody>
          <a:bodyPr/>
          <a:lstStyle/>
          <a:p>
            <a:pPr>
              <a:spcBef>
                <a:spcPts val="600"/>
              </a:spcBef>
            </a:pPr>
            <a:r>
              <a:rPr lang="en-US" altLang="ja-JP" sz="2800" b="0" dirty="0">
                <a:solidFill>
                  <a:schemeClr val="accent1"/>
                </a:solidFill>
              </a:rPr>
              <a:t>05</a:t>
            </a:r>
            <a:br>
              <a:rPr lang="en-US" altLang="ja-JP" sz="2800" b="0" dirty="0">
                <a:solidFill>
                  <a:schemeClr val="accent1"/>
                </a:solidFill>
              </a:rPr>
            </a:br>
            <a:r>
              <a:rPr lang="ja-JP" altLang="en-US" sz="2400" dirty="0"/>
              <a:t>参考資料（用語）</a:t>
            </a:r>
            <a:endParaRPr kumimoji="1" lang="ja-JP" altLang="en-US" dirty="0"/>
          </a:p>
        </p:txBody>
      </p:sp>
      <p:sp>
        <p:nvSpPr>
          <p:cNvPr id="4" name="フッター プレースホルダー 3">
            <a:extLst>
              <a:ext uri="{FF2B5EF4-FFF2-40B4-BE49-F238E27FC236}">
                <a16:creationId xmlns:a16="http://schemas.microsoft.com/office/drawing/2014/main" id="{C82EAC4F-A86D-158E-86A8-A584B3D047A5}"/>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Tree>
    <p:extLst>
      <p:ext uri="{BB962C8B-B14F-4D97-AF65-F5344CB8AC3E}">
        <p14:creationId xmlns:p14="http://schemas.microsoft.com/office/powerpoint/2010/main" val="18059058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C65577-89CE-F5AD-B3B2-E3C57560E2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タイトル 3">
            <a:extLst>
              <a:ext uri="{FF2B5EF4-FFF2-40B4-BE49-F238E27FC236}">
                <a16:creationId xmlns:a16="http://schemas.microsoft.com/office/drawing/2014/main" id="{992B4B25-787B-873F-7B59-BF9CF529C214}"/>
              </a:ext>
            </a:extLst>
          </p:cNvPr>
          <p:cNvSpPr>
            <a:spLocks noGrp="1"/>
          </p:cNvSpPr>
          <p:nvPr>
            <p:ph type="title"/>
          </p:nvPr>
        </p:nvSpPr>
        <p:spPr/>
        <p:txBody>
          <a:bodyPr/>
          <a:lstStyle/>
          <a:p>
            <a:r>
              <a:rPr kumimoji="1" lang="ja-JP" altLang="en-US" dirty="0"/>
              <a:t>デジタルインボイス　</a:t>
            </a:r>
            <a:r>
              <a:rPr lang="ja-JP" altLang="en-US" dirty="0"/>
              <a:t>基本</a:t>
            </a:r>
            <a:r>
              <a:rPr kumimoji="1" lang="ja-JP" altLang="en-US" dirty="0"/>
              <a:t>用語</a:t>
            </a:r>
          </a:p>
        </p:txBody>
      </p:sp>
      <p:sp>
        <p:nvSpPr>
          <p:cNvPr id="5" name="フッター プレースホルダー 4">
            <a:extLst>
              <a:ext uri="{FF2B5EF4-FFF2-40B4-BE49-F238E27FC236}">
                <a16:creationId xmlns:a16="http://schemas.microsoft.com/office/drawing/2014/main" id="{57D7F16F-5D33-B82F-4D7D-EBEBB98CD05D}"/>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6" name="テキスト ボックス 5">
            <a:extLst>
              <a:ext uri="{FF2B5EF4-FFF2-40B4-BE49-F238E27FC236}">
                <a16:creationId xmlns:a16="http://schemas.microsoft.com/office/drawing/2014/main" id="{848C22BE-0F18-80CC-6B32-5652696AD77A}"/>
              </a:ext>
            </a:extLst>
          </p:cNvPr>
          <p:cNvSpPr txBox="1"/>
          <p:nvPr/>
        </p:nvSpPr>
        <p:spPr>
          <a:xfrm>
            <a:off x="358775" y="699542"/>
            <a:ext cx="8497701"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err="1">
                <a:ln>
                  <a:noFill/>
                </a:ln>
                <a:solidFill>
                  <a:prstClr val="black"/>
                </a:solidFill>
                <a:effectLst/>
                <a:uLnTx/>
                <a:uFillTx/>
                <a:latin typeface="メイリオ"/>
                <a:ea typeface="メイリオ"/>
                <a:cs typeface="+mn-cs"/>
              </a:rPr>
              <a:t>Peppol</a:t>
            </a:r>
            <a:r>
              <a:rPr kumimoji="1" lang="ja-JP" altLang="en-US" sz="1600" b="1" i="0" u="none" strike="noStrike" kern="1200" cap="none" spc="0" normalizeH="0" baseline="0" noProof="0" dirty="0">
                <a:ln>
                  <a:noFill/>
                </a:ln>
                <a:solidFill>
                  <a:prstClr val="black"/>
                </a:solidFill>
                <a:effectLst/>
                <a:uLnTx/>
                <a:uFillTx/>
                <a:latin typeface="メイリオ"/>
                <a:ea typeface="メイリオ"/>
                <a:cs typeface="+mn-cs"/>
              </a:rPr>
              <a:t>（ペポル）</a:t>
            </a:r>
            <a:endParaRPr kumimoji="1" lang="en-US" altLang="ja-JP" sz="16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333333"/>
                </a:solidFill>
                <a:effectLst/>
                <a:uLnTx/>
                <a:uFillTx/>
                <a:latin typeface="メイリオ"/>
                <a:ea typeface="メイリオ"/>
                <a:cs typeface="+mn-cs"/>
              </a:rPr>
              <a:t>Peppol</a:t>
            </a:r>
            <a:r>
              <a:rPr kumimoji="1" lang="ja-JP" altLang="en-US" sz="1400" b="0" i="0" u="none" strike="noStrike" kern="1200" cap="none" spc="0" normalizeH="0" baseline="0" noProof="0" dirty="0">
                <a:ln>
                  <a:noFill/>
                </a:ln>
                <a:solidFill>
                  <a:srgbClr val="333333"/>
                </a:solidFill>
                <a:effectLst/>
                <a:uLnTx/>
                <a:uFillTx/>
                <a:latin typeface="メイリオ"/>
                <a:ea typeface="メイリオ"/>
                <a:cs typeface="+mn-cs"/>
              </a:rPr>
              <a:t>（</a:t>
            </a:r>
            <a:r>
              <a:rPr kumimoji="1" lang="en-US" altLang="ja-JP" sz="1400" b="0" i="0" u="none" strike="noStrike" kern="1200" cap="none" spc="0" normalizeH="0" baseline="0" noProof="0" dirty="0">
                <a:ln>
                  <a:noFill/>
                </a:ln>
                <a:solidFill>
                  <a:srgbClr val="333333"/>
                </a:solidFill>
                <a:effectLst/>
                <a:uLnTx/>
                <a:uFillTx/>
                <a:latin typeface="メイリオ"/>
                <a:ea typeface="メイリオ"/>
                <a:cs typeface="+mn-cs"/>
              </a:rPr>
              <a:t>Pan European Public Procurement Online</a:t>
            </a:r>
            <a:r>
              <a:rPr kumimoji="1" lang="ja-JP" altLang="en-US" sz="1400" b="0" i="0" u="none" strike="noStrike" kern="1200" cap="none" spc="0" normalizeH="0" baseline="0" noProof="0" dirty="0">
                <a:ln>
                  <a:noFill/>
                </a:ln>
                <a:solidFill>
                  <a:srgbClr val="333333"/>
                </a:solidFill>
                <a:effectLst/>
                <a:uLnTx/>
                <a:uFillTx/>
                <a:latin typeface="メイリオ"/>
                <a:ea typeface="メイリオ"/>
                <a:cs typeface="+mn-cs"/>
              </a:rPr>
              <a:t>）とは、電子化した請求書などの電子文書をネットワーク上でやり取りするための</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世界標準規格</a:t>
            </a:r>
            <a:r>
              <a:rPr kumimoji="1" lang="ja-JP" altLang="en-US" sz="1400" b="0" i="0" u="none" strike="noStrike" kern="1200" cap="none" spc="0" normalizeH="0" baseline="0" noProof="0" dirty="0">
                <a:ln>
                  <a:noFill/>
                </a:ln>
                <a:solidFill>
                  <a:srgbClr val="333333"/>
                </a:solidFill>
                <a:effectLst/>
                <a:uLnTx/>
                <a:uFillTx/>
                <a:latin typeface="メイリオ"/>
                <a:ea typeface="メイリオ"/>
                <a:cs typeface="+mn-cs"/>
              </a:rPr>
              <a:t>です。</a:t>
            </a:r>
            <a:r>
              <a:rPr kumimoji="1" lang="ja-JP" altLang="en-US" sz="1400" b="0" i="0" u="none" strike="noStrike" kern="1200" cap="none" spc="0" normalizeH="0" baseline="0" noProof="0" dirty="0">
                <a:ln>
                  <a:noFill/>
                </a:ln>
                <a:solidFill>
                  <a:srgbClr val="303030"/>
                </a:solidFill>
                <a:effectLst/>
                <a:uLnTx/>
                <a:uFillTx/>
                <a:latin typeface="Open Sans" panose="020B0606030504020204" pitchFamily="34" charset="0"/>
                <a:ea typeface="メイリオ"/>
                <a:cs typeface="+mn-cs"/>
              </a:rPr>
              <a:t>ベルギーの国際的非営利組織</a:t>
            </a:r>
            <a:r>
              <a:rPr kumimoji="1" lang="en-US" altLang="ja-JP" sz="1400" b="0" i="0" u="none" strike="noStrike" kern="1200" cap="none" spc="0" normalizeH="0" baseline="0" noProof="0" dirty="0">
                <a:ln>
                  <a:noFill/>
                </a:ln>
                <a:solidFill>
                  <a:srgbClr val="303030"/>
                </a:solidFill>
                <a:effectLst/>
                <a:uLnTx/>
                <a:uFillTx/>
                <a:latin typeface="Open Sans" panose="020B0606030504020204" pitchFamily="34" charset="0"/>
                <a:ea typeface="メイリオ"/>
                <a:cs typeface="+mn-cs"/>
              </a:rPr>
              <a:t>Open </a:t>
            </a:r>
            <a:r>
              <a:rPr kumimoji="1" lang="en-US" altLang="ja-JP" sz="1400" b="0" i="0" u="none" strike="noStrike" kern="1200" cap="none" spc="0" normalizeH="0" baseline="0" noProof="0" dirty="0" err="1">
                <a:ln>
                  <a:noFill/>
                </a:ln>
                <a:solidFill>
                  <a:srgbClr val="303030"/>
                </a:solidFill>
                <a:effectLst/>
                <a:uLnTx/>
                <a:uFillTx/>
                <a:latin typeface="Open Sans" panose="020B0606030504020204" pitchFamily="34" charset="0"/>
                <a:ea typeface="メイリオ"/>
                <a:cs typeface="+mn-cs"/>
              </a:rPr>
              <a:t>Peppol</a:t>
            </a:r>
            <a:r>
              <a:rPr kumimoji="1" lang="ja-JP" altLang="en-US" sz="1400" b="0" i="0" u="none" strike="noStrike" kern="1200" cap="none" spc="0" normalizeH="0" baseline="0" noProof="0" dirty="0">
                <a:ln>
                  <a:noFill/>
                </a:ln>
                <a:solidFill>
                  <a:srgbClr val="303030"/>
                </a:solidFill>
                <a:effectLst/>
                <a:uLnTx/>
                <a:uFillTx/>
                <a:latin typeface="Open Sans" panose="020B0606030504020204" pitchFamily="34" charset="0"/>
                <a:ea typeface="メイリオ"/>
                <a:cs typeface="+mn-cs"/>
              </a:rPr>
              <a:t>が管理しています。</a:t>
            </a:r>
            <a:r>
              <a:rPr kumimoji="1" lang="ja-JP" altLang="en-US" sz="1400" b="0" i="0" u="none" strike="noStrike" kern="1200" cap="none" spc="0" normalizeH="0" baseline="0" noProof="0" dirty="0">
                <a:ln>
                  <a:noFill/>
                </a:ln>
                <a:solidFill>
                  <a:srgbClr val="333333"/>
                </a:solidFill>
                <a:effectLst/>
                <a:uLnTx/>
                <a:uFillTx/>
                <a:latin typeface="メイリオ" panose="020B0604030504040204" pitchFamily="50" charset="-128"/>
                <a:ea typeface="メイリオ" panose="020B0604030504040204" pitchFamily="50" charset="-128"/>
                <a:cs typeface="+mn-cs"/>
              </a:rPr>
              <a:t>欧州各国のみならず、オーストラリア、ニュージーランドやシンガポールなどの欧州域外の国も含め</a:t>
            </a:r>
            <a:r>
              <a:rPr kumimoji="1" lang="en-US" altLang="ja-JP" sz="1400" b="0" i="0" u="none" strike="noStrike" kern="1200" cap="none" spc="0" normalizeH="0" baseline="0" noProof="0" dirty="0">
                <a:ln>
                  <a:noFill/>
                </a:ln>
                <a:solidFill>
                  <a:srgbClr val="333333"/>
                </a:solidFill>
                <a:effectLst/>
                <a:uLnTx/>
                <a:uFillTx/>
                <a:latin typeface="メイリオ" panose="020B0604030504040204" pitchFamily="50" charset="-128"/>
                <a:ea typeface="メイリオ" panose="020B0604030504040204" pitchFamily="50" charset="-128"/>
                <a:cs typeface="+mn-cs"/>
              </a:rPr>
              <a:t>30</a:t>
            </a:r>
            <a:r>
              <a:rPr kumimoji="1" lang="ja-JP" altLang="en-US" sz="1400" b="0" i="0" u="none" strike="noStrike" kern="1200" cap="none" spc="0" normalizeH="0" baseline="0" noProof="0" dirty="0">
                <a:ln>
                  <a:noFill/>
                </a:ln>
                <a:solidFill>
                  <a:srgbClr val="333333"/>
                </a:solidFill>
                <a:effectLst/>
                <a:uLnTx/>
                <a:uFillTx/>
                <a:latin typeface="メイリオ" panose="020B0604030504040204" pitchFamily="50" charset="-128"/>
                <a:ea typeface="メイリオ" panose="020B0604030504040204" pitchFamily="50" charset="-128"/>
                <a:cs typeface="+mn-cs"/>
              </a:rPr>
              <a:t>か国以上で利用が進んでいます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10" name="テキスト ボックス 9">
            <a:extLst>
              <a:ext uri="{FF2B5EF4-FFF2-40B4-BE49-F238E27FC236}">
                <a16:creationId xmlns:a16="http://schemas.microsoft.com/office/drawing/2014/main" id="{FF3D77E1-93FC-64BD-76DC-FC06C5DA46FC}"/>
              </a:ext>
            </a:extLst>
          </p:cNvPr>
          <p:cNvSpPr txBox="1"/>
          <p:nvPr/>
        </p:nvSpPr>
        <p:spPr>
          <a:xfrm>
            <a:off x="395536" y="2019493"/>
            <a:ext cx="849770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rPr>
              <a:t>4</a:t>
            </a:r>
            <a:r>
              <a:rPr kumimoji="1" lang="ja-JP" altLang="en-US" sz="1600" b="1" i="0" u="none" strike="noStrike" kern="1200" cap="none" spc="0" normalizeH="0" baseline="0" noProof="0" dirty="0">
                <a:ln>
                  <a:noFill/>
                </a:ln>
                <a:solidFill>
                  <a:srgbClr val="1A1A1C"/>
                </a:solidFill>
                <a:effectLst/>
                <a:uLnTx/>
                <a:uFillTx/>
                <a:latin typeface="Noto Sans JP"/>
                <a:ea typeface="メイリオ"/>
                <a:cs typeface="+mn-cs"/>
              </a:rPr>
              <a:t>コーナーモデル</a:t>
            </a:r>
            <a:endPar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1A1A1C"/>
                </a:solidFill>
                <a:effectLs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が採用しているデジタルインボイスを送受信する手法です。</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C1</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C2</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C3</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C4</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と呼ばれる各コーナーを通ります。請求書の送り手（</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C1</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）が、送り手のアクセスポイント（</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C2</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）から</a:t>
            </a:r>
            <a:r>
              <a:rPr kumimoji="1" lang="en-US" altLang="ja-JP" sz="1400" b="0" i="0" u="none" strike="noStrike" kern="1200" cap="none" spc="0" normalizeH="0" baseline="0" noProof="0" dirty="0" err="1">
                <a:ln>
                  <a:noFill/>
                </a:ln>
                <a:solidFill>
                  <a:srgbClr val="1A1A1C"/>
                </a:solidFill>
                <a:effectLs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のネットワークに接続し、受け手のアクセスポイント（</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C3</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）にデジタルインボイスを送信します。それが、請求書の受け手（</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C4</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）に到着します</a:t>
            </a:r>
            <a:endPar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endParaRPr>
          </a:p>
        </p:txBody>
      </p:sp>
      <p:sp>
        <p:nvSpPr>
          <p:cNvPr id="11" name="テキスト ボックス 10">
            <a:extLst>
              <a:ext uri="{FF2B5EF4-FFF2-40B4-BE49-F238E27FC236}">
                <a16:creationId xmlns:a16="http://schemas.microsoft.com/office/drawing/2014/main" id="{77008F1C-92D8-A035-EB17-2D4AEE1B00FB}"/>
              </a:ext>
            </a:extLst>
          </p:cNvPr>
          <p:cNvSpPr txBox="1"/>
          <p:nvPr/>
        </p:nvSpPr>
        <p:spPr>
          <a:xfrm>
            <a:off x="358775" y="3423649"/>
            <a:ext cx="849770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prstClr val="black"/>
                </a:solidFill>
                <a:effectLst/>
                <a:uLnTx/>
                <a:uFillTx/>
                <a:latin typeface="メイリオ"/>
                <a:ea typeface="メイリオ"/>
                <a:cs typeface="+mn-cs"/>
              </a:rPr>
              <a:t>JP</a:t>
            </a:r>
            <a:r>
              <a:rPr kumimoji="1" lang="ja-JP" altLang="en-US" sz="1600" b="1" i="0" u="none" strike="noStrike" kern="1200" cap="none" spc="0" normalizeH="0" baseline="0" noProof="0" dirty="0">
                <a:ln>
                  <a:noFill/>
                </a:ln>
                <a:solidFill>
                  <a:prstClr val="black"/>
                </a:solidFill>
                <a:effectLst/>
                <a:uLnTx/>
                <a:uFillTx/>
                <a:latin typeface="メイリオ"/>
                <a:ea typeface="メイリオ"/>
                <a:cs typeface="+mn-cs"/>
              </a:rPr>
              <a:t> </a:t>
            </a:r>
            <a:r>
              <a:rPr kumimoji="1" lang="en-US" altLang="ja-JP" sz="1600" b="1" i="0" u="none" strike="noStrike" kern="1200" cap="none" spc="0" normalizeH="0" baseline="0" noProof="0" dirty="0">
                <a:ln>
                  <a:noFill/>
                </a:ln>
                <a:solidFill>
                  <a:prstClr val="black"/>
                </a:solidFill>
                <a:effectLst/>
                <a:uLnTx/>
                <a:uFillTx/>
                <a:latin typeface="メイリオ"/>
                <a:ea typeface="メイリオ"/>
                <a:cs typeface="+mn-cs"/>
              </a:rPr>
              <a:t>PINT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1A1A1C"/>
                </a:solidFill>
                <a:effectLs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ネットワークでやり取りされるデジタルインボイスの</a:t>
            </a:r>
            <a:r>
              <a:rPr kumimoji="1" lang="ja-JP" altLang="en-US" sz="1400" b="0" i="0" u="none" strike="noStrike" kern="1200" cap="none" spc="0" normalizeH="0" baseline="0" noProof="0" dirty="0">
                <a:ln>
                  <a:noFill/>
                </a:ln>
                <a:solidFill>
                  <a:prstClr val="black"/>
                </a:solidFill>
                <a:effectLst/>
                <a:uLnTx/>
                <a:uFillTx/>
                <a:latin typeface="Noto Sans JP"/>
                <a:ea typeface="メイリオ"/>
                <a:cs typeface="+mn-cs"/>
              </a:rPr>
              <a:t>日本の標準仕様</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です。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消費税の適格請求書等保存方式における「適格請求書」に対応する</a:t>
            </a:r>
            <a:r>
              <a:rPr kumimoji="1" lang="en-US" altLang="ja-JP" sz="1400" b="0" i="0" u="none" strike="noStrike" kern="1200" cap="none" spc="0" normalizeH="0" baseline="0" noProof="0" dirty="0" err="1">
                <a:ln>
                  <a:noFill/>
                </a:ln>
                <a:solidFill>
                  <a:srgbClr val="1A1A1C"/>
                </a:solidFill>
                <a:effectLst/>
                <a:uLnTx/>
                <a:uFillTx/>
                <a:latin typeface="Noto Sans JP"/>
                <a:ea typeface="メイリオ"/>
                <a:cs typeface="+mn-cs"/>
              </a:rPr>
              <a:t>Peppol</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 BIS Standard Invoice JP PINT</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、「仕入明細書」に対応する</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JP BIS Self-Billing Invoice</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、「区分記載請求書」に対応する</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JP BIS Invoice for Non-tax Registered Businesses</a:t>
            </a:r>
            <a:r>
              <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rPr>
              <a:t>が公開されています</a:t>
            </a:r>
            <a:r>
              <a:rPr kumimoji="1" lang="ja-JP" altLang="en-US" sz="1400" b="0" i="0" u="none" strike="noStrike" kern="1200" cap="none" spc="0" normalizeH="0" baseline="0" noProof="0" dirty="0">
                <a:ln>
                  <a:noFill/>
                </a:ln>
                <a:solidFill>
                  <a:srgbClr val="1A1A1C"/>
                </a:solidFill>
                <a:effectLst/>
                <a:uLnTx/>
                <a:uFillTx/>
                <a:latin typeface="メイリオ"/>
                <a:ea typeface="メイリオ"/>
                <a:cs typeface="+mn-cs"/>
              </a:rPr>
              <a:t>。</a:t>
            </a:r>
            <a:r>
              <a:rPr kumimoji="1" lang="en-US" altLang="ja-JP" sz="1400" b="0" i="0" u="none" strike="noStrike" kern="1200" cap="none" spc="0" normalizeH="0" baseline="0" noProof="0" dirty="0">
                <a:ln>
                  <a:noFill/>
                </a:ln>
                <a:solidFill>
                  <a:srgbClr val="1A1A1C"/>
                </a:solidFill>
                <a:effectLst/>
                <a:uLnTx/>
                <a:uFillTx/>
                <a:latin typeface="メイリオ"/>
                <a:ea typeface="メイリオ"/>
                <a:cs typeface="+mn-cs"/>
              </a:rPr>
              <a:t>SuperStream-NX</a:t>
            </a:r>
            <a:r>
              <a:rPr kumimoji="1" lang="ja-JP" altLang="en-US" sz="1400" b="0" i="0" u="none" strike="noStrike" kern="1200" cap="none" spc="0" normalizeH="0" baseline="0" noProof="0" dirty="0">
                <a:ln>
                  <a:noFill/>
                </a:ln>
                <a:solidFill>
                  <a:srgbClr val="1A1A1C"/>
                </a:solidFill>
                <a:effectLst/>
                <a:uLnTx/>
                <a:uFillTx/>
                <a:latin typeface="メイリオ"/>
                <a:ea typeface="メイリオ"/>
                <a:cs typeface="+mn-cs"/>
              </a:rPr>
              <a:t>は、「適格請求書」に対応しています</a:t>
            </a:r>
            <a:endParaRPr kumimoji="1" lang="ja-JP" altLang="en-US" sz="1400" b="0" i="0" u="none" strike="noStrike" kern="1200" cap="none" spc="0" normalizeH="0" baseline="0" noProof="0" dirty="0">
              <a:ln>
                <a:noFill/>
              </a:ln>
              <a:solidFill>
                <a:srgbClr val="1A1A1C"/>
              </a:solidFill>
              <a:effectLst/>
              <a:uLnTx/>
              <a:uFillTx/>
              <a:latin typeface="Noto Sans JP"/>
              <a:ea typeface="メイリオ"/>
              <a:cs typeface="+mn-cs"/>
            </a:endParaRPr>
          </a:p>
        </p:txBody>
      </p:sp>
    </p:spTree>
    <p:extLst>
      <p:ext uri="{BB962C8B-B14F-4D97-AF65-F5344CB8AC3E}">
        <p14:creationId xmlns:p14="http://schemas.microsoft.com/office/powerpoint/2010/main" val="14530685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C65577-89CE-F5AD-B3B2-E3C57560E2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タイトル 3">
            <a:extLst>
              <a:ext uri="{FF2B5EF4-FFF2-40B4-BE49-F238E27FC236}">
                <a16:creationId xmlns:a16="http://schemas.microsoft.com/office/drawing/2014/main" id="{992B4B25-787B-873F-7B59-BF9CF529C214}"/>
              </a:ext>
            </a:extLst>
          </p:cNvPr>
          <p:cNvSpPr>
            <a:spLocks noGrp="1"/>
          </p:cNvSpPr>
          <p:nvPr>
            <p:ph type="title"/>
          </p:nvPr>
        </p:nvSpPr>
        <p:spPr/>
        <p:txBody>
          <a:bodyPr/>
          <a:lstStyle/>
          <a:p>
            <a:r>
              <a:rPr kumimoji="1" lang="ja-JP" altLang="en-US" dirty="0"/>
              <a:t>デジタルインボイス　基本用語</a:t>
            </a:r>
          </a:p>
        </p:txBody>
      </p:sp>
      <p:sp>
        <p:nvSpPr>
          <p:cNvPr id="5" name="フッター プレースホルダー 4">
            <a:extLst>
              <a:ext uri="{FF2B5EF4-FFF2-40B4-BE49-F238E27FC236}">
                <a16:creationId xmlns:a16="http://schemas.microsoft.com/office/drawing/2014/main" id="{57D7F16F-5D33-B82F-4D7D-EBEBB98CD05D}"/>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8" name="テキスト ボックス 7">
            <a:extLst>
              <a:ext uri="{FF2B5EF4-FFF2-40B4-BE49-F238E27FC236}">
                <a16:creationId xmlns:a16="http://schemas.microsoft.com/office/drawing/2014/main" id="{991C45C8-0A9E-4B84-048F-14A00367E3A4}"/>
              </a:ext>
            </a:extLst>
          </p:cNvPr>
          <p:cNvSpPr txBox="1"/>
          <p:nvPr/>
        </p:nvSpPr>
        <p:spPr>
          <a:xfrm>
            <a:off x="358775" y="843558"/>
            <a:ext cx="8497701" cy="12311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err="1">
                <a:ln>
                  <a:noFill/>
                </a:ln>
                <a:solidFill>
                  <a:srgbClr val="1A1A1C"/>
                </a:solidFill>
                <a:effectLst/>
                <a:uLnTx/>
                <a:uFillTx/>
                <a:latin typeface="Noto Sans JP"/>
                <a:ea typeface="メイリオ"/>
                <a:cs typeface="+mn-cs"/>
              </a:rPr>
              <a:t>Peppol</a:t>
            </a:r>
            <a:r>
              <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rPr>
              <a:t> Service Provider</a:t>
            </a:r>
            <a:r>
              <a:rPr kumimoji="1" lang="ja-JP" altLang="en-US" sz="1600" b="1" i="0" u="none" strike="noStrike" kern="1200" cap="none" spc="0" normalizeH="0" baseline="0" noProof="0" dirty="0">
                <a:ln>
                  <a:noFill/>
                </a:ln>
                <a:solidFill>
                  <a:srgbClr val="1A1A1C"/>
                </a:solidFill>
                <a:effectLst/>
                <a:uLnTx/>
                <a:uFillTx/>
                <a:latin typeface="Noto Sans JP"/>
                <a:ea typeface="メイリオ"/>
                <a:cs typeface="+mn-cs"/>
              </a:rPr>
              <a:t>（アクセスポイントプロバイダー、</a:t>
            </a:r>
            <a:r>
              <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rPr>
              <a:t>AP</a:t>
            </a:r>
            <a:r>
              <a:rPr kumimoji="1" lang="ja-JP" altLang="en-US" sz="1600" b="1" i="0" u="none" strike="noStrike" kern="1200" cap="none" spc="0" normalizeH="0" baseline="0" noProof="0" dirty="0">
                <a:ln>
                  <a:noFill/>
                </a:ln>
                <a:solidFill>
                  <a:srgbClr val="1A1A1C"/>
                </a:solidFill>
                <a:effectLst/>
                <a:uLnTx/>
                <a:uFillTx/>
                <a:latin typeface="Noto Sans JP"/>
                <a:ea typeface="メイリオ"/>
                <a:cs typeface="+mn-cs"/>
              </a:rPr>
              <a:t>事業者）</a:t>
            </a:r>
            <a:endParaRPr kumimoji="1" lang="en-US" altLang="ja-JP" sz="1600" b="0" i="0" u="none" strike="noStrike" kern="1200" cap="none" spc="0" normalizeH="0" baseline="0" noProof="0" dirty="0">
              <a:ln>
                <a:noFill/>
              </a:ln>
              <a:solidFill>
                <a:srgbClr val="1A1A1C"/>
              </a:solidFill>
              <a:effectLst/>
              <a:uLnTx/>
              <a:uFillTx/>
              <a:latin typeface="Noto Sans JP"/>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111111"/>
                </a:solidFill>
                <a:effectLst/>
                <a:uLnTx/>
                <a:uFillTx/>
                <a:latin typeface="Zen Kaku Gothic New"/>
                <a:ea typeface="メイリオ"/>
                <a:cs typeface="+mn-cs"/>
              </a:rPr>
              <a:t>Peppol</a:t>
            </a:r>
            <a:r>
              <a:rPr kumimoji="1" lang="ja-JP" altLang="en-US" sz="1400" b="0" i="0" u="none" strike="noStrike" kern="1200" cap="none" spc="0" normalizeH="0" baseline="0" noProof="0" dirty="0">
                <a:ln>
                  <a:noFill/>
                </a:ln>
                <a:solidFill>
                  <a:srgbClr val="111111"/>
                </a:solidFill>
                <a:effectLst/>
                <a:uLnTx/>
                <a:uFillTx/>
                <a:latin typeface="Zen Kaku Gothic New"/>
                <a:ea typeface="メイリオ"/>
                <a:cs typeface="+mn-cs"/>
              </a:rPr>
              <a:t>ネットワーク内でデジタルインボイスの送受信を行う企業間の中継点です。認定を受けた事業者だけがこのサービスを提供することができます。</a:t>
            </a:r>
            <a:r>
              <a:rPr kumimoji="1" lang="en-US" altLang="ja-JP" sz="1400" b="0" i="0" u="none" strike="noStrike" kern="1200" cap="none" spc="0" normalizeH="0" baseline="0" noProof="0" dirty="0">
                <a:ln>
                  <a:noFill/>
                </a:ln>
                <a:solidFill>
                  <a:srgbClr val="111111"/>
                </a:solidFill>
                <a:effectLst/>
                <a:uLnTx/>
                <a:uFillTx/>
                <a:latin typeface="メイリオ"/>
                <a:ea typeface="メイリオ"/>
                <a:cs typeface="+mn-cs"/>
              </a:rPr>
              <a:t>SuperStream-NX</a:t>
            </a:r>
            <a:r>
              <a:rPr kumimoji="1" lang="ja-JP" altLang="en-US" sz="1400" b="0" i="0" u="none" strike="noStrike" kern="1200" cap="none" spc="0" normalizeH="0" baseline="0" noProof="0" dirty="0">
                <a:ln>
                  <a:noFill/>
                </a:ln>
                <a:solidFill>
                  <a:srgbClr val="111111"/>
                </a:solidFill>
                <a:effectLst/>
                <a:uLnTx/>
                <a:uFillTx/>
                <a:latin typeface="Zen Kaku Gothic New"/>
                <a:ea typeface="メイリオ"/>
                <a:cs typeface="+mn-cs"/>
              </a:rPr>
              <a:t>はファーストアカウンティング社のアクセスポイントを利用しています。</a:t>
            </a:r>
            <a:r>
              <a:rPr kumimoji="1" lang="en-US" altLang="ja-JP" sz="1400" b="0" i="0" u="none" strike="noStrike" kern="1200" cap="none" spc="0" normalizeH="0" baseline="0" noProof="0" dirty="0">
                <a:ln>
                  <a:noFill/>
                </a:ln>
                <a:solidFill>
                  <a:srgbClr val="111111"/>
                </a:solidFill>
                <a:effectLst/>
                <a:uLnTx/>
                <a:uFillTx/>
                <a:latin typeface="Zen Kaku Gothic New"/>
                <a:ea typeface="メイリオ"/>
                <a:cs typeface="+mn-cs"/>
              </a:rPr>
              <a:t>4</a:t>
            </a:r>
            <a:r>
              <a:rPr kumimoji="1" lang="ja-JP" altLang="en-US" sz="1400" b="0" i="0" u="none" strike="noStrike" kern="1200" cap="none" spc="0" normalizeH="0" baseline="0" noProof="0" dirty="0">
                <a:ln>
                  <a:noFill/>
                </a:ln>
                <a:solidFill>
                  <a:srgbClr val="111111"/>
                </a:solidFill>
                <a:effectLst/>
                <a:uLnTx/>
                <a:uFillTx/>
                <a:latin typeface="Zen Kaku Gothic New"/>
                <a:ea typeface="メイリオ"/>
                <a:cs typeface="+mn-cs"/>
              </a:rPr>
              <a:t>コーナーモデルでは、</a:t>
            </a:r>
            <a:r>
              <a:rPr kumimoji="1" lang="en-US" altLang="ja-JP" sz="1400" b="0" i="0" u="none" strike="noStrike" kern="1200" cap="none" spc="0" normalizeH="0" baseline="0" noProof="0" dirty="0">
                <a:ln>
                  <a:noFill/>
                </a:ln>
                <a:solidFill>
                  <a:srgbClr val="111111"/>
                </a:solidFill>
                <a:effectLst/>
                <a:uLnTx/>
                <a:uFillTx/>
                <a:latin typeface="Zen Kaku Gothic New"/>
                <a:ea typeface="メイリオ"/>
                <a:cs typeface="+mn-cs"/>
              </a:rPr>
              <a:t>C2</a:t>
            </a:r>
            <a:r>
              <a:rPr kumimoji="1" lang="ja-JP" altLang="en-US" sz="1400" b="0" i="0" u="none" strike="noStrike" kern="1200" cap="none" spc="0" normalizeH="0" baseline="0" noProof="0" dirty="0">
                <a:ln>
                  <a:noFill/>
                </a:ln>
                <a:solidFill>
                  <a:srgbClr val="111111"/>
                </a:solidFill>
                <a:effectLst/>
                <a:uLnTx/>
                <a:uFillTx/>
                <a:latin typeface="Zen Kaku Gothic New"/>
                <a:ea typeface="メイリオ"/>
                <a:cs typeface="+mn-cs"/>
              </a:rPr>
              <a:t>、</a:t>
            </a:r>
            <a:r>
              <a:rPr kumimoji="1" lang="en-US" altLang="ja-JP" sz="1400" b="0" i="0" u="none" strike="noStrike" kern="1200" cap="none" spc="0" normalizeH="0" baseline="0" noProof="0" dirty="0">
                <a:ln>
                  <a:noFill/>
                </a:ln>
                <a:solidFill>
                  <a:srgbClr val="111111"/>
                </a:solidFill>
                <a:effectLst/>
                <a:uLnTx/>
                <a:uFillTx/>
                <a:latin typeface="Zen Kaku Gothic New"/>
                <a:ea typeface="メイリオ"/>
                <a:cs typeface="+mn-cs"/>
              </a:rPr>
              <a:t>C3</a:t>
            </a:r>
            <a:r>
              <a:rPr kumimoji="1" lang="ja-JP" altLang="en-US" sz="1400" b="0" i="0" u="none" strike="noStrike" kern="1200" cap="none" spc="0" normalizeH="0" baseline="0" noProof="0" dirty="0">
                <a:ln>
                  <a:noFill/>
                </a:ln>
                <a:solidFill>
                  <a:srgbClr val="111111"/>
                </a:solidFill>
                <a:effectLst/>
                <a:uLnTx/>
                <a:uFillTx/>
                <a:latin typeface="Zen Kaku Gothic New"/>
                <a:ea typeface="メイリオ"/>
                <a:cs typeface="+mn-cs"/>
              </a:rPr>
              <a:t>を指します</a:t>
            </a:r>
            <a:endParaRPr kumimoji="1" lang="en-US" altLang="ja-JP" sz="1400" b="0" i="0" u="none" strike="noStrike" kern="1200" cap="none" spc="0" normalizeH="0" baseline="0" noProof="0" dirty="0">
              <a:ln>
                <a:noFill/>
              </a:ln>
              <a:solidFill>
                <a:srgbClr val="111111"/>
              </a:solidFill>
              <a:effectLst/>
              <a:uLnTx/>
              <a:uFillTx/>
              <a:latin typeface="Zen Kaku Gothic New"/>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111111"/>
                </a:solidFill>
                <a:effectLst/>
                <a:uLnTx/>
                <a:uFillTx/>
                <a:latin typeface="Zen Kaku Gothic New"/>
                <a:ea typeface="メイリオ"/>
                <a:cs typeface="+mn-cs"/>
              </a:rPr>
              <a:t>デジタル庁　日本の認定事業者：</a:t>
            </a:r>
            <a:r>
              <a:rPr kumimoji="1" lang="en-US" altLang="ja-JP" sz="1400" b="0" i="0" u="none" strike="noStrike" kern="1200" cap="none" spc="0" normalizeH="0" baseline="0" noProof="0" dirty="0">
                <a:ln>
                  <a:noFill/>
                </a:ln>
                <a:solidFill>
                  <a:srgbClr val="1A1A1C"/>
                </a:solidFill>
                <a:effectLst/>
                <a:uLnTx/>
                <a:uFillTx/>
                <a:latin typeface="Noto Sans JP"/>
                <a:ea typeface="メイリオ"/>
                <a:cs typeface="+mn-cs"/>
              </a:rPr>
              <a:t> https://www.digital.go.jp/policies/electronic_invoice/list-japanese</a:t>
            </a:r>
            <a:endParaRPr kumimoji="1" lang="en-US" altLang="ja-JP" sz="1400" b="0" i="0" u="none" strike="noStrike" kern="1200" cap="none" spc="0" normalizeH="0" baseline="0" noProof="0" dirty="0">
              <a:ln>
                <a:noFill/>
              </a:ln>
              <a:solidFill>
                <a:srgbClr val="2C2F34"/>
              </a:solidFill>
              <a:effectLst/>
              <a:uLnTx/>
              <a:uFillTx/>
              <a:latin typeface="-apple-system"/>
              <a:ea typeface="メイリオ"/>
              <a:cs typeface="+mn-cs"/>
            </a:endParaRPr>
          </a:p>
        </p:txBody>
      </p:sp>
      <p:sp>
        <p:nvSpPr>
          <p:cNvPr id="7" name="テキスト ボックス 6">
            <a:extLst>
              <a:ext uri="{FF2B5EF4-FFF2-40B4-BE49-F238E27FC236}">
                <a16:creationId xmlns:a16="http://schemas.microsoft.com/office/drawing/2014/main" id="{CF3D2811-FA2F-A2EF-4375-C405303CCF93}"/>
              </a:ext>
            </a:extLst>
          </p:cNvPr>
          <p:cNvSpPr txBox="1"/>
          <p:nvPr/>
        </p:nvSpPr>
        <p:spPr>
          <a:xfrm>
            <a:off x="367278" y="2355726"/>
            <a:ext cx="8497701"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err="1">
                <a:ln>
                  <a:noFill/>
                </a:ln>
                <a:solidFill>
                  <a:srgbClr val="1A1A1C"/>
                </a:solidFill>
                <a:effectLst/>
                <a:uLnTx/>
                <a:uFillTx/>
                <a:latin typeface="Noto Sans JP"/>
                <a:ea typeface="メイリオ"/>
                <a:cs typeface="+mn-cs"/>
              </a:rPr>
              <a:t>Peppol</a:t>
            </a:r>
            <a:r>
              <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rPr>
              <a:t> ID</a:t>
            </a:r>
            <a:r>
              <a:rPr kumimoji="1" lang="ja-JP" altLang="en-US" sz="1600" b="1" i="0" u="none" strike="noStrike" kern="1200" cap="none" spc="0" normalizeH="0" baseline="0" noProof="0" dirty="0">
                <a:ln>
                  <a:noFill/>
                </a:ln>
                <a:solidFill>
                  <a:srgbClr val="1A1A1C"/>
                </a:solidFill>
                <a:effectLst/>
                <a:uLnTx/>
                <a:uFillTx/>
                <a:latin typeface="Noto Sans JP"/>
                <a:ea typeface="メイリオ"/>
                <a:cs typeface="+mn-cs"/>
              </a:rPr>
              <a:t>（</a:t>
            </a:r>
            <a:r>
              <a:rPr kumimoji="1" lang="en-US" altLang="ja-JP" sz="1600" b="1" i="0" u="none" strike="noStrike" kern="1200" cap="none" spc="0" normalizeH="0" baseline="0" noProof="0" dirty="0" err="1">
                <a:ln>
                  <a:noFill/>
                </a:ln>
                <a:solidFill>
                  <a:srgbClr val="1A1A1C"/>
                </a:solidFill>
                <a:effectLst/>
                <a:uLnTx/>
                <a:uFillTx/>
                <a:latin typeface="Noto Sans JP"/>
                <a:ea typeface="メイリオ"/>
                <a:cs typeface="+mn-cs"/>
              </a:rPr>
              <a:t>Peppol</a:t>
            </a:r>
            <a:r>
              <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rPr>
              <a:t> Participant ID</a:t>
            </a:r>
            <a:r>
              <a:rPr kumimoji="1" lang="ja-JP" altLang="en-US" sz="1600" b="1" i="0" u="none" strike="noStrike" kern="1200" cap="none" spc="0" normalizeH="0" baseline="0" noProof="0" dirty="0">
                <a:ln>
                  <a:noFill/>
                </a:ln>
                <a:solidFill>
                  <a:srgbClr val="1A1A1C"/>
                </a:solidFill>
                <a:effectLst/>
                <a:uLnTx/>
                <a:uFillTx/>
                <a:latin typeface="Noto Sans JP"/>
                <a:ea typeface="メイリオ"/>
                <a:cs typeface="+mn-cs"/>
              </a:rPr>
              <a:t>）</a:t>
            </a:r>
            <a:endPar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2C2F34"/>
                </a:solidFill>
                <a:effectLst/>
                <a:uLnTx/>
                <a:uFillTx/>
                <a:latin typeface="-apple-system"/>
                <a:ea typeface="メイリオ"/>
                <a:cs typeface="+mn-cs"/>
              </a:rPr>
              <a:t>デジタルインボイスを送受信する法人等を、一意に識別するための</a:t>
            </a:r>
            <a:r>
              <a:rPr kumimoji="1" lang="en-US" altLang="ja-JP" sz="1400" b="0" i="0" u="none" strike="noStrike" kern="1200" cap="none" spc="0" normalizeH="0" baseline="0" noProof="0" dirty="0">
                <a:ln>
                  <a:noFill/>
                </a:ln>
                <a:solidFill>
                  <a:srgbClr val="2C2F34"/>
                </a:solidFill>
                <a:effectLst/>
                <a:uLnTx/>
                <a:uFillTx/>
                <a:latin typeface="-apple-system"/>
                <a:ea typeface="メイリオ"/>
                <a:cs typeface="+mn-cs"/>
              </a:rPr>
              <a:t>ID</a:t>
            </a:r>
            <a:r>
              <a:rPr kumimoji="1" lang="ja-JP" altLang="en-US" sz="1400" b="0" i="0" u="none" strike="noStrike" kern="1200" cap="none" spc="0" normalizeH="0" baseline="0" noProof="0" dirty="0">
                <a:ln>
                  <a:noFill/>
                </a:ln>
                <a:solidFill>
                  <a:srgbClr val="2C2F34"/>
                </a:solidFill>
                <a:effectLst/>
                <a:uLnTx/>
                <a:uFillTx/>
                <a:latin typeface="-apple-system"/>
                <a:ea typeface="メイリオ"/>
                <a:cs typeface="+mn-cs"/>
              </a:rPr>
              <a:t>です。法人番号または適格請求書発行事業者番号を利用します。先頭</a:t>
            </a:r>
            <a:r>
              <a:rPr kumimoji="1" lang="en-US" altLang="ja-JP" sz="1400" b="0" i="0" u="none" strike="noStrike" kern="1200" cap="none" spc="0" normalizeH="0" baseline="0" noProof="0" dirty="0">
                <a:ln>
                  <a:noFill/>
                </a:ln>
                <a:solidFill>
                  <a:srgbClr val="2C2F34"/>
                </a:solidFill>
                <a:effectLst/>
                <a:uLnTx/>
                <a:uFillTx/>
                <a:latin typeface="-apple-system"/>
                <a:ea typeface="メイリオ"/>
                <a:cs typeface="+mn-cs"/>
              </a:rPr>
              <a:t>4</a:t>
            </a:r>
            <a:r>
              <a:rPr kumimoji="1" lang="ja-JP" altLang="en-US" sz="1400" b="0" i="0" u="none" strike="noStrike" kern="1200" cap="none" spc="0" normalizeH="0" baseline="0" noProof="0" dirty="0">
                <a:ln>
                  <a:noFill/>
                </a:ln>
                <a:solidFill>
                  <a:srgbClr val="2C2F34"/>
                </a:solidFill>
                <a:effectLst/>
                <a:uLnTx/>
                <a:uFillTx/>
                <a:latin typeface="-apple-system"/>
                <a:ea typeface="メイリオ"/>
                <a:cs typeface="+mn-cs"/>
              </a:rPr>
              <a:t>桁で、何れの番号を利用しているのか識別されます。</a:t>
            </a:r>
            <a:endParaRPr kumimoji="1" lang="en-US" altLang="ja-JP" sz="1400" b="0" i="0" u="none" strike="noStrike" kern="1200" cap="none" spc="0" normalizeH="0" baseline="0" noProof="0" dirty="0">
              <a:ln>
                <a:noFill/>
              </a:ln>
              <a:solidFill>
                <a:srgbClr val="2C2F34"/>
              </a:solidFill>
              <a:effectLst/>
              <a:uLnTx/>
              <a:uFillTx/>
              <a:latin typeface="-apple-system"/>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キヤノン</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IT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ソリューションズの例　</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法人番号の場合　</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0188</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srgbClr val="333333"/>
                </a:solidFill>
                <a:effectLst/>
                <a:uLnTx/>
                <a:uFillTx/>
                <a:latin typeface="メイリオ" panose="020B0604030504040204" pitchFamily="50" charset="-128"/>
                <a:ea typeface="メイリオ" panose="020B0604030504040204" pitchFamily="50" charset="-128"/>
                <a:cs typeface="+mn-cs"/>
              </a:rPr>
              <a:t>6010701025982 </a:t>
            </a:r>
            <a:r>
              <a:rPr kumimoji="1" lang="ja-JP" altLang="en-US" sz="1200" b="0" i="0" u="none" strike="noStrike" kern="1200" cap="none" spc="0" normalizeH="0" baseline="0" noProof="0" dirty="0">
                <a:ln>
                  <a:noFill/>
                </a:ln>
                <a:solidFill>
                  <a:srgbClr val="333333"/>
                </a:solidFill>
                <a:effectLst/>
                <a:uLnTx/>
                <a:uFillTx/>
                <a:latin typeface="メイリオ" panose="020B0604030504040204" pitchFamily="50" charset="-128"/>
                <a:ea typeface="メイリオ" panose="020B0604030504040204" pitchFamily="50" charset="-128"/>
                <a:cs typeface="+mn-cs"/>
              </a:rPr>
              <a:t>　　適格請求書発行事業者番号の場合　</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0221:</a:t>
            </a:r>
            <a:r>
              <a:rPr kumimoji="1" lang="en-US" altLang="ja-JP" sz="1200" b="0" i="0" u="none" strike="noStrike" kern="1200" cap="none" spc="0" normalizeH="0" baseline="0" noProof="0" dirty="0">
                <a:ln>
                  <a:noFill/>
                </a:ln>
                <a:solidFill>
                  <a:srgbClr val="333333"/>
                </a:solidFill>
                <a:effectLst/>
                <a:uLnTx/>
                <a:uFillTx/>
                <a:latin typeface="メイリオ" panose="020B0604030504040204" pitchFamily="50" charset="-128"/>
                <a:ea typeface="メイリオ" panose="020B0604030504040204" pitchFamily="50" charset="-128"/>
                <a:cs typeface="+mn-cs"/>
              </a:rPr>
              <a:t> T6010701025982</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14" name="テキスト ボックス 13">
            <a:extLst>
              <a:ext uri="{FF2B5EF4-FFF2-40B4-BE49-F238E27FC236}">
                <a16:creationId xmlns:a16="http://schemas.microsoft.com/office/drawing/2014/main" id="{2E8F8EE0-6908-AA49-4C47-D0DFAB96BFAD}"/>
              </a:ext>
            </a:extLst>
          </p:cNvPr>
          <p:cNvSpPr txBox="1"/>
          <p:nvPr/>
        </p:nvSpPr>
        <p:spPr>
          <a:xfrm>
            <a:off x="374351" y="3715585"/>
            <a:ext cx="8409649"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111111"/>
                </a:solidFill>
                <a:effectLst/>
                <a:uLnTx/>
                <a:uFillTx/>
                <a:latin typeface="Noto Sans JP"/>
                <a:ea typeface="メイリオ"/>
                <a:cs typeface="+mn-cs"/>
              </a:rPr>
              <a:t>【</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ご案内</a:t>
            </a:r>
            <a:r>
              <a:rPr kumimoji="1" lang="en-US" altLang="ja-JP" sz="1400" b="0" i="0" u="none" strike="noStrike" kern="1200" cap="none" spc="0" normalizeH="0" baseline="0" noProof="0" dirty="0">
                <a:ln>
                  <a:noFill/>
                </a:ln>
                <a:solidFill>
                  <a:srgbClr val="111111"/>
                </a:solidFill>
                <a:effectLst/>
                <a:uLnTx/>
                <a:uFillTx/>
                <a:latin typeface="Noto Sans JP"/>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デジタルインボイスの送受信は、実際の請求書のやり取りしか認められていません。</a:t>
            </a:r>
            <a:endParaRPr kumimoji="1" lang="en-US" altLang="ja-JP" sz="1400" b="0" i="0" u="none" strike="noStrike" kern="1200" cap="none" spc="0" normalizeH="0" baseline="0" noProof="0" dirty="0">
              <a:ln>
                <a:noFill/>
              </a:ln>
              <a:solidFill>
                <a:srgbClr val="111111"/>
              </a:solidFill>
              <a:effectLst/>
              <a:uLnTx/>
              <a:uFillTx/>
              <a:latin typeface="Noto Sans JP"/>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パートナーの皆様には、検証用の</a:t>
            </a:r>
            <a:r>
              <a:rPr kumimoji="1" lang="en-US" altLang="ja-JP" sz="1400" b="0" i="0" u="none" strike="noStrike" kern="1200" cap="none" spc="0" normalizeH="0" baseline="0" noProof="0" dirty="0" err="1">
                <a:ln>
                  <a:noFill/>
                </a:ln>
                <a:solidFill>
                  <a:srgbClr val="111111"/>
                </a:solidFill>
                <a:effectLst/>
                <a:uLnTx/>
                <a:uFillTx/>
                <a:latin typeface="Noto Sans JP"/>
                <a:ea typeface="メイリオ"/>
                <a:cs typeface="+mn-cs"/>
              </a:rPr>
              <a:t>PeppolID</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を発行いたします。ご希望有りましたら、担当営業まで</a:t>
            </a:r>
            <a:endParaRPr kumimoji="1" lang="en-US" altLang="ja-JP" sz="1400" b="0" i="0" u="none" strike="noStrike" kern="1200" cap="none" spc="0" normalizeH="0" baseline="0" noProof="0" dirty="0">
              <a:ln>
                <a:noFill/>
              </a:ln>
              <a:solidFill>
                <a:srgbClr val="111111"/>
              </a:solidFill>
              <a:effectLst/>
              <a:uLnTx/>
              <a:uFillTx/>
              <a:latin typeface="Noto Sans JP"/>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ご依頼ください</a:t>
            </a:r>
            <a:endParaRPr kumimoji="1" lang="en-US" altLang="ja-JP" sz="1400" b="0" i="0" u="none" strike="noStrike" kern="1200" cap="none" spc="0" normalizeH="0" baseline="0" noProof="0" dirty="0">
              <a:ln>
                <a:noFill/>
              </a:ln>
              <a:solidFill>
                <a:srgbClr val="2C2F34"/>
              </a:solidFill>
              <a:effectLst/>
              <a:uLnTx/>
              <a:uFillTx/>
              <a:latin typeface="Noto Sans JP"/>
              <a:ea typeface="メイリオ"/>
              <a:cs typeface="+mn-cs"/>
            </a:endParaRPr>
          </a:p>
        </p:txBody>
      </p:sp>
    </p:spTree>
    <p:extLst>
      <p:ext uri="{BB962C8B-B14F-4D97-AF65-F5344CB8AC3E}">
        <p14:creationId xmlns:p14="http://schemas.microsoft.com/office/powerpoint/2010/main" val="22123610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C65577-89CE-F5AD-B3B2-E3C57560E2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4" name="タイトル 3">
            <a:extLst>
              <a:ext uri="{FF2B5EF4-FFF2-40B4-BE49-F238E27FC236}">
                <a16:creationId xmlns:a16="http://schemas.microsoft.com/office/drawing/2014/main" id="{992B4B25-787B-873F-7B59-BF9CF529C214}"/>
              </a:ext>
            </a:extLst>
          </p:cNvPr>
          <p:cNvSpPr>
            <a:spLocks noGrp="1"/>
          </p:cNvSpPr>
          <p:nvPr>
            <p:ph type="title"/>
          </p:nvPr>
        </p:nvSpPr>
        <p:spPr/>
        <p:txBody>
          <a:bodyPr/>
          <a:lstStyle/>
          <a:p>
            <a:r>
              <a:rPr kumimoji="1" lang="ja-JP" altLang="en-US" dirty="0"/>
              <a:t>デジタルインボイス　その他用語</a:t>
            </a:r>
          </a:p>
        </p:txBody>
      </p:sp>
      <p:sp>
        <p:nvSpPr>
          <p:cNvPr id="5" name="フッター プレースホルダー 4">
            <a:extLst>
              <a:ext uri="{FF2B5EF4-FFF2-40B4-BE49-F238E27FC236}">
                <a16:creationId xmlns:a16="http://schemas.microsoft.com/office/drawing/2014/main" id="{57D7F16F-5D33-B82F-4D7D-EBEBB98CD05D}"/>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©2024 Canon IT Solutions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8" name="テキスト ボックス 7">
            <a:extLst>
              <a:ext uri="{FF2B5EF4-FFF2-40B4-BE49-F238E27FC236}">
                <a16:creationId xmlns:a16="http://schemas.microsoft.com/office/drawing/2014/main" id="{991C45C8-0A9E-4B84-048F-14A00367E3A4}"/>
              </a:ext>
            </a:extLst>
          </p:cNvPr>
          <p:cNvSpPr txBox="1"/>
          <p:nvPr/>
        </p:nvSpPr>
        <p:spPr>
          <a:xfrm>
            <a:off x="279911" y="1803469"/>
            <a:ext cx="8497701" cy="14157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prstClr val="black"/>
                </a:solidFill>
                <a:effectLst/>
                <a:uLnTx/>
                <a:uFillTx/>
                <a:latin typeface="Noto Sans JP"/>
                <a:ea typeface="メイリオ"/>
                <a:cs typeface="+mn-cs"/>
              </a:rPr>
              <a:t>SML</a:t>
            </a:r>
            <a:r>
              <a:rPr kumimoji="1" lang="ja-JP" altLang="en-US" sz="1600" b="1" i="0" u="none" strike="noStrike" kern="1200" cap="none" spc="0" normalizeH="0" baseline="0" noProof="0" dirty="0">
                <a:ln>
                  <a:noFill/>
                </a:ln>
                <a:solidFill>
                  <a:prstClr val="black"/>
                </a:solidFill>
                <a:effectLst/>
                <a:uLnTx/>
                <a:uFillTx/>
                <a:latin typeface="Noto Sans JP"/>
                <a:ea typeface="メイリオ"/>
                <a:cs typeface="+mn-cs"/>
              </a:rPr>
              <a:t>（</a:t>
            </a:r>
            <a:r>
              <a:rPr kumimoji="1" lang="en-US" altLang="ja-JP" sz="1600" b="1" i="0" u="none" strike="noStrike" kern="1200" cap="none" spc="0" normalizeH="0" baseline="0" noProof="0" dirty="0">
                <a:ln>
                  <a:noFill/>
                </a:ln>
                <a:solidFill>
                  <a:prstClr val="black"/>
                </a:solidFill>
                <a:effectLst/>
                <a:uLnTx/>
                <a:uFillTx/>
                <a:latin typeface="Noto Sans JP"/>
                <a:ea typeface="メイリオ"/>
                <a:cs typeface="+mn-cs"/>
              </a:rPr>
              <a:t> Service Metadata Locator</a:t>
            </a:r>
            <a:r>
              <a:rPr kumimoji="1" lang="ja-JP" altLang="en-US" sz="1600" b="1" i="0" u="none" strike="noStrike" kern="1200" cap="none" spc="0" normalizeH="0" baseline="0" noProof="0" dirty="0">
                <a:ln>
                  <a:noFill/>
                </a:ln>
                <a:solidFill>
                  <a:prstClr val="black"/>
                </a:solidFill>
                <a:effectLst/>
                <a:uLnTx/>
                <a:uFillTx/>
                <a:latin typeface="Noto Sans JP"/>
                <a:ea typeface="メイリオ"/>
                <a:cs typeface="+mn-cs"/>
              </a:rPr>
              <a:t>）、</a:t>
            </a:r>
            <a:r>
              <a:rPr kumimoji="1" lang="en-US" altLang="ja-JP" sz="1600" b="1" i="0" u="none" strike="noStrike" kern="1200" cap="none" spc="0" normalizeH="0" baseline="0" noProof="0" dirty="0">
                <a:ln>
                  <a:noFill/>
                </a:ln>
                <a:solidFill>
                  <a:prstClr val="black"/>
                </a:solidFill>
                <a:effectLst/>
                <a:uLnTx/>
                <a:uFillTx/>
                <a:latin typeface="Noto Sans JP"/>
                <a:ea typeface="メイリオ"/>
                <a:cs typeface="+mn-cs"/>
              </a:rPr>
              <a:t>SMK</a:t>
            </a:r>
            <a:endParaRPr kumimoji="1" lang="en-US" altLang="ja-JP" sz="1600" b="0" i="0" u="none" strike="noStrike" kern="1200" cap="none" spc="0" normalizeH="0" baseline="0" noProof="0" dirty="0">
              <a:ln>
                <a:noFill/>
              </a:ln>
              <a:solidFill>
                <a:prstClr val="black"/>
              </a:solidFill>
              <a:effectLst/>
              <a:uLnTx/>
              <a:uFillTx/>
              <a:latin typeface="Noto Sans JP"/>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送信者から適切に受信者に電子ドキュメントを配信するには、すべての</a:t>
            </a:r>
            <a:r>
              <a:rPr kumimoji="1" lang="en-US" altLang="ja-JP" sz="1400" b="0" i="0" u="none" strike="noStrike" kern="1200" cap="none" spc="0" normalizeH="0" baseline="0" noProof="0" dirty="0" err="1">
                <a:ln>
                  <a:noFill/>
                </a:ln>
                <a:solidFill>
                  <a:srgbClr val="111111"/>
                </a:solidFill>
                <a:effectLs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アクセスポイントが相互に、ユーザー情報を知る必要があります。</a:t>
            </a:r>
            <a:r>
              <a:rPr kumimoji="1" lang="en-US" altLang="ja-JP" sz="1400" b="0" i="0" u="none" strike="noStrike" kern="1200" cap="none" spc="0" normalizeH="0" baseline="0" noProof="0" dirty="0">
                <a:ln>
                  <a:noFill/>
                </a:ln>
                <a:solidFill>
                  <a:srgbClr val="111111"/>
                </a:solidFill>
                <a:effectLst/>
                <a:uLnTx/>
                <a:uFillTx/>
                <a:latin typeface="Noto Sans JP"/>
                <a:ea typeface="メイリオ"/>
                <a:cs typeface="+mn-cs"/>
              </a:rPr>
              <a:t>SML</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とは、</a:t>
            </a:r>
            <a:r>
              <a:rPr kumimoji="1" lang="en-US" altLang="ja-JP" sz="1400" b="0" i="0" u="none" strike="noStrike" kern="1200" cap="none" spc="0" normalizeH="0" baseline="0" noProof="0" dirty="0" err="1">
                <a:ln>
                  <a:noFill/>
                </a:ln>
                <a:solidFill>
                  <a:srgbClr val="111111"/>
                </a:solidFill>
                <a:effectLs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ユーザーの配信詳細を見つけられるように、使用している</a:t>
            </a:r>
            <a:r>
              <a:rPr kumimoji="1" lang="en-US" altLang="ja-JP" sz="1400" b="0" i="0" u="none" strike="noStrike" kern="1200" cap="none" spc="0" normalizeH="0" baseline="0" noProof="0" dirty="0" err="1">
                <a:ln>
                  <a:noFill/>
                </a:ln>
                <a:solidFill>
                  <a:srgbClr val="111111"/>
                </a:solidFill>
                <a:effectLs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アクセスポイントと</a:t>
            </a:r>
            <a:r>
              <a:rPr kumimoji="1" lang="en-US" altLang="ja-JP" sz="1400" b="0" i="0" u="none" strike="noStrike" kern="1200" cap="none" spc="0" normalizeH="0" baseline="0" noProof="0" dirty="0">
                <a:ln>
                  <a:noFill/>
                </a:ln>
                <a:solidFill>
                  <a:srgbClr val="111111"/>
                </a:solidFill>
                <a:effectLst/>
                <a:uLnTx/>
                <a:uFillTx/>
                <a:latin typeface="Noto Sans JP"/>
                <a:ea typeface="メイリオ"/>
                <a:cs typeface="+mn-cs"/>
              </a:rPr>
              <a:t>SMP</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を識別するコアサービスです。</a:t>
            </a:r>
            <a:r>
              <a:rPr kumimoji="1" lang="en-US" altLang="ja-JP"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SMK</a:t>
            </a:r>
            <a:r>
              <a:rPr kumimoji="1" lang="ja-JP" altLang="en-US"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は、開発用に用意された</a:t>
            </a:r>
            <a:r>
              <a:rPr kumimoji="1" lang="en-US" altLang="ja-JP" sz="1400" b="0" i="0" u="none" strike="noStrike" kern="1200" cap="none" spc="0" normalizeH="0" baseline="0" noProof="0" dirty="0" err="1">
                <a:ln>
                  <a:noFill/>
                </a:ln>
                <a:solidFill>
                  <a:srgbClr val="1D1C1D"/>
                </a:solidFill>
                <a:effectLst/>
                <a:highlight>
                  <a:srgbClr val="FFFFFF"/>
                </a:highligh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ネットワークで使用する</a:t>
            </a:r>
            <a:r>
              <a:rPr kumimoji="1" lang="en-US" altLang="ja-JP"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SML</a:t>
            </a:r>
            <a:r>
              <a:rPr kumimoji="1" lang="ja-JP" altLang="en-US"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です。ざっくり捉えて頂く場合、</a:t>
            </a:r>
            <a:r>
              <a:rPr kumimoji="1" lang="en-US" altLang="ja-JP"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SML=</a:t>
            </a:r>
            <a:r>
              <a:rPr kumimoji="1" lang="ja-JP" altLang="en-US"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本番、</a:t>
            </a:r>
            <a:r>
              <a:rPr kumimoji="1" lang="en-US" altLang="ja-JP"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SMK=</a:t>
            </a:r>
            <a:r>
              <a:rPr kumimoji="1" lang="ja-JP" altLang="en-US"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rPr>
              <a:t>検証とご認識ください</a:t>
            </a:r>
            <a:endParaRPr kumimoji="1" lang="en-US" altLang="ja-JP" sz="1400" b="0" i="0" u="none" strike="noStrike" kern="1200" cap="none" spc="0" normalizeH="0" baseline="0" noProof="0" dirty="0">
              <a:ln>
                <a:noFill/>
              </a:ln>
              <a:solidFill>
                <a:srgbClr val="1D1C1D"/>
              </a:solidFill>
              <a:effectLst/>
              <a:highlight>
                <a:srgbClr val="FFFFFF"/>
              </a:highlight>
              <a:uLnTx/>
              <a:uFillTx/>
              <a:latin typeface="Noto Sans JP"/>
              <a:ea typeface="メイリオ"/>
              <a:cs typeface="+mn-cs"/>
            </a:endParaRPr>
          </a:p>
        </p:txBody>
      </p:sp>
      <p:sp>
        <p:nvSpPr>
          <p:cNvPr id="9" name="テキスト ボックス 8">
            <a:extLst>
              <a:ext uri="{FF2B5EF4-FFF2-40B4-BE49-F238E27FC236}">
                <a16:creationId xmlns:a16="http://schemas.microsoft.com/office/drawing/2014/main" id="{2E6E2902-87B6-3B64-8F3B-CD52D4F1B119}"/>
              </a:ext>
            </a:extLst>
          </p:cNvPr>
          <p:cNvSpPr txBox="1"/>
          <p:nvPr/>
        </p:nvSpPr>
        <p:spPr>
          <a:xfrm>
            <a:off x="273664" y="3219822"/>
            <a:ext cx="8497701"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err="1">
                <a:ln>
                  <a:noFill/>
                </a:ln>
                <a:solidFill>
                  <a:srgbClr val="1A1A1C"/>
                </a:solidFill>
                <a:effectLst/>
                <a:uLnTx/>
                <a:uFillTx/>
                <a:latin typeface="Noto Sans JP"/>
                <a:ea typeface="メイリオ"/>
                <a:cs typeface="+mn-cs"/>
              </a:rPr>
              <a:t>Busdox</a:t>
            </a:r>
            <a:r>
              <a:rPr kumimoji="1" lang="ja-JP" altLang="en-US" sz="1600" b="1" i="0" u="none" strike="noStrike" kern="1200" cap="none" spc="0" normalizeH="0" baseline="0" noProof="0" dirty="0">
                <a:ln>
                  <a:noFill/>
                </a:ln>
                <a:solidFill>
                  <a:srgbClr val="1A1A1C"/>
                </a:solidFill>
                <a:effectLst/>
                <a:uLnTx/>
                <a:uFillTx/>
                <a:latin typeface="Noto Sans JP"/>
                <a:ea typeface="メイリオ"/>
                <a:cs typeface="+mn-cs"/>
              </a:rPr>
              <a:t>および</a:t>
            </a:r>
            <a:r>
              <a:rPr kumimoji="1" lang="en-US" altLang="ja-JP" sz="1600" b="1" i="0" u="none" strike="noStrike" kern="1200" cap="none" spc="0" normalizeH="0" baseline="0" noProof="0" dirty="0">
                <a:ln>
                  <a:noFill/>
                </a:ln>
                <a:solidFill>
                  <a:prstClr val="black"/>
                </a:solidFill>
                <a:effectLst/>
                <a:uLnTx/>
                <a:uFillTx/>
                <a:latin typeface="Noto Sans JP"/>
                <a:ea typeface="メイリオ"/>
                <a:cs typeface="Times New Roman" panose="02020603050405020304" pitchFamily="18" charset="0"/>
              </a:rPr>
              <a:t>Wildcard Scheme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ドキュメント送信仕様の名称です。</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Wildcard Scheme</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は</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SML</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に受信可能ドキュメントタイプを登録する時に部分一致を許容して登録することができるようになる仕組みです。例えば部分一致を許容しない場合は従来通り</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JP PINT</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だけしか受け取らないことになりますし、部分一致を許容すれば</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JP PINT</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も</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Malaysia PINT</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も受信するというような柔軟な受信設定が可能になります。日本国内ではすべてのアクセスポイントプロバイダーに対し、</a:t>
            </a:r>
            <a:r>
              <a:rPr kumimoji="1" lang="en-US" altLang="ja-JP" sz="1400" b="0" i="0" u="none" strike="noStrike" kern="1200" cap="none" spc="0" normalizeH="0" baseline="0" noProof="0" dirty="0" err="1">
                <a:ln>
                  <a:noFill/>
                </a:ln>
                <a:solidFill>
                  <a:srgbClr val="2C2F34"/>
                </a:solidFill>
                <a:effectLst/>
                <a:uLnTx/>
                <a:uFillTx/>
                <a:latin typeface="Noto Sans JP"/>
                <a:ea typeface="メイリオ"/>
                <a:cs typeface="Times New Roman" panose="02020603050405020304" pitchFamily="18" charset="0"/>
              </a:rPr>
              <a:t>WildCardScheme</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への対応が要請されており、従来の</a:t>
            </a:r>
            <a:r>
              <a:rPr kumimoji="1" lang="en-US" altLang="ja-JP" sz="1400" b="0" i="0" u="none" strike="noStrike" kern="1200" cap="none" spc="0" normalizeH="0" baseline="0" noProof="0" dirty="0" err="1">
                <a:ln>
                  <a:noFill/>
                </a:ln>
                <a:solidFill>
                  <a:srgbClr val="2C2F34"/>
                </a:solidFill>
                <a:effectLst/>
                <a:uLnTx/>
                <a:uFillTx/>
                <a:latin typeface="Noto Sans JP"/>
                <a:ea typeface="メイリオ"/>
                <a:cs typeface="Times New Roman" panose="02020603050405020304" pitchFamily="18" charset="0"/>
              </a:rPr>
              <a:t>Busdox</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形式は</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2024</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年</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9</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月</a:t>
            </a:r>
            <a:r>
              <a:rPr kumimoji="1" lang="en-US" altLang="ja-JP"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30</a:t>
            </a:r>
            <a:r>
              <a:rPr kumimoji="1" lang="ja-JP" altLang="en-US" sz="1400" b="0" i="0" u="none" strike="noStrike" kern="1200" cap="none" spc="0" normalizeH="0" baseline="0" noProof="0" dirty="0">
                <a:ln>
                  <a:noFill/>
                </a:ln>
                <a:solidFill>
                  <a:srgbClr val="2C2F34"/>
                </a:solidFill>
                <a:effectLst/>
                <a:uLnTx/>
                <a:uFillTx/>
                <a:latin typeface="Noto Sans JP"/>
                <a:ea typeface="メイリオ"/>
                <a:cs typeface="Times New Roman" panose="02020603050405020304" pitchFamily="18" charset="0"/>
              </a:rPr>
              <a:t>日に廃止となる予定です</a:t>
            </a:r>
            <a:endParaRPr kumimoji="1" lang="en-US" altLang="ja-JP" sz="1400" b="0" i="0" u="none" strike="noStrike" kern="1200" cap="none" spc="0" normalizeH="0" baseline="0" noProof="0" dirty="0">
              <a:ln>
                <a:noFill/>
              </a:ln>
              <a:solidFill>
                <a:srgbClr val="2C2F34"/>
              </a:solidFill>
              <a:effectLst/>
              <a:uLnTx/>
              <a:uFillTx/>
              <a:latin typeface="Noto Sans JP"/>
              <a:ea typeface="メイリオ"/>
              <a:cs typeface="+mn-cs"/>
            </a:endParaRPr>
          </a:p>
        </p:txBody>
      </p:sp>
      <p:sp>
        <p:nvSpPr>
          <p:cNvPr id="12" name="テキスト ボックス 11">
            <a:extLst>
              <a:ext uri="{FF2B5EF4-FFF2-40B4-BE49-F238E27FC236}">
                <a16:creationId xmlns:a16="http://schemas.microsoft.com/office/drawing/2014/main" id="{F49E499A-926F-2AAA-9BE6-970C05D5405A}"/>
              </a:ext>
            </a:extLst>
          </p:cNvPr>
          <p:cNvSpPr txBox="1"/>
          <p:nvPr/>
        </p:nvSpPr>
        <p:spPr>
          <a:xfrm>
            <a:off x="283194" y="830201"/>
            <a:ext cx="8497701" cy="984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rPr>
              <a:t>SMP</a:t>
            </a:r>
            <a:r>
              <a:rPr kumimoji="1" lang="en-US" altLang="ja-JP" sz="1600" b="1" i="0" u="none" strike="noStrike" kern="1200" cap="none" spc="0" normalizeH="0" baseline="0" noProof="0" dirty="0">
                <a:ln>
                  <a:noFill/>
                </a:ln>
                <a:solidFill>
                  <a:srgbClr val="111111"/>
                </a:solidFill>
                <a:effectLst/>
                <a:uLnTx/>
                <a:uFillTx/>
                <a:latin typeface="Noto Sans JP"/>
                <a:ea typeface="メイリオ"/>
                <a:cs typeface="+mn-cs"/>
              </a:rPr>
              <a:t> (Service Metadata Publisher)</a:t>
            </a:r>
            <a:endParaRPr kumimoji="1" lang="en-US" altLang="ja-JP" sz="1600" b="1" i="0" u="none" strike="noStrike" kern="1200" cap="none" spc="0" normalizeH="0" baseline="0" noProof="0" dirty="0">
              <a:ln>
                <a:noFill/>
              </a:ln>
              <a:solidFill>
                <a:srgbClr val="1A1A1C"/>
              </a:solidFill>
              <a:effectLst/>
              <a:uLnTx/>
              <a:uFillTx/>
              <a:latin typeface="Noto Sans JP"/>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111111"/>
                </a:solidFill>
                <a:effectLst/>
                <a:uLnTx/>
                <a:uFillTx/>
                <a:latin typeface="Noto Sans JP"/>
                <a:ea typeface="メイリオ"/>
                <a:cs typeface="+mn-cs"/>
              </a:rPr>
              <a:t>Peppol</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ユーザーが配信詳細（宛先、サポートする文書タイプなど）を公開するアドレス帳のようなものです。デジタルインボイスの利用申込後、お客様の</a:t>
            </a:r>
            <a:r>
              <a:rPr kumimoji="1" lang="en-US" altLang="ja-JP" sz="1400" b="0" i="0" u="none" strike="noStrike" kern="1200" cap="none" spc="0" normalizeH="0" baseline="0" noProof="0" dirty="0" err="1">
                <a:ln>
                  <a:noFill/>
                </a:ln>
                <a:solidFill>
                  <a:srgbClr val="111111"/>
                </a:solidFill>
                <a:effectLst/>
                <a:uLnTx/>
                <a:uFillTx/>
                <a:latin typeface="Noto Sans JP"/>
                <a:ea typeface="メイリオ"/>
                <a:cs typeface="+mn-cs"/>
              </a:rPr>
              <a:t>PeppolID</a:t>
            </a:r>
            <a:r>
              <a:rPr kumimoji="1" lang="ja-JP" altLang="en-US" sz="1400" b="0" i="0" u="none" strike="noStrike" kern="1200" cap="none" spc="0" normalizeH="0" baseline="0" noProof="0" dirty="0">
                <a:ln>
                  <a:noFill/>
                </a:ln>
                <a:solidFill>
                  <a:srgbClr val="111111"/>
                </a:solidFill>
                <a:effectLst/>
                <a:uLnTx/>
                <a:uFillTx/>
                <a:latin typeface="Noto Sans JP"/>
                <a:ea typeface="メイリオ"/>
                <a:cs typeface="+mn-cs"/>
              </a:rPr>
              <a:t>を登録します。登録後、デジタルインボイスの受信が可能となります</a:t>
            </a:r>
            <a:endParaRPr kumimoji="1" lang="en-US" altLang="ja-JP" sz="1400" b="0" i="0" u="none" strike="noStrike" kern="1200" cap="none" spc="0" normalizeH="0" baseline="0" noProof="0" dirty="0">
              <a:ln>
                <a:noFill/>
              </a:ln>
              <a:solidFill>
                <a:srgbClr val="2C2F34"/>
              </a:solidFill>
              <a:effectLst/>
              <a:uLnTx/>
              <a:uFillTx/>
              <a:latin typeface="Noto Sans JP"/>
              <a:ea typeface="メイリオ"/>
              <a:cs typeface="+mn-cs"/>
            </a:endParaRPr>
          </a:p>
        </p:txBody>
      </p:sp>
    </p:spTree>
    <p:extLst>
      <p:ext uri="{BB962C8B-B14F-4D97-AF65-F5344CB8AC3E}">
        <p14:creationId xmlns:p14="http://schemas.microsoft.com/office/powerpoint/2010/main" val="16624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5</a:t>
            </a:fld>
            <a:endParaRPr kumimoji="1" lang="ja-JP" altLang="en-US" dirty="0"/>
          </a:p>
        </p:txBody>
      </p:sp>
      <p:sp>
        <p:nvSpPr>
          <p:cNvPr id="4" name="フッター プレースホルダー 3"/>
          <p:cNvSpPr>
            <a:spLocks noGrp="1"/>
          </p:cNvSpPr>
          <p:nvPr>
            <p:ph type="ftr" sz="quarter" idx="3"/>
          </p:nvPr>
        </p:nvSpPr>
        <p:spPr/>
        <p:txBody>
          <a:bodyPr/>
          <a:lstStyle/>
          <a:p>
            <a:r>
              <a:rPr lang="en-US" altLang="ja-JP"/>
              <a:t>©2024 Canon IT Solutions Inc.  All rights reserved.</a:t>
            </a:r>
            <a:endParaRPr lang="ja-JP" altLang="en-US" dirty="0"/>
          </a:p>
        </p:txBody>
      </p:sp>
      <p:sp>
        <p:nvSpPr>
          <p:cNvPr id="5" name="正方形/長方形 4"/>
          <p:cNvSpPr/>
          <p:nvPr/>
        </p:nvSpPr>
        <p:spPr>
          <a:xfrm>
            <a:off x="-64616" y="1172225"/>
            <a:ext cx="9245128" cy="1884894"/>
          </a:xfrm>
          <a:prstGeom prst="rect">
            <a:avLst/>
          </a:prstGeom>
          <a:solidFill>
            <a:srgbClr val="00B0F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150000"/>
              </a:lnSpc>
            </a:pPr>
            <a:r>
              <a:rPr lang="ja-JP" altLang="en-US" sz="3600" dirty="0">
                <a:solidFill>
                  <a:schemeClr val="bg2"/>
                </a:solidFill>
              </a:rPr>
              <a:t>標準化</a:t>
            </a:r>
            <a:r>
              <a:rPr lang="ja-JP" altLang="en-US" sz="2000" dirty="0">
                <a:solidFill>
                  <a:schemeClr val="bg2"/>
                </a:solidFill>
              </a:rPr>
              <a:t>され</a:t>
            </a:r>
            <a:r>
              <a:rPr lang="ja-JP" altLang="en-US" sz="3600" dirty="0">
                <a:solidFill>
                  <a:schemeClr val="bg2"/>
                </a:solidFill>
              </a:rPr>
              <a:t>構造化</a:t>
            </a:r>
            <a:r>
              <a:rPr lang="ja-JP" altLang="en-US" sz="2000" dirty="0">
                <a:solidFill>
                  <a:schemeClr val="bg2"/>
                </a:solidFill>
              </a:rPr>
              <a:t>された</a:t>
            </a:r>
            <a:r>
              <a:rPr lang="ja-JP" altLang="en-US" sz="3600" dirty="0">
                <a:solidFill>
                  <a:schemeClr val="bg2"/>
                </a:solidFill>
              </a:rPr>
              <a:t>電子</a:t>
            </a:r>
            <a:r>
              <a:rPr lang="ja-JP" altLang="en-US" sz="2400" dirty="0">
                <a:solidFill>
                  <a:schemeClr val="bg2"/>
                </a:solidFill>
              </a:rPr>
              <a:t>インボイス</a:t>
            </a:r>
            <a:endParaRPr lang="en-US" altLang="ja-JP" sz="2400" dirty="0">
              <a:solidFill>
                <a:schemeClr val="bg2"/>
              </a:solidFill>
            </a:endParaRPr>
          </a:p>
          <a:p>
            <a:pPr algn="ctr">
              <a:lnSpc>
                <a:spcPct val="150000"/>
              </a:lnSpc>
            </a:pPr>
            <a:r>
              <a:rPr lang="ja-JP" altLang="en-US" sz="3600" b="1" dirty="0">
                <a:solidFill>
                  <a:schemeClr val="bg2"/>
                </a:solidFill>
              </a:rPr>
              <a:t>＝デジタルインボイス</a:t>
            </a:r>
            <a:endParaRPr kumimoji="1" lang="ja-JP" altLang="en-US" sz="3600" b="1" dirty="0">
              <a:solidFill>
                <a:schemeClr val="bg2"/>
              </a:solidFill>
            </a:endParaRPr>
          </a:p>
        </p:txBody>
      </p:sp>
      <p:sp>
        <p:nvSpPr>
          <p:cNvPr id="10" name="テキスト ボックス 9">
            <a:extLst>
              <a:ext uri="{FF2B5EF4-FFF2-40B4-BE49-F238E27FC236}">
                <a16:creationId xmlns:a16="http://schemas.microsoft.com/office/drawing/2014/main" id="{51F97927-6CB6-BE44-9417-5ABF69FB9E09}"/>
              </a:ext>
            </a:extLst>
          </p:cNvPr>
          <p:cNvSpPr txBox="1"/>
          <p:nvPr/>
        </p:nvSpPr>
        <p:spPr>
          <a:xfrm>
            <a:off x="523466" y="3640051"/>
            <a:ext cx="3852428" cy="1077218"/>
          </a:xfrm>
          <a:prstGeom prst="rect">
            <a:avLst/>
          </a:prstGeom>
          <a:noFill/>
        </p:spPr>
        <p:txBody>
          <a:bodyPr wrap="square" rtlCol="0" anchor="ctr">
            <a:spAutoFit/>
          </a:bodyPr>
          <a:lstStyle/>
          <a:p>
            <a:r>
              <a:rPr lang="ja-JP" altLang="en-US" sz="3200" b="1" dirty="0">
                <a:solidFill>
                  <a:srgbClr val="008CCF"/>
                </a:solidFill>
                <a:latin typeface="Meiryo UI" panose="020B0604030504040204" pitchFamily="50" charset="-128"/>
                <a:ea typeface="Meiryo UI" panose="020B0604030504040204" pitchFamily="50" charset="-128"/>
              </a:rPr>
              <a:t>「電子インボイス」</a:t>
            </a:r>
            <a:endParaRPr lang="en-US" altLang="ja-JP" sz="3200" b="1" dirty="0">
              <a:solidFill>
                <a:srgbClr val="008CCF"/>
              </a:solidFill>
              <a:latin typeface="Meiryo UI" panose="020B0604030504040204" pitchFamily="50" charset="-128"/>
              <a:ea typeface="Meiryo UI" panose="020B0604030504040204" pitchFamily="50" charset="-128"/>
            </a:endParaRPr>
          </a:p>
          <a:p>
            <a:r>
              <a:rPr lang="ja-JP" altLang="en-US" sz="3200" b="1" dirty="0">
                <a:solidFill>
                  <a:srgbClr val="008CCF"/>
                </a:solidFill>
                <a:latin typeface="Meiryo UI" panose="020B0604030504040204" pitchFamily="50" charset="-128"/>
                <a:ea typeface="Meiryo UI" panose="020B0604030504040204" pitchFamily="50" charset="-128"/>
              </a:rPr>
              <a:t>紙の請求書の</a:t>
            </a:r>
            <a:r>
              <a:rPr lang="ja-JP" altLang="en-US" sz="3200" b="1" dirty="0">
                <a:solidFill>
                  <a:srgbClr val="FF0000"/>
                </a:solidFill>
                <a:latin typeface="Meiryo UI" panose="020B0604030504040204" pitchFamily="50" charset="-128"/>
                <a:ea typeface="Meiryo UI" panose="020B0604030504040204" pitchFamily="50" charset="-128"/>
              </a:rPr>
              <a:t>電子化</a:t>
            </a:r>
            <a:endParaRPr lang="en-US" altLang="ja-JP" sz="3200" b="1" dirty="0">
              <a:solidFill>
                <a:srgbClr val="FF000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B6F451C3-0E4D-AE45-88C0-E780220AC775}"/>
              </a:ext>
            </a:extLst>
          </p:cNvPr>
          <p:cNvSpPr/>
          <p:nvPr/>
        </p:nvSpPr>
        <p:spPr>
          <a:xfrm>
            <a:off x="5112060" y="3640051"/>
            <a:ext cx="3635896" cy="1077218"/>
          </a:xfrm>
          <a:prstGeom prst="rect">
            <a:avLst/>
          </a:prstGeom>
        </p:spPr>
        <p:txBody>
          <a:bodyPr wrap="square">
            <a:spAutoFit/>
          </a:bodyPr>
          <a:lstStyle/>
          <a:p>
            <a:r>
              <a:rPr lang="ja-JP" altLang="en-US" sz="3200" b="1">
                <a:solidFill>
                  <a:srgbClr val="008CCF"/>
                </a:solidFill>
                <a:latin typeface="Meiryo UI" panose="020B0604030504040204" pitchFamily="50" charset="-128"/>
                <a:ea typeface="Meiryo UI" panose="020B0604030504040204" pitchFamily="50" charset="-128"/>
              </a:rPr>
              <a:t>「デジタルインボイス」　</a:t>
            </a:r>
            <a:br>
              <a:rPr lang="ja-JP" altLang="en-US" sz="3200" b="1">
                <a:solidFill>
                  <a:srgbClr val="008CCF"/>
                </a:solidFill>
                <a:latin typeface="Meiryo UI" panose="020B0604030504040204" pitchFamily="50" charset="-128"/>
                <a:ea typeface="Meiryo UI" panose="020B0604030504040204" pitchFamily="50" charset="-128"/>
              </a:rPr>
            </a:br>
            <a:r>
              <a:rPr lang="ja-JP" altLang="en-US" sz="3200" b="1">
                <a:solidFill>
                  <a:srgbClr val="008CCF"/>
                </a:solidFill>
                <a:latin typeface="Meiryo UI" panose="020B0604030504040204" pitchFamily="50" charset="-128"/>
                <a:ea typeface="Meiryo UI" panose="020B0604030504040204" pitchFamily="50" charset="-128"/>
              </a:rPr>
              <a:t>請求業務の</a:t>
            </a:r>
            <a:r>
              <a:rPr lang="ja-JP" altLang="en-US" sz="3200" b="1">
                <a:solidFill>
                  <a:srgbClr val="FF0000"/>
                </a:solidFill>
                <a:latin typeface="Meiryo UI" panose="020B0604030504040204" pitchFamily="50" charset="-128"/>
                <a:ea typeface="Meiryo UI" panose="020B0604030504040204" pitchFamily="50" charset="-128"/>
              </a:rPr>
              <a:t>効率化</a:t>
            </a:r>
            <a:endParaRPr lang="en-US" altLang="ja-JP" sz="3200" b="1" dirty="0">
              <a:solidFill>
                <a:srgbClr val="FF0000"/>
              </a:solidFill>
              <a:latin typeface="Meiryo UI" panose="020B0604030504040204" pitchFamily="50" charset="-128"/>
              <a:ea typeface="Meiryo UI" panose="020B0604030504040204" pitchFamily="50" charset="-128"/>
            </a:endParaRPr>
          </a:p>
        </p:txBody>
      </p:sp>
      <p:sp>
        <p:nvSpPr>
          <p:cNvPr id="14" name="タイトル 4">
            <a:extLst>
              <a:ext uri="{FF2B5EF4-FFF2-40B4-BE49-F238E27FC236}">
                <a16:creationId xmlns:a16="http://schemas.microsoft.com/office/drawing/2014/main" id="{5DE20CCD-F2F5-2EF5-95F1-B9B09350F700}"/>
              </a:ext>
            </a:extLst>
          </p:cNvPr>
          <p:cNvSpPr>
            <a:spLocks noGrp="1"/>
          </p:cNvSpPr>
          <p:nvPr>
            <p:ph type="title"/>
          </p:nvPr>
        </p:nvSpPr>
        <p:spPr>
          <a:xfrm>
            <a:off x="358775" y="267494"/>
            <a:ext cx="7093545" cy="584267"/>
          </a:xfrm>
        </p:spPr>
        <p:txBody>
          <a:bodyPr/>
          <a:lstStyle/>
          <a:p>
            <a:r>
              <a:rPr lang="ja-JP" altLang="en-US" dirty="0"/>
              <a:t>デジタルインボイスとは</a:t>
            </a:r>
          </a:p>
        </p:txBody>
      </p:sp>
    </p:spTree>
    <p:extLst>
      <p:ext uri="{BB962C8B-B14F-4D97-AF65-F5344CB8AC3E}">
        <p14:creationId xmlns:p14="http://schemas.microsoft.com/office/powerpoint/2010/main" val="20544696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fld id="{78AE49ED-73EF-499C-8307-28EB0E7CF529}" type="slidenum">
              <a:rPr lang="ja-JP" altLang="en-US" smtClean="0"/>
              <a:pPr/>
              <a:t>50</a:t>
            </a:fld>
            <a:endParaRPr lang="ja-JP" altLang="en-US" dirty="0"/>
          </a:p>
        </p:txBody>
      </p:sp>
      <p:sp>
        <p:nvSpPr>
          <p:cNvPr id="5" name="タイトル 4"/>
          <p:cNvSpPr>
            <a:spLocks noGrp="1"/>
          </p:cNvSpPr>
          <p:nvPr>
            <p:ph type="title"/>
          </p:nvPr>
        </p:nvSpPr>
        <p:spPr/>
        <p:txBody>
          <a:bodyPr/>
          <a:lstStyle/>
          <a:p>
            <a:pPr>
              <a:spcBef>
                <a:spcPts val="600"/>
              </a:spcBef>
            </a:pPr>
            <a:r>
              <a:rPr lang="en-US" altLang="ja-JP" sz="2800" b="0" dirty="0">
                <a:solidFill>
                  <a:schemeClr val="accent1"/>
                </a:solidFill>
              </a:rPr>
              <a:t>06</a:t>
            </a:r>
            <a:r>
              <a:rPr lang="en-US" altLang="ja-JP" sz="3600" b="0" dirty="0">
                <a:solidFill>
                  <a:schemeClr val="accent1"/>
                </a:solidFill>
              </a:rPr>
              <a:t/>
            </a:r>
            <a:br>
              <a:rPr lang="en-US" altLang="ja-JP" sz="3600" b="0" dirty="0">
                <a:solidFill>
                  <a:schemeClr val="accent1"/>
                </a:solidFill>
              </a:rPr>
            </a:br>
            <a:r>
              <a:rPr lang="ja-JP" altLang="en-US" dirty="0"/>
              <a:t>質疑応答</a:t>
            </a:r>
            <a:r>
              <a:rPr lang="en-US" altLang="zh-TW" dirty="0"/>
              <a:t/>
            </a:r>
            <a:br>
              <a:rPr lang="en-US" altLang="zh-TW" dirty="0"/>
            </a:br>
            <a:endParaRPr lang="en-US" altLang="ja-JP" sz="3200" dirty="0"/>
          </a:p>
        </p:txBody>
      </p:sp>
      <p:sp>
        <p:nvSpPr>
          <p:cNvPr id="2" name="フッター プレースホルダー 1"/>
          <p:cNvSpPr>
            <a:spLocks noGrp="1"/>
          </p:cNvSpPr>
          <p:nvPr>
            <p:ph type="ftr" sz="quarter" idx="3"/>
          </p:nvPr>
        </p:nvSpPr>
        <p:spPr/>
        <p:txBody>
          <a:bodyPr/>
          <a:lstStyle/>
          <a:p>
            <a:r>
              <a:rPr lang="en-US" altLang="ja-JP"/>
              <a:t>©2024 Canon IT Solutions Inc. All rights reserved.</a:t>
            </a:r>
            <a:endParaRPr lang="ja-JP" altLang="en-US" dirty="0"/>
          </a:p>
        </p:txBody>
      </p:sp>
    </p:spTree>
    <p:extLst>
      <p:ext uri="{BB962C8B-B14F-4D97-AF65-F5344CB8AC3E}">
        <p14:creationId xmlns:p14="http://schemas.microsoft.com/office/powerpoint/2010/main" val="5878812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27ADCD61-8DEA-1404-AF9F-53E5F1030A9B}"/>
              </a:ext>
            </a:extLst>
          </p:cNvPr>
          <p:cNvSpPr>
            <a:spLocks noGrp="1"/>
          </p:cNvSpPr>
          <p:nvPr>
            <p:ph type="ftr" sz="quarter" idx="3"/>
          </p:nvPr>
        </p:nvSpPr>
        <p:spPr/>
        <p:txBody>
          <a:bodyPr/>
          <a:lstStyle/>
          <a:p>
            <a:r>
              <a:rPr lang="en-US" altLang="ja-JP"/>
              <a:t>©2024 Canon IT Solutions Inc.  All rights reserved.</a:t>
            </a:r>
            <a:endParaRPr lang="ja-JP" altLang="en-US" dirty="0"/>
          </a:p>
        </p:txBody>
      </p:sp>
      <p:sp>
        <p:nvSpPr>
          <p:cNvPr id="2" name="スライド番号プレースホルダー 1">
            <a:extLst>
              <a:ext uri="{FF2B5EF4-FFF2-40B4-BE49-F238E27FC236}">
                <a16:creationId xmlns:a16="http://schemas.microsoft.com/office/drawing/2014/main" id="{298268FA-7B5F-CA46-46A1-49A1E743E0EA}"/>
              </a:ext>
            </a:extLst>
          </p:cNvPr>
          <p:cNvSpPr>
            <a:spLocks noGrp="1"/>
          </p:cNvSpPr>
          <p:nvPr>
            <p:ph type="sldNum" sz="quarter" idx="4"/>
          </p:nvPr>
        </p:nvSpPr>
        <p:spPr/>
        <p:txBody>
          <a:bodyPr/>
          <a:lstStyle/>
          <a:p>
            <a:fld id="{78AE49ED-73EF-499C-8307-28EB0E7CF529}" type="slidenum">
              <a:rPr lang="ja-JP" altLang="en-US" smtClean="0"/>
              <a:pPr/>
              <a:t>51</a:t>
            </a:fld>
            <a:endParaRPr lang="ja-JP" altLang="en-US" dirty="0"/>
          </a:p>
        </p:txBody>
      </p:sp>
      <p:sp>
        <p:nvSpPr>
          <p:cNvPr id="5" name="テキスト ボックス 4">
            <a:extLst>
              <a:ext uri="{FF2B5EF4-FFF2-40B4-BE49-F238E27FC236}">
                <a16:creationId xmlns:a16="http://schemas.microsoft.com/office/drawing/2014/main" id="{3AFA44FD-23F6-B20E-DB31-1547D1C9D837}"/>
              </a:ext>
            </a:extLst>
          </p:cNvPr>
          <p:cNvSpPr txBox="1"/>
          <p:nvPr/>
        </p:nvSpPr>
        <p:spPr>
          <a:xfrm>
            <a:off x="1966158" y="2602125"/>
            <a:ext cx="5211683" cy="830997"/>
          </a:xfrm>
          <a:prstGeom prst="rect">
            <a:avLst/>
          </a:prstGeom>
          <a:noFill/>
        </p:spPr>
        <p:txBody>
          <a:bodyPr wrap="none" rtlCol="0">
            <a:spAutoFit/>
          </a:bodyPr>
          <a:lstStyle/>
          <a:p>
            <a:pPr algn="ctr"/>
            <a:r>
              <a:rPr kumimoji="1" lang="ja-JP" altLang="en-US" sz="2800" b="1" dirty="0">
                <a:solidFill>
                  <a:schemeClr val="accent2">
                    <a:lumMod val="50000"/>
                  </a:schemeClr>
                </a:solidFill>
              </a:rPr>
              <a:t>ご清聴ありがとうございました</a:t>
            </a:r>
            <a:endParaRPr kumimoji="1" lang="en-US" altLang="ja-JP" sz="2800" b="1" dirty="0">
              <a:solidFill>
                <a:schemeClr val="accent2">
                  <a:lumMod val="50000"/>
                </a:schemeClr>
              </a:solidFill>
            </a:endParaRPr>
          </a:p>
          <a:p>
            <a:pPr algn="ctr"/>
            <a:r>
              <a:rPr lang="en-US" altLang="ja-JP" dirty="0">
                <a:solidFill>
                  <a:schemeClr val="accent2">
                    <a:lumMod val="50000"/>
                  </a:schemeClr>
                </a:solidFill>
              </a:rPr>
              <a:t>※</a:t>
            </a:r>
            <a:r>
              <a:rPr lang="ja-JP" altLang="en-US" dirty="0">
                <a:solidFill>
                  <a:schemeClr val="accent2">
                    <a:lumMod val="50000"/>
                  </a:schemeClr>
                </a:solidFill>
              </a:rPr>
              <a:t>アンケートへの回答お願いいたします</a:t>
            </a:r>
            <a:endParaRPr kumimoji="1" lang="ja-JP" altLang="en-US" dirty="0">
              <a:solidFill>
                <a:schemeClr val="accent2">
                  <a:lumMod val="50000"/>
                </a:schemeClr>
              </a:solidFill>
            </a:endParaRPr>
          </a:p>
        </p:txBody>
      </p:sp>
      <p:pic>
        <p:nvPicPr>
          <p:cNvPr id="6" name="図 5" descr="ロゴ&#10;&#10;自動的に生成された説明">
            <a:extLst>
              <a:ext uri="{FF2B5EF4-FFF2-40B4-BE49-F238E27FC236}">
                <a16:creationId xmlns:a16="http://schemas.microsoft.com/office/drawing/2014/main" id="{96A00311-12CD-22AD-77F9-233441CDB6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688" y="1234917"/>
            <a:ext cx="5400600" cy="1034088"/>
          </a:xfrm>
          <a:prstGeom prst="rect">
            <a:avLst/>
          </a:prstGeom>
        </p:spPr>
      </p:pic>
    </p:spTree>
    <p:extLst>
      <p:ext uri="{BB962C8B-B14F-4D97-AF65-F5344CB8AC3E}">
        <p14:creationId xmlns:p14="http://schemas.microsoft.com/office/powerpoint/2010/main" val="192819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6</a:t>
            </a:fld>
            <a:endParaRPr kumimoji="1" lang="ja-JP" altLang="en-US" dirty="0"/>
          </a:p>
        </p:txBody>
      </p:sp>
      <p:sp>
        <p:nvSpPr>
          <p:cNvPr id="5" name="タイトル 4">
            <a:extLst>
              <a:ext uri="{FF2B5EF4-FFF2-40B4-BE49-F238E27FC236}">
                <a16:creationId xmlns:a16="http://schemas.microsoft.com/office/drawing/2014/main" id="{64B9A040-9A9B-1A93-8C98-5634660D8C37}"/>
              </a:ext>
            </a:extLst>
          </p:cNvPr>
          <p:cNvSpPr>
            <a:spLocks noGrp="1"/>
          </p:cNvSpPr>
          <p:nvPr>
            <p:ph type="title"/>
          </p:nvPr>
        </p:nvSpPr>
        <p:spPr/>
        <p:txBody>
          <a:bodyPr/>
          <a:lstStyle/>
          <a:p>
            <a:r>
              <a:rPr lang="ja-JP" altLang="en-US" dirty="0"/>
              <a:t>請求書発行形態について</a:t>
            </a: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sp>
        <p:nvSpPr>
          <p:cNvPr id="13" name="四角形: 角を丸くする 12">
            <a:extLst>
              <a:ext uri="{FF2B5EF4-FFF2-40B4-BE49-F238E27FC236}">
                <a16:creationId xmlns:a16="http://schemas.microsoft.com/office/drawing/2014/main" id="{0A20DAB5-0794-EAB2-C42D-4FE82BA9A640}"/>
              </a:ext>
            </a:extLst>
          </p:cNvPr>
          <p:cNvSpPr/>
          <p:nvPr/>
        </p:nvSpPr>
        <p:spPr>
          <a:xfrm>
            <a:off x="345483" y="2261621"/>
            <a:ext cx="2160000" cy="1530170"/>
          </a:xfrm>
          <a:prstGeom prst="roundRect">
            <a:avLst>
              <a:gd name="adj" fmla="val 7448"/>
            </a:avLst>
          </a:prstGeom>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2800" dirty="0"/>
              <a:t>紙</a:t>
            </a:r>
            <a:endParaRPr kumimoji="1" lang="en-US" altLang="ja-JP" sz="2800" dirty="0"/>
          </a:p>
          <a:p>
            <a:pPr algn="ctr"/>
            <a:r>
              <a:rPr lang="ja-JP" altLang="en-US" sz="1200" dirty="0"/>
              <a:t>郵送</a:t>
            </a:r>
            <a:endParaRPr lang="en-US" altLang="ja-JP" sz="1200" dirty="0"/>
          </a:p>
          <a:p>
            <a:pPr algn="ctr"/>
            <a:r>
              <a:rPr kumimoji="1" lang="ja-JP" altLang="en-US" sz="1200" dirty="0"/>
              <a:t>発行、受領双方入力</a:t>
            </a:r>
          </a:p>
        </p:txBody>
      </p:sp>
      <p:sp>
        <p:nvSpPr>
          <p:cNvPr id="14" name="四角形: 角を丸くする 13">
            <a:extLst>
              <a:ext uri="{FF2B5EF4-FFF2-40B4-BE49-F238E27FC236}">
                <a16:creationId xmlns:a16="http://schemas.microsoft.com/office/drawing/2014/main" id="{C2F93965-3A39-6743-E413-5CF8EAF47584}"/>
              </a:ext>
            </a:extLst>
          </p:cNvPr>
          <p:cNvSpPr/>
          <p:nvPr/>
        </p:nvSpPr>
        <p:spPr>
          <a:xfrm>
            <a:off x="3380738" y="2265716"/>
            <a:ext cx="2160000" cy="1530170"/>
          </a:xfrm>
          <a:prstGeom prst="roundRect">
            <a:avLst>
              <a:gd name="adj" fmla="val 7448"/>
            </a:avLst>
          </a:prstGeom>
          <a:solidFill>
            <a:schemeClr val="accent4"/>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ja-JP" sz="2800" dirty="0"/>
              <a:t>PDF</a:t>
            </a:r>
            <a:endParaRPr kumimoji="1" lang="en-US" altLang="ja-JP" sz="2800" dirty="0"/>
          </a:p>
          <a:p>
            <a:pPr algn="ctr"/>
            <a:r>
              <a:rPr lang="ja-JP" altLang="en-US" sz="1200" dirty="0"/>
              <a:t>メール添付、</a:t>
            </a:r>
            <a:r>
              <a:rPr lang="en-US" altLang="ja-JP" sz="1200" dirty="0"/>
              <a:t>DL</a:t>
            </a:r>
          </a:p>
          <a:p>
            <a:pPr algn="ctr"/>
            <a:r>
              <a:rPr kumimoji="1" lang="ja-JP" altLang="en-US" sz="1200" dirty="0"/>
              <a:t>発行、受領双方入力</a:t>
            </a:r>
          </a:p>
        </p:txBody>
      </p:sp>
      <p:sp>
        <p:nvSpPr>
          <p:cNvPr id="15" name="四角形: 角を丸くする 14">
            <a:extLst>
              <a:ext uri="{FF2B5EF4-FFF2-40B4-BE49-F238E27FC236}">
                <a16:creationId xmlns:a16="http://schemas.microsoft.com/office/drawing/2014/main" id="{C07F9DE9-8DB8-1262-02EF-E5B70B6E554D}"/>
              </a:ext>
            </a:extLst>
          </p:cNvPr>
          <p:cNvSpPr/>
          <p:nvPr/>
        </p:nvSpPr>
        <p:spPr>
          <a:xfrm>
            <a:off x="6415994" y="2261621"/>
            <a:ext cx="2160000" cy="1530170"/>
          </a:xfrm>
          <a:prstGeom prst="roundRect">
            <a:avLst>
              <a:gd name="adj" fmla="val 7448"/>
            </a:avLst>
          </a:prstGeom>
          <a:solidFill>
            <a:schemeClr val="accent6"/>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2800" dirty="0"/>
              <a:t>デジタル</a:t>
            </a:r>
            <a:endParaRPr kumimoji="1" lang="en-US" altLang="ja-JP" sz="2800" dirty="0"/>
          </a:p>
          <a:p>
            <a:pPr algn="ctr"/>
            <a:r>
              <a:rPr kumimoji="1" lang="ja-JP" altLang="en-US" sz="2800" dirty="0"/>
              <a:t>インボイス</a:t>
            </a:r>
            <a:endParaRPr kumimoji="1" lang="en-US" altLang="ja-JP" sz="2800" dirty="0"/>
          </a:p>
          <a:p>
            <a:pPr algn="ctr"/>
            <a:r>
              <a:rPr lang="en-US" altLang="ja-JP" sz="1200" dirty="0" err="1"/>
              <a:t>Peppol</a:t>
            </a:r>
            <a:r>
              <a:rPr lang="ja-JP" altLang="en-US" sz="1200" dirty="0"/>
              <a:t>ネットワーク</a:t>
            </a:r>
            <a:endParaRPr lang="en-US" altLang="ja-JP" sz="1200" dirty="0"/>
          </a:p>
          <a:p>
            <a:pPr algn="ctr"/>
            <a:r>
              <a:rPr kumimoji="1" lang="ja-JP" altLang="en-US" sz="1200" dirty="0"/>
              <a:t>発行のみ入力</a:t>
            </a:r>
          </a:p>
        </p:txBody>
      </p:sp>
      <p:sp>
        <p:nvSpPr>
          <p:cNvPr id="6" name="矢印: 右 5">
            <a:extLst>
              <a:ext uri="{FF2B5EF4-FFF2-40B4-BE49-F238E27FC236}">
                <a16:creationId xmlns:a16="http://schemas.microsoft.com/office/drawing/2014/main" id="{F2C9B52A-1A2F-C864-BB95-8B6B5132DF9B}"/>
              </a:ext>
            </a:extLst>
          </p:cNvPr>
          <p:cNvSpPr/>
          <p:nvPr/>
        </p:nvSpPr>
        <p:spPr>
          <a:xfrm>
            <a:off x="2699792" y="2711671"/>
            <a:ext cx="504056" cy="648072"/>
          </a:xfrm>
          <a:prstGeom prst="rightArrow">
            <a:avLst/>
          </a:prstGeom>
          <a:solidFill>
            <a:srgbClr val="EE55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矢印: 右 35">
            <a:extLst>
              <a:ext uri="{FF2B5EF4-FFF2-40B4-BE49-F238E27FC236}">
                <a16:creationId xmlns:a16="http://schemas.microsoft.com/office/drawing/2014/main" id="{C3E67F2B-2178-0594-FE40-92F86D3DA5DA}"/>
              </a:ext>
            </a:extLst>
          </p:cNvPr>
          <p:cNvSpPr/>
          <p:nvPr/>
        </p:nvSpPr>
        <p:spPr>
          <a:xfrm>
            <a:off x="5777682" y="2745482"/>
            <a:ext cx="504056" cy="648072"/>
          </a:xfrm>
          <a:prstGeom prst="rightArrow">
            <a:avLst/>
          </a:prstGeom>
          <a:solidFill>
            <a:srgbClr val="EE55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8">
            <a:extLst>
              <a:ext uri="{FF2B5EF4-FFF2-40B4-BE49-F238E27FC236}">
                <a16:creationId xmlns:a16="http://schemas.microsoft.com/office/drawing/2014/main" id="{243198DE-8BCE-16D2-8ACB-849686EEC603}"/>
              </a:ext>
            </a:extLst>
          </p:cNvPr>
          <p:cNvSpPr/>
          <p:nvPr/>
        </p:nvSpPr>
        <p:spPr>
          <a:xfrm>
            <a:off x="867421" y="1655325"/>
            <a:ext cx="1116124" cy="288000"/>
          </a:xfrm>
          <a:prstGeom prst="roundRect">
            <a:avLst/>
          </a:prstGeom>
          <a:solidFill>
            <a:srgbClr val="54C2F0"/>
          </a:solidFill>
          <a:ln w="25400" cap="flat" cmpd="sng" algn="ctr">
            <a:noFill/>
            <a:prstDash val="solid"/>
          </a:ln>
          <a:effectLst>
            <a:outerShdw blurRad="50800" dist="38100" dir="2700000" algn="tl" rotWithShape="0">
              <a:prstClr val="black">
                <a:alpha val="40000"/>
              </a:prstClr>
            </a:outerShdw>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kern="0" dirty="0">
                <a:solidFill>
                  <a:srgbClr val="FFFFFF"/>
                </a:solidFill>
                <a:latin typeface="メイリオ"/>
                <a:ea typeface="メイリオ"/>
              </a:rPr>
              <a:t>過去</a:t>
            </a:r>
            <a:endPar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8" name="角丸四角形 8">
            <a:extLst>
              <a:ext uri="{FF2B5EF4-FFF2-40B4-BE49-F238E27FC236}">
                <a16:creationId xmlns:a16="http://schemas.microsoft.com/office/drawing/2014/main" id="{F9BCEEE3-5F6F-7BFA-F9DE-1F5D1E5438EF}"/>
              </a:ext>
            </a:extLst>
          </p:cNvPr>
          <p:cNvSpPr/>
          <p:nvPr/>
        </p:nvSpPr>
        <p:spPr>
          <a:xfrm>
            <a:off x="3888000" y="1655325"/>
            <a:ext cx="1116124" cy="288000"/>
          </a:xfrm>
          <a:prstGeom prst="roundRect">
            <a:avLst/>
          </a:prstGeom>
          <a:solidFill>
            <a:srgbClr val="CE67A4"/>
          </a:solidFill>
          <a:ln w="25400" cap="flat" cmpd="sng" algn="ctr">
            <a:noFill/>
            <a:prstDash val="solid"/>
          </a:ln>
          <a:effectLst>
            <a:outerShdw blurRad="50800" dist="38100" dir="2700000" algn="tl" rotWithShape="0">
              <a:prstClr val="black">
                <a:alpha val="40000"/>
              </a:prstClr>
            </a:outerShdw>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kern="0" dirty="0">
                <a:solidFill>
                  <a:srgbClr val="FFFFFF"/>
                </a:solidFill>
                <a:latin typeface="メイリオ"/>
                <a:ea typeface="メイリオ"/>
              </a:rPr>
              <a:t>現在</a:t>
            </a:r>
            <a:endPar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9" name="角丸四角形 8">
            <a:extLst>
              <a:ext uri="{FF2B5EF4-FFF2-40B4-BE49-F238E27FC236}">
                <a16:creationId xmlns:a16="http://schemas.microsoft.com/office/drawing/2014/main" id="{E0BCF29C-7EF3-1BCC-62D9-44200764CC36}"/>
              </a:ext>
            </a:extLst>
          </p:cNvPr>
          <p:cNvSpPr/>
          <p:nvPr/>
        </p:nvSpPr>
        <p:spPr>
          <a:xfrm>
            <a:off x="6908579" y="1655325"/>
            <a:ext cx="1116124" cy="288000"/>
          </a:xfrm>
          <a:prstGeom prst="roundRect">
            <a:avLst/>
          </a:prstGeom>
          <a:solidFill>
            <a:schemeClr val="accent6">
              <a:lumMod val="75000"/>
            </a:schemeClr>
          </a:solidFill>
          <a:ln w="25400" cap="flat" cmpd="sng" algn="ctr">
            <a:noFill/>
            <a:prstDash val="solid"/>
          </a:ln>
          <a:effectLst>
            <a:outerShdw blurRad="50800" dist="38100" dir="2700000" algn="tl" rotWithShape="0">
              <a:prstClr val="black">
                <a:alpha val="40000"/>
              </a:prstClr>
            </a:outerShdw>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kern="0" dirty="0">
                <a:solidFill>
                  <a:srgbClr val="FFFFFF"/>
                </a:solidFill>
                <a:latin typeface="メイリオ"/>
                <a:ea typeface="メイリオ"/>
              </a:rPr>
              <a:t>未来</a:t>
            </a:r>
            <a:endParaRPr kumimoji="1"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Tree>
    <p:extLst>
      <p:ext uri="{BB962C8B-B14F-4D97-AF65-F5344CB8AC3E}">
        <p14:creationId xmlns:p14="http://schemas.microsoft.com/office/powerpoint/2010/main" val="3077474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7</a:t>
            </a:fld>
            <a:endParaRPr kumimoji="1" lang="ja-JP" altLang="en-US" dirty="0"/>
          </a:p>
        </p:txBody>
      </p:sp>
      <p:sp>
        <p:nvSpPr>
          <p:cNvPr id="5" name="タイトル 4">
            <a:extLst>
              <a:ext uri="{FF2B5EF4-FFF2-40B4-BE49-F238E27FC236}">
                <a16:creationId xmlns:a16="http://schemas.microsoft.com/office/drawing/2014/main" id="{64B9A040-9A9B-1A93-8C98-5634660D8C37}"/>
              </a:ext>
            </a:extLst>
          </p:cNvPr>
          <p:cNvSpPr>
            <a:spLocks noGrp="1"/>
          </p:cNvSpPr>
          <p:nvPr>
            <p:ph type="title"/>
          </p:nvPr>
        </p:nvSpPr>
        <p:spPr/>
        <p:txBody>
          <a:bodyPr/>
          <a:lstStyle/>
          <a:p>
            <a:r>
              <a:rPr lang="ja-JP" altLang="en-US" dirty="0"/>
              <a:t>請求書発行形態の遷移</a:t>
            </a: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grpSp>
        <p:nvGrpSpPr>
          <p:cNvPr id="37" name="グループ化 36">
            <a:extLst>
              <a:ext uri="{FF2B5EF4-FFF2-40B4-BE49-F238E27FC236}">
                <a16:creationId xmlns:a16="http://schemas.microsoft.com/office/drawing/2014/main" id="{B9B5D4EC-0FF5-F8B3-DEA5-50EED75D6EE6}"/>
              </a:ext>
            </a:extLst>
          </p:cNvPr>
          <p:cNvGrpSpPr/>
          <p:nvPr/>
        </p:nvGrpSpPr>
        <p:grpSpPr>
          <a:xfrm>
            <a:off x="322746" y="1126232"/>
            <a:ext cx="8209694" cy="4325838"/>
            <a:chOff x="125506" y="699542"/>
            <a:chExt cx="8892988" cy="4685878"/>
          </a:xfrm>
        </p:grpSpPr>
        <p:graphicFrame>
          <p:nvGraphicFramePr>
            <p:cNvPr id="3" name="図表 2">
              <a:extLst>
                <a:ext uri="{FF2B5EF4-FFF2-40B4-BE49-F238E27FC236}">
                  <a16:creationId xmlns:a16="http://schemas.microsoft.com/office/drawing/2014/main" id="{D1CC8348-E59D-2647-DA25-A1A6CE22AD0D}"/>
                </a:ext>
              </a:extLst>
            </p:cNvPr>
            <p:cNvGraphicFramePr/>
            <p:nvPr>
              <p:extLst>
                <p:ext uri="{D42A27DB-BD31-4B8C-83A1-F6EECF244321}">
                  <p14:modId xmlns:p14="http://schemas.microsoft.com/office/powerpoint/2010/main" val="39423202"/>
                </p:ext>
              </p:extLst>
            </p:nvPr>
          </p:nvGraphicFramePr>
          <p:xfrm>
            <a:off x="125506" y="1857028"/>
            <a:ext cx="8892988" cy="35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6" name="グループ化 35">
              <a:extLst>
                <a:ext uri="{FF2B5EF4-FFF2-40B4-BE49-F238E27FC236}">
                  <a16:creationId xmlns:a16="http://schemas.microsoft.com/office/drawing/2014/main" id="{F9C3C6B3-883D-208E-0F31-21D115A2390E}"/>
                </a:ext>
              </a:extLst>
            </p:cNvPr>
            <p:cNvGrpSpPr/>
            <p:nvPr/>
          </p:nvGrpSpPr>
          <p:grpSpPr>
            <a:xfrm>
              <a:off x="785424" y="699542"/>
              <a:ext cx="7718802" cy="3929794"/>
              <a:chOff x="785424" y="699542"/>
              <a:chExt cx="7718802" cy="3929794"/>
            </a:xfrm>
          </p:grpSpPr>
          <p:sp>
            <p:nvSpPr>
              <p:cNvPr id="7" name="Freeform 10">
                <a:extLst>
                  <a:ext uri="{FF2B5EF4-FFF2-40B4-BE49-F238E27FC236}">
                    <a16:creationId xmlns:a16="http://schemas.microsoft.com/office/drawing/2014/main" id="{FC885CB8-C527-9DCC-ED43-136D45BD52EB}"/>
                  </a:ext>
                </a:extLst>
              </p:cNvPr>
              <p:cNvSpPr>
                <a:spLocks noEditPoints="1"/>
              </p:cNvSpPr>
              <p:nvPr/>
            </p:nvSpPr>
            <p:spPr bwMode="auto">
              <a:xfrm>
                <a:off x="785424" y="2201628"/>
                <a:ext cx="589785" cy="750146"/>
              </a:xfrm>
              <a:custGeom>
                <a:avLst/>
                <a:gdLst>
                  <a:gd name="T0" fmla="*/ 253 w 253"/>
                  <a:gd name="T1" fmla="*/ 46 h 311"/>
                  <a:gd name="T2" fmla="*/ 222 w 253"/>
                  <a:gd name="T3" fmla="*/ 239 h 311"/>
                  <a:gd name="T4" fmla="*/ 179 w 253"/>
                  <a:gd name="T5" fmla="*/ 32 h 311"/>
                  <a:gd name="T6" fmla="*/ 72 w 253"/>
                  <a:gd name="T7" fmla="*/ 0 h 311"/>
                  <a:gd name="T8" fmla="*/ 208 w 253"/>
                  <a:gd name="T9" fmla="*/ 46 h 311"/>
                  <a:gd name="T10" fmla="*/ 213 w 253"/>
                  <a:gd name="T11" fmla="*/ 41 h 311"/>
                  <a:gd name="T12" fmla="*/ 213 w 253"/>
                  <a:gd name="T13" fmla="*/ 0 h 311"/>
                  <a:gd name="T14" fmla="*/ 36 w 253"/>
                  <a:gd name="T15" fmla="*/ 37 h 311"/>
                  <a:gd name="T16" fmla="*/ 142 w 253"/>
                  <a:gd name="T17" fmla="*/ 68 h 311"/>
                  <a:gd name="T18" fmla="*/ 186 w 253"/>
                  <a:gd name="T19" fmla="*/ 275 h 311"/>
                  <a:gd name="T20" fmla="*/ 217 w 253"/>
                  <a:gd name="T21" fmla="*/ 82 h 311"/>
                  <a:gd name="T22" fmla="*/ 172 w 253"/>
                  <a:gd name="T23" fmla="*/ 37 h 311"/>
                  <a:gd name="T24" fmla="*/ 177 w 253"/>
                  <a:gd name="T25" fmla="*/ 78 h 311"/>
                  <a:gd name="T26" fmla="*/ 177 w 253"/>
                  <a:gd name="T27" fmla="*/ 37 h 311"/>
                  <a:gd name="T28" fmla="*/ 181 w 253"/>
                  <a:gd name="T29" fmla="*/ 119 h 311"/>
                  <a:gd name="T30" fmla="*/ 0 w 253"/>
                  <a:gd name="T31" fmla="*/ 311 h 311"/>
                  <a:gd name="T32" fmla="*/ 136 w 253"/>
                  <a:gd name="T33" fmla="*/ 73 h 311"/>
                  <a:gd name="T34" fmla="*/ 141 w 253"/>
                  <a:gd name="T35" fmla="*/ 73 h 311"/>
                  <a:gd name="T36" fmla="*/ 181 w 253"/>
                  <a:gd name="T37" fmla="*/ 114 h 311"/>
                  <a:gd name="T38" fmla="*/ 159 w 253"/>
                  <a:gd name="T39" fmla="*/ 272 h 311"/>
                  <a:gd name="T40" fmla="*/ 22 w 253"/>
                  <a:gd name="T41" fmla="*/ 276 h 311"/>
                  <a:gd name="T42" fmla="*/ 159 w 253"/>
                  <a:gd name="T43" fmla="*/ 272 h 311"/>
                  <a:gd name="T44" fmla="*/ 22 w 253"/>
                  <a:gd name="T45" fmla="*/ 254 h 311"/>
                  <a:gd name="T46" fmla="*/ 159 w 253"/>
                  <a:gd name="T47" fmla="*/ 258 h 311"/>
                  <a:gd name="T48" fmla="*/ 159 w 253"/>
                  <a:gd name="T49" fmla="*/ 235 h 311"/>
                  <a:gd name="T50" fmla="*/ 22 w 253"/>
                  <a:gd name="T51" fmla="*/ 240 h 311"/>
                  <a:gd name="T52" fmla="*/ 159 w 253"/>
                  <a:gd name="T53" fmla="*/ 235 h 311"/>
                  <a:gd name="T54" fmla="*/ 22 w 253"/>
                  <a:gd name="T55" fmla="*/ 217 h 311"/>
                  <a:gd name="T56" fmla="*/ 159 w 253"/>
                  <a:gd name="T57" fmla="*/ 222 h 311"/>
                  <a:gd name="T58" fmla="*/ 159 w 253"/>
                  <a:gd name="T59" fmla="*/ 199 h 311"/>
                  <a:gd name="T60" fmla="*/ 22 w 253"/>
                  <a:gd name="T61" fmla="*/ 203 h 311"/>
                  <a:gd name="T62" fmla="*/ 159 w 253"/>
                  <a:gd name="T63" fmla="*/ 199 h 311"/>
                  <a:gd name="T64" fmla="*/ 22 w 253"/>
                  <a:gd name="T65" fmla="*/ 181 h 311"/>
                  <a:gd name="T66" fmla="*/ 159 w 253"/>
                  <a:gd name="T67" fmla="*/ 185 h 311"/>
                  <a:gd name="T68" fmla="*/ 159 w 253"/>
                  <a:gd name="T69" fmla="*/ 162 h 311"/>
                  <a:gd name="T70" fmla="*/ 22 w 253"/>
                  <a:gd name="T71" fmla="*/ 167 h 311"/>
                  <a:gd name="T72" fmla="*/ 159 w 253"/>
                  <a:gd name="T73" fmla="*/ 162 h 311"/>
                  <a:gd name="T74" fmla="*/ 22 w 253"/>
                  <a:gd name="T75" fmla="*/ 144 h 311"/>
                  <a:gd name="T76" fmla="*/ 159 w 253"/>
                  <a:gd name="T77" fmla="*/ 149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311">
                    <a:moveTo>
                      <a:pt x="208" y="46"/>
                    </a:moveTo>
                    <a:lnTo>
                      <a:pt x="253" y="46"/>
                    </a:lnTo>
                    <a:lnTo>
                      <a:pt x="253" y="239"/>
                    </a:lnTo>
                    <a:lnTo>
                      <a:pt x="222" y="239"/>
                    </a:lnTo>
                    <a:lnTo>
                      <a:pt x="222" y="75"/>
                    </a:lnTo>
                    <a:lnTo>
                      <a:pt x="179" y="32"/>
                    </a:lnTo>
                    <a:lnTo>
                      <a:pt x="72" y="32"/>
                    </a:lnTo>
                    <a:lnTo>
                      <a:pt x="72" y="0"/>
                    </a:lnTo>
                    <a:lnTo>
                      <a:pt x="208" y="0"/>
                    </a:lnTo>
                    <a:lnTo>
                      <a:pt x="208" y="46"/>
                    </a:lnTo>
                    <a:close/>
                    <a:moveTo>
                      <a:pt x="213" y="0"/>
                    </a:moveTo>
                    <a:lnTo>
                      <a:pt x="213" y="41"/>
                    </a:lnTo>
                    <a:lnTo>
                      <a:pt x="253" y="41"/>
                    </a:lnTo>
                    <a:lnTo>
                      <a:pt x="213" y="0"/>
                    </a:lnTo>
                    <a:close/>
                    <a:moveTo>
                      <a:pt x="172" y="37"/>
                    </a:moveTo>
                    <a:lnTo>
                      <a:pt x="36" y="37"/>
                    </a:lnTo>
                    <a:lnTo>
                      <a:pt x="36" y="68"/>
                    </a:lnTo>
                    <a:lnTo>
                      <a:pt x="142" y="68"/>
                    </a:lnTo>
                    <a:lnTo>
                      <a:pt x="186" y="112"/>
                    </a:lnTo>
                    <a:lnTo>
                      <a:pt x="186" y="275"/>
                    </a:lnTo>
                    <a:lnTo>
                      <a:pt x="217" y="275"/>
                    </a:lnTo>
                    <a:lnTo>
                      <a:pt x="217" y="82"/>
                    </a:lnTo>
                    <a:lnTo>
                      <a:pt x="172" y="82"/>
                    </a:lnTo>
                    <a:lnTo>
                      <a:pt x="172" y="37"/>
                    </a:lnTo>
                    <a:close/>
                    <a:moveTo>
                      <a:pt x="177" y="37"/>
                    </a:moveTo>
                    <a:lnTo>
                      <a:pt x="177" y="78"/>
                    </a:lnTo>
                    <a:lnTo>
                      <a:pt x="217" y="78"/>
                    </a:lnTo>
                    <a:lnTo>
                      <a:pt x="177" y="37"/>
                    </a:lnTo>
                    <a:close/>
                    <a:moveTo>
                      <a:pt x="136" y="119"/>
                    </a:moveTo>
                    <a:lnTo>
                      <a:pt x="181" y="119"/>
                    </a:lnTo>
                    <a:lnTo>
                      <a:pt x="181" y="311"/>
                    </a:lnTo>
                    <a:lnTo>
                      <a:pt x="0" y="311"/>
                    </a:lnTo>
                    <a:lnTo>
                      <a:pt x="0" y="73"/>
                    </a:lnTo>
                    <a:lnTo>
                      <a:pt x="136" y="73"/>
                    </a:lnTo>
                    <a:lnTo>
                      <a:pt x="136" y="119"/>
                    </a:lnTo>
                    <a:close/>
                    <a:moveTo>
                      <a:pt x="141" y="73"/>
                    </a:moveTo>
                    <a:lnTo>
                      <a:pt x="141" y="114"/>
                    </a:lnTo>
                    <a:lnTo>
                      <a:pt x="181" y="114"/>
                    </a:lnTo>
                    <a:lnTo>
                      <a:pt x="141" y="73"/>
                    </a:lnTo>
                    <a:close/>
                    <a:moveTo>
                      <a:pt x="159" y="272"/>
                    </a:moveTo>
                    <a:lnTo>
                      <a:pt x="22" y="272"/>
                    </a:lnTo>
                    <a:lnTo>
                      <a:pt x="22" y="276"/>
                    </a:lnTo>
                    <a:lnTo>
                      <a:pt x="159" y="276"/>
                    </a:lnTo>
                    <a:lnTo>
                      <a:pt x="159" y="272"/>
                    </a:lnTo>
                    <a:close/>
                    <a:moveTo>
                      <a:pt x="159" y="254"/>
                    </a:moveTo>
                    <a:lnTo>
                      <a:pt x="22" y="254"/>
                    </a:lnTo>
                    <a:lnTo>
                      <a:pt x="22" y="258"/>
                    </a:lnTo>
                    <a:lnTo>
                      <a:pt x="159" y="258"/>
                    </a:lnTo>
                    <a:lnTo>
                      <a:pt x="159" y="254"/>
                    </a:lnTo>
                    <a:close/>
                    <a:moveTo>
                      <a:pt x="159" y="235"/>
                    </a:moveTo>
                    <a:lnTo>
                      <a:pt x="22" y="235"/>
                    </a:lnTo>
                    <a:lnTo>
                      <a:pt x="22" y="240"/>
                    </a:lnTo>
                    <a:lnTo>
                      <a:pt x="159" y="240"/>
                    </a:lnTo>
                    <a:lnTo>
                      <a:pt x="159" y="235"/>
                    </a:lnTo>
                    <a:close/>
                    <a:moveTo>
                      <a:pt x="159" y="217"/>
                    </a:moveTo>
                    <a:lnTo>
                      <a:pt x="22" y="217"/>
                    </a:lnTo>
                    <a:lnTo>
                      <a:pt x="22" y="222"/>
                    </a:lnTo>
                    <a:lnTo>
                      <a:pt x="159" y="222"/>
                    </a:lnTo>
                    <a:lnTo>
                      <a:pt x="159" y="217"/>
                    </a:lnTo>
                    <a:close/>
                    <a:moveTo>
                      <a:pt x="159" y="199"/>
                    </a:moveTo>
                    <a:lnTo>
                      <a:pt x="22" y="199"/>
                    </a:lnTo>
                    <a:lnTo>
                      <a:pt x="22" y="203"/>
                    </a:lnTo>
                    <a:lnTo>
                      <a:pt x="159" y="203"/>
                    </a:lnTo>
                    <a:lnTo>
                      <a:pt x="159" y="199"/>
                    </a:lnTo>
                    <a:close/>
                    <a:moveTo>
                      <a:pt x="159" y="181"/>
                    </a:moveTo>
                    <a:lnTo>
                      <a:pt x="22" y="181"/>
                    </a:lnTo>
                    <a:lnTo>
                      <a:pt x="22" y="185"/>
                    </a:lnTo>
                    <a:lnTo>
                      <a:pt x="159" y="185"/>
                    </a:lnTo>
                    <a:lnTo>
                      <a:pt x="159" y="181"/>
                    </a:lnTo>
                    <a:close/>
                    <a:moveTo>
                      <a:pt x="159" y="162"/>
                    </a:moveTo>
                    <a:lnTo>
                      <a:pt x="22" y="162"/>
                    </a:lnTo>
                    <a:lnTo>
                      <a:pt x="22" y="167"/>
                    </a:lnTo>
                    <a:lnTo>
                      <a:pt x="159" y="167"/>
                    </a:lnTo>
                    <a:lnTo>
                      <a:pt x="159" y="162"/>
                    </a:lnTo>
                    <a:close/>
                    <a:moveTo>
                      <a:pt x="159" y="144"/>
                    </a:moveTo>
                    <a:lnTo>
                      <a:pt x="22" y="144"/>
                    </a:lnTo>
                    <a:lnTo>
                      <a:pt x="22" y="149"/>
                    </a:lnTo>
                    <a:lnTo>
                      <a:pt x="159" y="149"/>
                    </a:lnTo>
                    <a:lnTo>
                      <a:pt x="159" y="14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ja-JP" altLang="en-US" sz="1600"/>
              </a:p>
            </p:txBody>
          </p:sp>
          <p:grpSp>
            <p:nvGrpSpPr>
              <p:cNvPr id="8" name="グループ化 7">
                <a:extLst>
                  <a:ext uri="{FF2B5EF4-FFF2-40B4-BE49-F238E27FC236}">
                    <a16:creationId xmlns:a16="http://schemas.microsoft.com/office/drawing/2014/main" id="{FBB35E6B-21B0-5C1A-33B3-5C7EF6119B7B}"/>
                  </a:ext>
                </a:extLst>
              </p:cNvPr>
              <p:cNvGrpSpPr/>
              <p:nvPr/>
            </p:nvGrpSpPr>
            <p:grpSpPr>
              <a:xfrm>
                <a:off x="3428956" y="1543661"/>
                <a:ext cx="599156" cy="705260"/>
                <a:chOff x="4213622" y="1608025"/>
                <a:chExt cx="716756" cy="784593"/>
              </a:xfrm>
            </p:grpSpPr>
            <p:sp>
              <p:nvSpPr>
                <p:cNvPr id="9" name="Freeform 8">
                  <a:extLst>
                    <a:ext uri="{FF2B5EF4-FFF2-40B4-BE49-F238E27FC236}">
                      <a16:creationId xmlns:a16="http://schemas.microsoft.com/office/drawing/2014/main" id="{C28A7554-3D18-56A4-B73B-3A6B736ADCB0}"/>
                    </a:ext>
                  </a:extLst>
                </p:cNvPr>
                <p:cNvSpPr>
                  <a:spLocks noEditPoints="1"/>
                </p:cNvSpPr>
                <p:nvPr/>
              </p:nvSpPr>
              <p:spPr bwMode="auto">
                <a:xfrm>
                  <a:off x="4213622" y="1608025"/>
                  <a:ext cx="716756" cy="784593"/>
                </a:xfrm>
                <a:custGeom>
                  <a:avLst/>
                  <a:gdLst>
                    <a:gd name="T0" fmla="*/ 209 w 255"/>
                    <a:gd name="T1" fmla="*/ 46 h 311"/>
                    <a:gd name="T2" fmla="*/ 255 w 255"/>
                    <a:gd name="T3" fmla="*/ 46 h 311"/>
                    <a:gd name="T4" fmla="*/ 255 w 255"/>
                    <a:gd name="T5" fmla="*/ 239 h 311"/>
                    <a:gd name="T6" fmla="*/ 223 w 255"/>
                    <a:gd name="T7" fmla="*/ 239 h 311"/>
                    <a:gd name="T8" fmla="*/ 223 w 255"/>
                    <a:gd name="T9" fmla="*/ 75 h 311"/>
                    <a:gd name="T10" fmla="*/ 180 w 255"/>
                    <a:gd name="T11" fmla="*/ 32 h 311"/>
                    <a:gd name="T12" fmla="*/ 73 w 255"/>
                    <a:gd name="T13" fmla="*/ 32 h 311"/>
                    <a:gd name="T14" fmla="*/ 73 w 255"/>
                    <a:gd name="T15" fmla="*/ 0 h 311"/>
                    <a:gd name="T16" fmla="*/ 209 w 255"/>
                    <a:gd name="T17" fmla="*/ 0 h 311"/>
                    <a:gd name="T18" fmla="*/ 209 w 255"/>
                    <a:gd name="T19" fmla="*/ 46 h 311"/>
                    <a:gd name="T20" fmla="*/ 214 w 255"/>
                    <a:gd name="T21" fmla="*/ 0 h 311"/>
                    <a:gd name="T22" fmla="*/ 214 w 255"/>
                    <a:gd name="T23" fmla="*/ 41 h 311"/>
                    <a:gd name="T24" fmla="*/ 255 w 255"/>
                    <a:gd name="T25" fmla="*/ 41 h 311"/>
                    <a:gd name="T26" fmla="*/ 214 w 255"/>
                    <a:gd name="T27" fmla="*/ 0 h 311"/>
                    <a:gd name="T28" fmla="*/ 173 w 255"/>
                    <a:gd name="T29" fmla="*/ 37 h 311"/>
                    <a:gd name="T30" fmla="*/ 37 w 255"/>
                    <a:gd name="T31" fmla="*/ 37 h 311"/>
                    <a:gd name="T32" fmla="*/ 37 w 255"/>
                    <a:gd name="T33" fmla="*/ 68 h 311"/>
                    <a:gd name="T34" fmla="*/ 143 w 255"/>
                    <a:gd name="T35" fmla="*/ 68 h 311"/>
                    <a:gd name="T36" fmla="*/ 186 w 255"/>
                    <a:gd name="T37" fmla="*/ 112 h 311"/>
                    <a:gd name="T38" fmla="*/ 186 w 255"/>
                    <a:gd name="T39" fmla="*/ 275 h 311"/>
                    <a:gd name="T40" fmla="*/ 218 w 255"/>
                    <a:gd name="T41" fmla="*/ 275 h 311"/>
                    <a:gd name="T42" fmla="*/ 218 w 255"/>
                    <a:gd name="T43" fmla="*/ 82 h 311"/>
                    <a:gd name="T44" fmla="*/ 173 w 255"/>
                    <a:gd name="T45" fmla="*/ 82 h 311"/>
                    <a:gd name="T46" fmla="*/ 173 w 255"/>
                    <a:gd name="T47" fmla="*/ 37 h 311"/>
                    <a:gd name="T48" fmla="*/ 177 w 255"/>
                    <a:gd name="T49" fmla="*/ 37 h 311"/>
                    <a:gd name="T50" fmla="*/ 177 w 255"/>
                    <a:gd name="T51" fmla="*/ 78 h 311"/>
                    <a:gd name="T52" fmla="*/ 218 w 255"/>
                    <a:gd name="T53" fmla="*/ 78 h 311"/>
                    <a:gd name="T54" fmla="*/ 177 w 255"/>
                    <a:gd name="T55" fmla="*/ 37 h 311"/>
                    <a:gd name="T56" fmla="*/ 136 w 255"/>
                    <a:gd name="T57" fmla="*/ 73 h 311"/>
                    <a:gd name="T58" fmla="*/ 0 w 255"/>
                    <a:gd name="T59" fmla="*/ 73 h 311"/>
                    <a:gd name="T60" fmla="*/ 0 w 255"/>
                    <a:gd name="T61" fmla="*/ 311 h 311"/>
                    <a:gd name="T62" fmla="*/ 182 w 255"/>
                    <a:gd name="T63" fmla="*/ 311 h 311"/>
                    <a:gd name="T64" fmla="*/ 182 w 255"/>
                    <a:gd name="T65" fmla="*/ 119 h 311"/>
                    <a:gd name="T66" fmla="*/ 136 w 255"/>
                    <a:gd name="T67" fmla="*/ 119 h 311"/>
                    <a:gd name="T68" fmla="*/ 136 w 255"/>
                    <a:gd name="T69" fmla="*/ 73 h 311"/>
                    <a:gd name="T70" fmla="*/ 182 w 255"/>
                    <a:gd name="T71" fmla="*/ 114 h 311"/>
                    <a:gd name="T72" fmla="*/ 141 w 255"/>
                    <a:gd name="T73" fmla="*/ 114 h 311"/>
                    <a:gd name="T74" fmla="*/ 141 w 255"/>
                    <a:gd name="T75" fmla="*/ 73 h 311"/>
                    <a:gd name="T76" fmla="*/ 182 w 255"/>
                    <a:gd name="T77" fmla="*/ 114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5" h="311">
                      <a:moveTo>
                        <a:pt x="209" y="46"/>
                      </a:moveTo>
                      <a:lnTo>
                        <a:pt x="255" y="46"/>
                      </a:lnTo>
                      <a:lnTo>
                        <a:pt x="255" y="239"/>
                      </a:lnTo>
                      <a:lnTo>
                        <a:pt x="223" y="239"/>
                      </a:lnTo>
                      <a:lnTo>
                        <a:pt x="223" y="75"/>
                      </a:lnTo>
                      <a:lnTo>
                        <a:pt x="180" y="32"/>
                      </a:lnTo>
                      <a:lnTo>
                        <a:pt x="73" y="32"/>
                      </a:lnTo>
                      <a:lnTo>
                        <a:pt x="73" y="0"/>
                      </a:lnTo>
                      <a:lnTo>
                        <a:pt x="209" y="0"/>
                      </a:lnTo>
                      <a:lnTo>
                        <a:pt x="209" y="46"/>
                      </a:lnTo>
                      <a:close/>
                      <a:moveTo>
                        <a:pt x="214" y="0"/>
                      </a:moveTo>
                      <a:lnTo>
                        <a:pt x="214" y="41"/>
                      </a:lnTo>
                      <a:lnTo>
                        <a:pt x="255" y="41"/>
                      </a:lnTo>
                      <a:lnTo>
                        <a:pt x="214" y="0"/>
                      </a:lnTo>
                      <a:close/>
                      <a:moveTo>
                        <a:pt x="173" y="37"/>
                      </a:moveTo>
                      <a:lnTo>
                        <a:pt x="37" y="37"/>
                      </a:lnTo>
                      <a:lnTo>
                        <a:pt x="37" y="68"/>
                      </a:lnTo>
                      <a:lnTo>
                        <a:pt x="143" y="68"/>
                      </a:lnTo>
                      <a:lnTo>
                        <a:pt x="186" y="112"/>
                      </a:lnTo>
                      <a:lnTo>
                        <a:pt x="186" y="275"/>
                      </a:lnTo>
                      <a:lnTo>
                        <a:pt x="218" y="275"/>
                      </a:lnTo>
                      <a:lnTo>
                        <a:pt x="218" y="82"/>
                      </a:lnTo>
                      <a:lnTo>
                        <a:pt x="173" y="82"/>
                      </a:lnTo>
                      <a:lnTo>
                        <a:pt x="173" y="37"/>
                      </a:lnTo>
                      <a:close/>
                      <a:moveTo>
                        <a:pt x="177" y="37"/>
                      </a:moveTo>
                      <a:lnTo>
                        <a:pt x="177" y="78"/>
                      </a:lnTo>
                      <a:lnTo>
                        <a:pt x="218" y="78"/>
                      </a:lnTo>
                      <a:lnTo>
                        <a:pt x="177" y="37"/>
                      </a:lnTo>
                      <a:close/>
                      <a:moveTo>
                        <a:pt x="136" y="73"/>
                      </a:moveTo>
                      <a:lnTo>
                        <a:pt x="0" y="73"/>
                      </a:lnTo>
                      <a:lnTo>
                        <a:pt x="0" y="311"/>
                      </a:lnTo>
                      <a:lnTo>
                        <a:pt x="182" y="311"/>
                      </a:lnTo>
                      <a:lnTo>
                        <a:pt x="182" y="119"/>
                      </a:lnTo>
                      <a:lnTo>
                        <a:pt x="136" y="119"/>
                      </a:lnTo>
                      <a:lnTo>
                        <a:pt x="136" y="73"/>
                      </a:lnTo>
                      <a:close/>
                      <a:moveTo>
                        <a:pt x="182" y="114"/>
                      </a:moveTo>
                      <a:lnTo>
                        <a:pt x="141" y="114"/>
                      </a:lnTo>
                      <a:lnTo>
                        <a:pt x="141" y="73"/>
                      </a:lnTo>
                      <a:lnTo>
                        <a:pt x="182" y="11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ja-JP" altLang="en-US" sz="1600"/>
                </a:p>
              </p:txBody>
            </p:sp>
            <p:sp>
              <p:nvSpPr>
                <p:cNvPr id="10" name="四角形: 角を丸くする 9">
                  <a:extLst>
                    <a:ext uri="{FF2B5EF4-FFF2-40B4-BE49-F238E27FC236}">
                      <a16:creationId xmlns:a16="http://schemas.microsoft.com/office/drawing/2014/main" id="{7D631C5F-D95F-B351-39EA-CDA432463CB1}"/>
                    </a:ext>
                  </a:extLst>
                </p:cNvPr>
                <p:cNvSpPr/>
                <p:nvPr/>
              </p:nvSpPr>
              <p:spPr>
                <a:xfrm>
                  <a:off x="4213622" y="1995686"/>
                  <a:ext cx="502394" cy="216024"/>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b="1" dirty="0"/>
                    <a:t>PDF</a:t>
                  </a:r>
                  <a:endParaRPr kumimoji="1" lang="ja-JP" altLang="en-US" sz="700" b="1" dirty="0"/>
                </a:p>
              </p:txBody>
            </p:sp>
          </p:grpSp>
          <p:sp>
            <p:nvSpPr>
              <p:cNvPr id="11" name="AutoShape 3">
                <a:extLst>
                  <a:ext uri="{FF2B5EF4-FFF2-40B4-BE49-F238E27FC236}">
                    <a16:creationId xmlns:a16="http://schemas.microsoft.com/office/drawing/2014/main" id="{DEEE65F8-0744-2D99-EC4C-B55BC6179F7D}"/>
                  </a:ext>
                </a:extLst>
              </p:cNvPr>
              <p:cNvSpPr>
                <a:spLocks noChangeAspect="1" noChangeArrowheads="1" noTextEdit="1"/>
              </p:cNvSpPr>
              <p:nvPr/>
            </p:nvSpPr>
            <p:spPr bwMode="auto">
              <a:xfrm>
                <a:off x="7019925" y="1028155"/>
                <a:ext cx="877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Freeform 5">
                <a:extLst>
                  <a:ext uri="{FF2B5EF4-FFF2-40B4-BE49-F238E27FC236}">
                    <a16:creationId xmlns:a16="http://schemas.microsoft.com/office/drawing/2014/main" id="{27A2D31A-989D-8099-901E-656299A0B596}"/>
                  </a:ext>
                </a:extLst>
              </p:cNvPr>
              <p:cNvSpPr>
                <a:spLocks noEditPoints="1"/>
              </p:cNvSpPr>
              <p:nvPr/>
            </p:nvSpPr>
            <p:spPr bwMode="auto">
              <a:xfrm>
                <a:off x="6037534" y="882555"/>
                <a:ext cx="949549" cy="784593"/>
              </a:xfrm>
              <a:custGeom>
                <a:avLst/>
                <a:gdLst>
                  <a:gd name="T0" fmla="*/ 375 w 567"/>
                  <a:gd name="T1" fmla="*/ 43 h 453"/>
                  <a:gd name="T2" fmla="*/ 418 w 567"/>
                  <a:gd name="T3" fmla="*/ 43 h 453"/>
                  <a:gd name="T4" fmla="*/ 225 w 567"/>
                  <a:gd name="T5" fmla="*/ 0 h 453"/>
                  <a:gd name="T6" fmla="*/ 340 w 567"/>
                  <a:gd name="T7" fmla="*/ 30 h 453"/>
                  <a:gd name="T8" fmla="*/ 388 w 567"/>
                  <a:gd name="T9" fmla="*/ 254 h 453"/>
                  <a:gd name="T10" fmla="*/ 418 w 567"/>
                  <a:gd name="T11" fmla="*/ 51 h 453"/>
                  <a:gd name="T12" fmla="*/ 367 w 567"/>
                  <a:gd name="T13" fmla="*/ 0 h 453"/>
                  <a:gd name="T14" fmla="*/ 337 w 567"/>
                  <a:gd name="T15" fmla="*/ 81 h 453"/>
                  <a:gd name="T16" fmla="*/ 337 w 567"/>
                  <a:gd name="T17" fmla="*/ 37 h 453"/>
                  <a:gd name="T18" fmla="*/ 187 w 567"/>
                  <a:gd name="T19" fmla="*/ 37 h 453"/>
                  <a:gd name="T20" fmla="*/ 302 w 567"/>
                  <a:gd name="T21" fmla="*/ 68 h 453"/>
                  <a:gd name="T22" fmla="*/ 350 w 567"/>
                  <a:gd name="T23" fmla="*/ 291 h 453"/>
                  <a:gd name="T24" fmla="*/ 380 w 567"/>
                  <a:gd name="T25" fmla="*/ 89 h 453"/>
                  <a:gd name="T26" fmla="*/ 329 w 567"/>
                  <a:gd name="T27" fmla="*/ 37 h 453"/>
                  <a:gd name="T28" fmla="*/ 438 w 567"/>
                  <a:gd name="T29" fmla="*/ 244 h 453"/>
                  <a:gd name="T30" fmla="*/ 426 w 567"/>
                  <a:gd name="T31" fmla="*/ 166 h 453"/>
                  <a:gd name="T32" fmla="*/ 388 w 567"/>
                  <a:gd name="T33" fmla="*/ 261 h 453"/>
                  <a:gd name="T34" fmla="*/ 350 w 567"/>
                  <a:gd name="T35" fmla="*/ 299 h 453"/>
                  <a:gd name="T36" fmla="*/ 141 w 567"/>
                  <a:gd name="T37" fmla="*/ 337 h 453"/>
                  <a:gd name="T38" fmla="*/ 78 w 567"/>
                  <a:gd name="T39" fmla="*/ 256 h 453"/>
                  <a:gd name="T40" fmla="*/ 0 w 567"/>
                  <a:gd name="T41" fmla="*/ 366 h 453"/>
                  <a:gd name="T42" fmla="*/ 461 w 567"/>
                  <a:gd name="T43" fmla="*/ 453 h 453"/>
                  <a:gd name="T44" fmla="*/ 461 w 567"/>
                  <a:gd name="T45" fmla="*/ 241 h 453"/>
                  <a:gd name="T46" fmla="*/ 342 w 567"/>
                  <a:gd name="T47" fmla="*/ 126 h 453"/>
                  <a:gd name="T48" fmla="*/ 149 w 567"/>
                  <a:gd name="T49" fmla="*/ 329 h 453"/>
                  <a:gd name="T50" fmla="*/ 291 w 567"/>
                  <a:gd name="T51" fmla="*/ 75 h 453"/>
                  <a:gd name="T52" fmla="*/ 299 w 567"/>
                  <a:gd name="T53" fmla="*/ 75 h 453"/>
                  <a:gd name="T54" fmla="*/ 342 w 567"/>
                  <a:gd name="T55" fmla="*/ 119 h 453"/>
                  <a:gd name="T56" fmla="*/ 299 w 567"/>
                  <a:gd name="T57" fmla="*/ 75 h 453"/>
                  <a:gd name="T58" fmla="*/ 342 w 567"/>
                  <a:gd name="T59" fmla="*/ 119 h 453"/>
                  <a:gd name="T60" fmla="*/ 318 w 567"/>
                  <a:gd name="T61" fmla="*/ 284 h 453"/>
                  <a:gd name="T62" fmla="*/ 173 w 567"/>
                  <a:gd name="T63" fmla="*/ 292 h 453"/>
                  <a:gd name="T64" fmla="*/ 318 w 567"/>
                  <a:gd name="T65" fmla="*/ 284 h 453"/>
                  <a:gd name="T66" fmla="*/ 173 w 567"/>
                  <a:gd name="T67" fmla="*/ 265 h 453"/>
                  <a:gd name="T68" fmla="*/ 318 w 567"/>
                  <a:gd name="T69" fmla="*/ 272 h 453"/>
                  <a:gd name="T70" fmla="*/ 318 w 567"/>
                  <a:gd name="T71" fmla="*/ 245 h 453"/>
                  <a:gd name="T72" fmla="*/ 173 w 567"/>
                  <a:gd name="T73" fmla="*/ 253 h 453"/>
                  <a:gd name="T74" fmla="*/ 318 w 567"/>
                  <a:gd name="T75" fmla="*/ 245 h 453"/>
                  <a:gd name="T76" fmla="*/ 173 w 567"/>
                  <a:gd name="T77" fmla="*/ 226 h 453"/>
                  <a:gd name="T78" fmla="*/ 318 w 567"/>
                  <a:gd name="T79" fmla="*/ 234 h 453"/>
                  <a:gd name="T80" fmla="*/ 318 w 567"/>
                  <a:gd name="T81" fmla="*/ 207 h 453"/>
                  <a:gd name="T82" fmla="*/ 173 w 567"/>
                  <a:gd name="T83" fmla="*/ 214 h 453"/>
                  <a:gd name="T84" fmla="*/ 318 w 567"/>
                  <a:gd name="T85" fmla="*/ 207 h 453"/>
                  <a:gd name="T86" fmla="*/ 173 w 567"/>
                  <a:gd name="T87" fmla="*/ 187 h 453"/>
                  <a:gd name="T88" fmla="*/ 318 w 567"/>
                  <a:gd name="T89" fmla="*/ 195 h 453"/>
                  <a:gd name="T90" fmla="*/ 318 w 567"/>
                  <a:gd name="T91" fmla="*/ 168 h 453"/>
                  <a:gd name="T92" fmla="*/ 173 w 567"/>
                  <a:gd name="T93" fmla="*/ 176 h 453"/>
                  <a:gd name="T94" fmla="*/ 318 w 567"/>
                  <a:gd name="T95" fmla="*/ 168 h 453"/>
                  <a:gd name="T96" fmla="*/ 173 w 567"/>
                  <a:gd name="T97" fmla="*/ 149 h 453"/>
                  <a:gd name="T98" fmla="*/ 318 w 567"/>
                  <a:gd name="T99" fmla="*/ 15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7" h="453">
                    <a:moveTo>
                      <a:pt x="418" y="43"/>
                    </a:moveTo>
                    <a:cubicBezTo>
                      <a:pt x="375" y="43"/>
                      <a:pt x="375" y="43"/>
                      <a:pt x="375" y="43"/>
                    </a:cubicBezTo>
                    <a:cubicBezTo>
                      <a:pt x="375" y="0"/>
                      <a:pt x="375" y="0"/>
                      <a:pt x="375" y="0"/>
                    </a:cubicBezTo>
                    <a:lnTo>
                      <a:pt x="418" y="43"/>
                    </a:lnTo>
                    <a:close/>
                    <a:moveTo>
                      <a:pt x="367" y="0"/>
                    </a:moveTo>
                    <a:cubicBezTo>
                      <a:pt x="225" y="0"/>
                      <a:pt x="225" y="0"/>
                      <a:pt x="225" y="0"/>
                    </a:cubicBezTo>
                    <a:cubicBezTo>
                      <a:pt x="225" y="30"/>
                      <a:pt x="225" y="30"/>
                      <a:pt x="225" y="30"/>
                    </a:cubicBezTo>
                    <a:cubicBezTo>
                      <a:pt x="340" y="30"/>
                      <a:pt x="340" y="30"/>
                      <a:pt x="340" y="30"/>
                    </a:cubicBezTo>
                    <a:cubicBezTo>
                      <a:pt x="388" y="78"/>
                      <a:pt x="388" y="78"/>
                      <a:pt x="388" y="78"/>
                    </a:cubicBezTo>
                    <a:cubicBezTo>
                      <a:pt x="388" y="254"/>
                      <a:pt x="388" y="254"/>
                      <a:pt x="388" y="254"/>
                    </a:cubicBezTo>
                    <a:cubicBezTo>
                      <a:pt x="418" y="254"/>
                      <a:pt x="418" y="254"/>
                      <a:pt x="418" y="254"/>
                    </a:cubicBezTo>
                    <a:cubicBezTo>
                      <a:pt x="418" y="51"/>
                      <a:pt x="418" y="51"/>
                      <a:pt x="418" y="51"/>
                    </a:cubicBezTo>
                    <a:cubicBezTo>
                      <a:pt x="367" y="51"/>
                      <a:pt x="367" y="51"/>
                      <a:pt x="367" y="51"/>
                    </a:cubicBezTo>
                    <a:lnTo>
                      <a:pt x="367" y="0"/>
                    </a:lnTo>
                    <a:close/>
                    <a:moveTo>
                      <a:pt x="337" y="37"/>
                    </a:moveTo>
                    <a:cubicBezTo>
                      <a:pt x="337" y="81"/>
                      <a:pt x="337" y="81"/>
                      <a:pt x="337" y="81"/>
                    </a:cubicBezTo>
                    <a:cubicBezTo>
                      <a:pt x="380" y="81"/>
                      <a:pt x="380" y="81"/>
                      <a:pt x="380" y="81"/>
                    </a:cubicBezTo>
                    <a:lnTo>
                      <a:pt x="337" y="37"/>
                    </a:lnTo>
                    <a:close/>
                    <a:moveTo>
                      <a:pt x="329" y="37"/>
                    </a:moveTo>
                    <a:cubicBezTo>
                      <a:pt x="187" y="37"/>
                      <a:pt x="187" y="37"/>
                      <a:pt x="187" y="37"/>
                    </a:cubicBezTo>
                    <a:cubicBezTo>
                      <a:pt x="187" y="68"/>
                      <a:pt x="187" y="68"/>
                      <a:pt x="187" y="68"/>
                    </a:cubicBezTo>
                    <a:cubicBezTo>
                      <a:pt x="302" y="68"/>
                      <a:pt x="302" y="68"/>
                      <a:pt x="302" y="68"/>
                    </a:cubicBezTo>
                    <a:cubicBezTo>
                      <a:pt x="350" y="116"/>
                      <a:pt x="350" y="116"/>
                      <a:pt x="350" y="116"/>
                    </a:cubicBezTo>
                    <a:cubicBezTo>
                      <a:pt x="350" y="291"/>
                      <a:pt x="350" y="291"/>
                      <a:pt x="350" y="291"/>
                    </a:cubicBezTo>
                    <a:cubicBezTo>
                      <a:pt x="380" y="291"/>
                      <a:pt x="380" y="291"/>
                      <a:pt x="380" y="291"/>
                    </a:cubicBezTo>
                    <a:cubicBezTo>
                      <a:pt x="380" y="89"/>
                      <a:pt x="380" y="89"/>
                      <a:pt x="380" y="89"/>
                    </a:cubicBezTo>
                    <a:cubicBezTo>
                      <a:pt x="329" y="89"/>
                      <a:pt x="329" y="89"/>
                      <a:pt x="329" y="89"/>
                    </a:cubicBezTo>
                    <a:lnTo>
                      <a:pt x="329" y="37"/>
                    </a:lnTo>
                    <a:close/>
                    <a:moveTo>
                      <a:pt x="461" y="241"/>
                    </a:moveTo>
                    <a:cubicBezTo>
                      <a:pt x="453" y="241"/>
                      <a:pt x="445" y="242"/>
                      <a:pt x="438" y="244"/>
                    </a:cubicBezTo>
                    <a:cubicBezTo>
                      <a:pt x="439" y="237"/>
                      <a:pt x="440" y="231"/>
                      <a:pt x="440" y="225"/>
                    </a:cubicBezTo>
                    <a:cubicBezTo>
                      <a:pt x="440" y="204"/>
                      <a:pt x="434" y="184"/>
                      <a:pt x="426" y="166"/>
                    </a:cubicBezTo>
                    <a:cubicBezTo>
                      <a:pt x="426" y="261"/>
                      <a:pt x="426" y="261"/>
                      <a:pt x="426" y="261"/>
                    </a:cubicBezTo>
                    <a:cubicBezTo>
                      <a:pt x="388" y="261"/>
                      <a:pt x="388" y="261"/>
                      <a:pt x="388" y="261"/>
                    </a:cubicBezTo>
                    <a:cubicBezTo>
                      <a:pt x="388" y="299"/>
                      <a:pt x="388" y="299"/>
                      <a:pt x="388" y="299"/>
                    </a:cubicBezTo>
                    <a:cubicBezTo>
                      <a:pt x="350" y="299"/>
                      <a:pt x="350" y="299"/>
                      <a:pt x="350" y="299"/>
                    </a:cubicBezTo>
                    <a:cubicBezTo>
                      <a:pt x="350" y="337"/>
                      <a:pt x="350" y="337"/>
                      <a:pt x="350" y="337"/>
                    </a:cubicBezTo>
                    <a:cubicBezTo>
                      <a:pt x="141" y="337"/>
                      <a:pt x="141" y="337"/>
                      <a:pt x="141" y="337"/>
                    </a:cubicBezTo>
                    <a:cubicBezTo>
                      <a:pt x="141" y="188"/>
                      <a:pt x="141" y="188"/>
                      <a:pt x="141" y="188"/>
                    </a:cubicBezTo>
                    <a:cubicBezTo>
                      <a:pt x="106" y="191"/>
                      <a:pt x="78" y="220"/>
                      <a:pt x="78" y="256"/>
                    </a:cubicBezTo>
                    <a:cubicBezTo>
                      <a:pt x="78" y="264"/>
                      <a:pt x="80" y="272"/>
                      <a:pt x="82" y="279"/>
                    </a:cubicBezTo>
                    <a:cubicBezTo>
                      <a:pt x="36" y="282"/>
                      <a:pt x="0" y="320"/>
                      <a:pt x="0" y="366"/>
                    </a:cubicBezTo>
                    <a:cubicBezTo>
                      <a:pt x="0" y="414"/>
                      <a:pt x="39" y="453"/>
                      <a:pt x="87" y="453"/>
                    </a:cubicBezTo>
                    <a:cubicBezTo>
                      <a:pt x="461" y="453"/>
                      <a:pt x="461" y="453"/>
                      <a:pt x="461" y="453"/>
                    </a:cubicBezTo>
                    <a:cubicBezTo>
                      <a:pt x="520" y="453"/>
                      <a:pt x="567" y="406"/>
                      <a:pt x="567" y="347"/>
                    </a:cubicBezTo>
                    <a:cubicBezTo>
                      <a:pt x="567" y="289"/>
                      <a:pt x="520" y="241"/>
                      <a:pt x="461" y="241"/>
                    </a:cubicBezTo>
                    <a:close/>
                    <a:moveTo>
                      <a:pt x="291" y="126"/>
                    </a:moveTo>
                    <a:cubicBezTo>
                      <a:pt x="342" y="126"/>
                      <a:pt x="342" y="126"/>
                      <a:pt x="342" y="126"/>
                    </a:cubicBezTo>
                    <a:cubicBezTo>
                      <a:pt x="342" y="329"/>
                      <a:pt x="342" y="329"/>
                      <a:pt x="342" y="329"/>
                    </a:cubicBezTo>
                    <a:cubicBezTo>
                      <a:pt x="149" y="329"/>
                      <a:pt x="149" y="329"/>
                      <a:pt x="149" y="329"/>
                    </a:cubicBezTo>
                    <a:cubicBezTo>
                      <a:pt x="149" y="75"/>
                      <a:pt x="149" y="75"/>
                      <a:pt x="149" y="75"/>
                    </a:cubicBezTo>
                    <a:cubicBezTo>
                      <a:pt x="291" y="75"/>
                      <a:pt x="291" y="75"/>
                      <a:pt x="291" y="75"/>
                    </a:cubicBezTo>
                    <a:lnTo>
                      <a:pt x="291" y="126"/>
                    </a:lnTo>
                    <a:close/>
                    <a:moveTo>
                      <a:pt x="299" y="75"/>
                    </a:moveTo>
                    <a:cubicBezTo>
                      <a:pt x="299" y="119"/>
                      <a:pt x="299" y="119"/>
                      <a:pt x="299" y="119"/>
                    </a:cubicBezTo>
                    <a:cubicBezTo>
                      <a:pt x="342" y="119"/>
                      <a:pt x="342" y="119"/>
                      <a:pt x="342" y="119"/>
                    </a:cubicBezTo>
                    <a:lnTo>
                      <a:pt x="299" y="75"/>
                    </a:lnTo>
                    <a:close/>
                    <a:moveTo>
                      <a:pt x="299" y="75"/>
                    </a:moveTo>
                    <a:cubicBezTo>
                      <a:pt x="299" y="119"/>
                      <a:pt x="299" y="119"/>
                      <a:pt x="299" y="119"/>
                    </a:cubicBezTo>
                    <a:cubicBezTo>
                      <a:pt x="342" y="119"/>
                      <a:pt x="342" y="119"/>
                      <a:pt x="342" y="119"/>
                    </a:cubicBezTo>
                    <a:lnTo>
                      <a:pt x="299" y="75"/>
                    </a:lnTo>
                    <a:close/>
                    <a:moveTo>
                      <a:pt x="318" y="284"/>
                    </a:moveTo>
                    <a:cubicBezTo>
                      <a:pt x="173" y="284"/>
                      <a:pt x="173" y="284"/>
                      <a:pt x="173" y="284"/>
                    </a:cubicBezTo>
                    <a:cubicBezTo>
                      <a:pt x="173" y="292"/>
                      <a:pt x="173" y="292"/>
                      <a:pt x="173" y="292"/>
                    </a:cubicBezTo>
                    <a:cubicBezTo>
                      <a:pt x="318" y="292"/>
                      <a:pt x="318" y="292"/>
                      <a:pt x="318" y="292"/>
                    </a:cubicBezTo>
                    <a:lnTo>
                      <a:pt x="318" y="284"/>
                    </a:lnTo>
                    <a:close/>
                    <a:moveTo>
                      <a:pt x="318" y="265"/>
                    </a:moveTo>
                    <a:cubicBezTo>
                      <a:pt x="173" y="265"/>
                      <a:pt x="173" y="265"/>
                      <a:pt x="173" y="265"/>
                    </a:cubicBezTo>
                    <a:cubicBezTo>
                      <a:pt x="173" y="272"/>
                      <a:pt x="173" y="272"/>
                      <a:pt x="173" y="272"/>
                    </a:cubicBezTo>
                    <a:cubicBezTo>
                      <a:pt x="318" y="272"/>
                      <a:pt x="318" y="272"/>
                      <a:pt x="318" y="272"/>
                    </a:cubicBezTo>
                    <a:lnTo>
                      <a:pt x="318" y="265"/>
                    </a:lnTo>
                    <a:close/>
                    <a:moveTo>
                      <a:pt x="318" y="245"/>
                    </a:moveTo>
                    <a:cubicBezTo>
                      <a:pt x="173" y="245"/>
                      <a:pt x="173" y="245"/>
                      <a:pt x="173" y="245"/>
                    </a:cubicBezTo>
                    <a:cubicBezTo>
                      <a:pt x="173" y="253"/>
                      <a:pt x="173" y="253"/>
                      <a:pt x="173" y="253"/>
                    </a:cubicBezTo>
                    <a:cubicBezTo>
                      <a:pt x="318" y="253"/>
                      <a:pt x="318" y="253"/>
                      <a:pt x="318" y="253"/>
                    </a:cubicBezTo>
                    <a:lnTo>
                      <a:pt x="318" y="245"/>
                    </a:lnTo>
                    <a:close/>
                    <a:moveTo>
                      <a:pt x="318" y="226"/>
                    </a:moveTo>
                    <a:cubicBezTo>
                      <a:pt x="173" y="226"/>
                      <a:pt x="173" y="226"/>
                      <a:pt x="173" y="226"/>
                    </a:cubicBezTo>
                    <a:cubicBezTo>
                      <a:pt x="173" y="234"/>
                      <a:pt x="173" y="234"/>
                      <a:pt x="173" y="234"/>
                    </a:cubicBezTo>
                    <a:cubicBezTo>
                      <a:pt x="318" y="234"/>
                      <a:pt x="318" y="234"/>
                      <a:pt x="318" y="234"/>
                    </a:cubicBezTo>
                    <a:lnTo>
                      <a:pt x="318" y="226"/>
                    </a:lnTo>
                    <a:close/>
                    <a:moveTo>
                      <a:pt x="318" y="207"/>
                    </a:moveTo>
                    <a:cubicBezTo>
                      <a:pt x="173" y="207"/>
                      <a:pt x="173" y="207"/>
                      <a:pt x="173" y="207"/>
                    </a:cubicBezTo>
                    <a:cubicBezTo>
                      <a:pt x="173" y="214"/>
                      <a:pt x="173" y="214"/>
                      <a:pt x="173" y="214"/>
                    </a:cubicBezTo>
                    <a:cubicBezTo>
                      <a:pt x="318" y="214"/>
                      <a:pt x="318" y="214"/>
                      <a:pt x="318" y="214"/>
                    </a:cubicBezTo>
                    <a:lnTo>
                      <a:pt x="318" y="207"/>
                    </a:lnTo>
                    <a:close/>
                    <a:moveTo>
                      <a:pt x="318" y="187"/>
                    </a:moveTo>
                    <a:cubicBezTo>
                      <a:pt x="173" y="187"/>
                      <a:pt x="173" y="187"/>
                      <a:pt x="173" y="187"/>
                    </a:cubicBezTo>
                    <a:cubicBezTo>
                      <a:pt x="173" y="195"/>
                      <a:pt x="173" y="195"/>
                      <a:pt x="173" y="195"/>
                    </a:cubicBezTo>
                    <a:cubicBezTo>
                      <a:pt x="318" y="195"/>
                      <a:pt x="318" y="195"/>
                      <a:pt x="318" y="195"/>
                    </a:cubicBezTo>
                    <a:lnTo>
                      <a:pt x="318" y="187"/>
                    </a:lnTo>
                    <a:close/>
                    <a:moveTo>
                      <a:pt x="318" y="168"/>
                    </a:moveTo>
                    <a:cubicBezTo>
                      <a:pt x="173" y="168"/>
                      <a:pt x="173" y="168"/>
                      <a:pt x="173" y="168"/>
                    </a:cubicBezTo>
                    <a:cubicBezTo>
                      <a:pt x="173" y="176"/>
                      <a:pt x="173" y="176"/>
                      <a:pt x="173" y="176"/>
                    </a:cubicBezTo>
                    <a:cubicBezTo>
                      <a:pt x="318" y="176"/>
                      <a:pt x="318" y="176"/>
                      <a:pt x="318" y="176"/>
                    </a:cubicBezTo>
                    <a:lnTo>
                      <a:pt x="318" y="168"/>
                    </a:lnTo>
                    <a:close/>
                    <a:moveTo>
                      <a:pt x="318" y="149"/>
                    </a:moveTo>
                    <a:cubicBezTo>
                      <a:pt x="173" y="149"/>
                      <a:pt x="173" y="149"/>
                      <a:pt x="173" y="149"/>
                    </a:cubicBezTo>
                    <a:cubicBezTo>
                      <a:pt x="173" y="156"/>
                      <a:pt x="173" y="156"/>
                      <a:pt x="173" y="156"/>
                    </a:cubicBezTo>
                    <a:cubicBezTo>
                      <a:pt x="318" y="156"/>
                      <a:pt x="318" y="156"/>
                      <a:pt x="318" y="156"/>
                    </a:cubicBezTo>
                    <a:lnTo>
                      <a:pt x="318" y="14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ja-JP" altLang="en-US" sz="1600"/>
              </a:p>
            </p:txBody>
          </p:sp>
          <p:sp>
            <p:nvSpPr>
              <p:cNvPr id="13" name="四角形: 角を丸くする 12">
                <a:extLst>
                  <a:ext uri="{FF2B5EF4-FFF2-40B4-BE49-F238E27FC236}">
                    <a16:creationId xmlns:a16="http://schemas.microsoft.com/office/drawing/2014/main" id="{0A20DAB5-0794-EAB2-C42D-4FE82BA9A640}"/>
                  </a:ext>
                </a:extLst>
              </p:cNvPr>
              <p:cNvSpPr/>
              <p:nvPr/>
            </p:nvSpPr>
            <p:spPr>
              <a:xfrm>
                <a:off x="1007604" y="3585220"/>
                <a:ext cx="2088232" cy="1044116"/>
              </a:xfrm>
              <a:prstGeom prst="roundRect">
                <a:avLst>
                  <a:gd name="adj" fmla="val 7448"/>
                </a:avLst>
              </a:prstGeom>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2400" dirty="0"/>
                  <a:t>紙</a:t>
                </a:r>
                <a:endParaRPr kumimoji="1" lang="en-US" altLang="ja-JP" sz="2400" dirty="0"/>
              </a:p>
              <a:p>
                <a:pPr algn="ctr"/>
                <a:r>
                  <a:rPr lang="ja-JP" altLang="en-US" sz="1100" dirty="0"/>
                  <a:t>郵送</a:t>
                </a:r>
                <a:endParaRPr lang="en-US" altLang="ja-JP" sz="1100" dirty="0"/>
              </a:p>
              <a:p>
                <a:pPr algn="ctr"/>
                <a:r>
                  <a:rPr kumimoji="1" lang="ja-JP" altLang="en-US" sz="1100" dirty="0"/>
                  <a:t>発行、受領双方入力</a:t>
                </a:r>
              </a:p>
            </p:txBody>
          </p:sp>
          <p:sp>
            <p:nvSpPr>
              <p:cNvPr id="14" name="四角形: 角を丸くする 13">
                <a:extLst>
                  <a:ext uri="{FF2B5EF4-FFF2-40B4-BE49-F238E27FC236}">
                    <a16:creationId xmlns:a16="http://schemas.microsoft.com/office/drawing/2014/main" id="{C2F93965-3A39-6743-E413-5CF8EAF47584}"/>
                  </a:ext>
                </a:extLst>
              </p:cNvPr>
              <p:cNvSpPr/>
              <p:nvPr/>
            </p:nvSpPr>
            <p:spPr>
              <a:xfrm>
                <a:off x="3742246" y="2926574"/>
                <a:ext cx="2088232" cy="1044116"/>
              </a:xfrm>
              <a:prstGeom prst="roundRect">
                <a:avLst>
                  <a:gd name="adj" fmla="val 7448"/>
                </a:avLst>
              </a:prstGeom>
              <a:solidFill>
                <a:schemeClr val="accent4"/>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ja-JP" sz="2400" dirty="0"/>
                  <a:t>PDF</a:t>
                </a:r>
                <a:endParaRPr kumimoji="1" lang="en-US" altLang="ja-JP" sz="2400" dirty="0"/>
              </a:p>
              <a:p>
                <a:pPr algn="ctr"/>
                <a:r>
                  <a:rPr lang="ja-JP" altLang="en-US" sz="1100" dirty="0"/>
                  <a:t>メール添付、</a:t>
                </a:r>
                <a:r>
                  <a:rPr lang="en-US" altLang="ja-JP" sz="1100" dirty="0"/>
                  <a:t>DL</a:t>
                </a:r>
              </a:p>
              <a:p>
                <a:pPr algn="ctr"/>
                <a:r>
                  <a:rPr kumimoji="1" lang="ja-JP" altLang="en-US" sz="1100" dirty="0"/>
                  <a:t>発行、受領双方入力</a:t>
                </a:r>
              </a:p>
            </p:txBody>
          </p:sp>
          <p:sp>
            <p:nvSpPr>
              <p:cNvPr id="15" name="四角形: 角を丸くする 14">
                <a:extLst>
                  <a:ext uri="{FF2B5EF4-FFF2-40B4-BE49-F238E27FC236}">
                    <a16:creationId xmlns:a16="http://schemas.microsoft.com/office/drawing/2014/main" id="{C07F9DE9-8DB8-1262-02EF-E5B70B6E554D}"/>
                  </a:ext>
                </a:extLst>
              </p:cNvPr>
              <p:cNvSpPr/>
              <p:nvPr/>
            </p:nvSpPr>
            <p:spPr>
              <a:xfrm>
                <a:off x="6415994" y="2236788"/>
                <a:ext cx="2088232" cy="1456443"/>
              </a:xfrm>
              <a:prstGeom prst="roundRect">
                <a:avLst>
                  <a:gd name="adj" fmla="val 7448"/>
                </a:avLst>
              </a:prstGeom>
              <a:solidFill>
                <a:schemeClr val="accent6"/>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2400" dirty="0"/>
                  <a:t>デジタル</a:t>
                </a:r>
                <a:endParaRPr kumimoji="1" lang="en-US" altLang="ja-JP" sz="2400" dirty="0"/>
              </a:p>
              <a:p>
                <a:pPr algn="ctr"/>
                <a:r>
                  <a:rPr kumimoji="1" lang="ja-JP" altLang="en-US" sz="2400" dirty="0"/>
                  <a:t>インボイス</a:t>
                </a:r>
                <a:endParaRPr kumimoji="1" lang="en-US" altLang="ja-JP" sz="2400" dirty="0"/>
              </a:p>
              <a:p>
                <a:pPr algn="ctr"/>
                <a:r>
                  <a:rPr lang="en-US" altLang="ja-JP" sz="1100" dirty="0" err="1"/>
                  <a:t>Peppol</a:t>
                </a:r>
                <a:r>
                  <a:rPr lang="ja-JP" altLang="en-US" sz="1100" dirty="0"/>
                  <a:t>ネットワーク</a:t>
                </a:r>
                <a:endParaRPr lang="en-US" altLang="ja-JP" sz="1100" dirty="0"/>
              </a:p>
              <a:p>
                <a:pPr algn="ctr"/>
                <a:r>
                  <a:rPr kumimoji="1" lang="ja-JP" altLang="en-US" sz="1100" dirty="0"/>
                  <a:t>発行のみ入力</a:t>
                </a:r>
              </a:p>
            </p:txBody>
          </p:sp>
          <p:grpSp>
            <p:nvGrpSpPr>
              <p:cNvPr id="16" name="グループ化 15">
                <a:extLst>
                  <a:ext uri="{FF2B5EF4-FFF2-40B4-BE49-F238E27FC236}">
                    <a16:creationId xmlns:a16="http://schemas.microsoft.com/office/drawing/2014/main" id="{0DBE99C6-60C6-9CFC-6B4D-D99B6018F76C}"/>
                  </a:ext>
                </a:extLst>
              </p:cNvPr>
              <p:cNvGrpSpPr/>
              <p:nvPr/>
            </p:nvGrpSpPr>
            <p:grpSpPr>
              <a:xfrm>
                <a:off x="1511660" y="1965040"/>
                <a:ext cx="1119585" cy="1116124"/>
                <a:chOff x="1583668" y="1851670"/>
                <a:chExt cx="1439863" cy="1399305"/>
              </a:xfrm>
            </p:grpSpPr>
            <p:sp>
              <p:nvSpPr>
                <p:cNvPr id="17" name="Rectangle 19">
                  <a:extLst>
                    <a:ext uri="{FF2B5EF4-FFF2-40B4-BE49-F238E27FC236}">
                      <a16:creationId xmlns:a16="http://schemas.microsoft.com/office/drawing/2014/main" id="{A80F13EE-18C0-5C5E-D9C6-8B0FA1737CC5}"/>
                    </a:ext>
                  </a:extLst>
                </p:cNvPr>
                <p:cNvSpPr>
                  <a:spLocks noChangeArrowheads="1"/>
                </p:cNvSpPr>
                <p:nvPr/>
              </p:nvSpPr>
              <p:spPr bwMode="auto">
                <a:xfrm>
                  <a:off x="1583668" y="1851670"/>
                  <a:ext cx="1439863" cy="433388"/>
                </a:xfrm>
                <a:prstGeom prst="rect">
                  <a:avLst/>
                </a:prstGeom>
                <a:solidFill>
                  <a:srgbClr val="5F90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18" name="Freeform 20">
                  <a:extLst>
                    <a:ext uri="{FF2B5EF4-FFF2-40B4-BE49-F238E27FC236}">
                      <a16:creationId xmlns:a16="http://schemas.microsoft.com/office/drawing/2014/main" id="{A736B1C6-8B68-A89C-8513-7F04AD2AB010}"/>
                    </a:ext>
                  </a:extLst>
                </p:cNvPr>
                <p:cNvSpPr>
                  <a:spLocks noEditPoints="1"/>
                </p:cNvSpPr>
                <p:nvPr/>
              </p:nvSpPr>
              <p:spPr bwMode="auto">
                <a:xfrm>
                  <a:off x="1936093" y="1959682"/>
                  <a:ext cx="717550" cy="206375"/>
                </a:xfrm>
                <a:custGeom>
                  <a:avLst/>
                  <a:gdLst>
                    <a:gd name="T0" fmla="*/ 197 w 1507"/>
                    <a:gd name="T1" fmla="*/ 85 h 432"/>
                    <a:gd name="T2" fmla="*/ 181 w 1507"/>
                    <a:gd name="T3" fmla="*/ 15 h 432"/>
                    <a:gd name="T4" fmla="*/ 296 w 1507"/>
                    <a:gd name="T5" fmla="*/ 115 h 432"/>
                    <a:gd name="T6" fmla="*/ 253 w 1507"/>
                    <a:gd name="T7" fmla="*/ 82 h 432"/>
                    <a:gd name="T8" fmla="*/ 380 w 1507"/>
                    <a:gd name="T9" fmla="*/ 116 h 432"/>
                    <a:gd name="T10" fmla="*/ 354 w 1507"/>
                    <a:gd name="T11" fmla="*/ 40 h 432"/>
                    <a:gd name="T12" fmla="*/ 354 w 1507"/>
                    <a:gd name="T13" fmla="*/ 71 h 432"/>
                    <a:gd name="T14" fmla="*/ 430 w 1507"/>
                    <a:gd name="T15" fmla="*/ 72 h 432"/>
                    <a:gd name="T16" fmla="*/ 487 w 1507"/>
                    <a:gd name="T17" fmla="*/ 100 h 432"/>
                    <a:gd name="T18" fmla="*/ 483 w 1507"/>
                    <a:gd name="T19" fmla="*/ 47 h 432"/>
                    <a:gd name="T20" fmla="*/ 526 w 1507"/>
                    <a:gd name="T21" fmla="*/ 115 h 432"/>
                    <a:gd name="T22" fmla="*/ 621 w 1507"/>
                    <a:gd name="T23" fmla="*/ 116 h 432"/>
                    <a:gd name="T24" fmla="*/ 597 w 1507"/>
                    <a:gd name="T25" fmla="*/ 49 h 432"/>
                    <a:gd name="T26" fmla="*/ 611 w 1507"/>
                    <a:gd name="T27" fmla="*/ 37 h 432"/>
                    <a:gd name="T28" fmla="*/ 720 w 1507"/>
                    <a:gd name="T29" fmla="*/ 115 h 432"/>
                    <a:gd name="T30" fmla="*/ 702 w 1507"/>
                    <a:gd name="T31" fmla="*/ 29 h 432"/>
                    <a:gd name="T32" fmla="*/ 795 w 1507"/>
                    <a:gd name="T33" fmla="*/ 45 h 432"/>
                    <a:gd name="T34" fmla="*/ 762 w 1507"/>
                    <a:gd name="T35" fmla="*/ 44 h 432"/>
                    <a:gd name="T36" fmla="*/ 884 w 1507"/>
                    <a:gd name="T37" fmla="*/ 66 h 432"/>
                    <a:gd name="T38" fmla="*/ 851 w 1507"/>
                    <a:gd name="T39" fmla="*/ 116 h 432"/>
                    <a:gd name="T40" fmla="*/ 954 w 1507"/>
                    <a:gd name="T41" fmla="*/ 103 h 432"/>
                    <a:gd name="T42" fmla="*/ 949 w 1507"/>
                    <a:gd name="T43" fmla="*/ 45 h 432"/>
                    <a:gd name="T44" fmla="*/ 971 w 1507"/>
                    <a:gd name="T45" fmla="*/ 115 h 432"/>
                    <a:gd name="T46" fmla="*/ 921 w 1507"/>
                    <a:gd name="T47" fmla="*/ 99 h 432"/>
                    <a:gd name="T48" fmla="*/ 1015 w 1507"/>
                    <a:gd name="T49" fmla="*/ 115 h 432"/>
                    <a:gd name="T50" fmla="*/ 1067 w 1507"/>
                    <a:gd name="T51" fmla="*/ 41 h 432"/>
                    <a:gd name="T52" fmla="*/ 1089 w 1507"/>
                    <a:gd name="T53" fmla="*/ 42 h 432"/>
                    <a:gd name="T54" fmla="*/ 1296 w 1507"/>
                    <a:gd name="T55" fmla="*/ 115 h 432"/>
                    <a:gd name="T56" fmla="*/ 1224 w 1507"/>
                    <a:gd name="T57" fmla="*/ 1 h 432"/>
                    <a:gd name="T58" fmla="*/ 1388 w 1507"/>
                    <a:gd name="T59" fmla="*/ 115 h 432"/>
                    <a:gd name="T60" fmla="*/ 1406 w 1507"/>
                    <a:gd name="T61" fmla="*/ 1 h 432"/>
                    <a:gd name="T62" fmla="*/ 104 w 1507"/>
                    <a:gd name="T63" fmla="*/ 248 h 432"/>
                    <a:gd name="T64" fmla="*/ 186 w 1507"/>
                    <a:gd name="T65" fmla="*/ 248 h 432"/>
                    <a:gd name="T66" fmla="*/ 496 w 1507"/>
                    <a:gd name="T67" fmla="*/ 333 h 432"/>
                    <a:gd name="T68" fmla="*/ 372 w 1507"/>
                    <a:gd name="T69" fmla="*/ 333 h 432"/>
                    <a:gd name="T70" fmla="*/ 561 w 1507"/>
                    <a:gd name="T71" fmla="*/ 334 h 432"/>
                    <a:gd name="T72" fmla="*/ 603 w 1507"/>
                    <a:gd name="T73" fmla="*/ 246 h 432"/>
                    <a:gd name="T74" fmla="*/ 732 w 1507"/>
                    <a:gd name="T75" fmla="*/ 248 h 432"/>
                    <a:gd name="T76" fmla="*/ 719 w 1507"/>
                    <a:gd name="T77" fmla="*/ 324 h 432"/>
                    <a:gd name="T78" fmla="*/ 892 w 1507"/>
                    <a:gd name="T79" fmla="*/ 258 h 432"/>
                    <a:gd name="T80" fmla="*/ 984 w 1507"/>
                    <a:gd name="T81" fmla="*/ 290 h 432"/>
                    <a:gd name="T82" fmla="*/ 978 w 1507"/>
                    <a:gd name="T83" fmla="*/ 332 h 432"/>
                    <a:gd name="T84" fmla="*/ 924 w 1507"/>
                    <a:gd name="T85" fmla="*/ 340 h 432"/>
                    <a:gd name="T86" fmla="*/ 960 w 1507"/>
                    <a:gd name="T87" fmla="*/ 382 h 432"/>
                    <a:gd name="T88" fmla="*/ 993 w 1507"/>
                    <a:gd name="T89" fmla="*/ 292 h 432"/>
                    <a:gd name="T90" fmla="*/ 1080 w 1507"/>
                    <a:gd name="T91" fmla="*/ 270 h 432"/>
                    <a:gd name="T92" fmla="*/ 1074 w 1507"/>
                    <a:gd name="T93" fmla="*/ 409 h 432"/>
                    <a:gd name="T94" fmla="*/ 996 w 1507"/>
                    <a:gd name="T95" fmla="*/ 429 h 432"/>
                    <a:gd name="T96" fmla="*/ 1054 w 1507"/>
                    <a:gd name="T97" fmla="*/ 382 h 432"/>
                    <a:gd name="T98" fmla="*/ 1163 w 1507"/>
                    <a:gd name="T99" fmla="*/ 380 h 432"/>
                    <a:gd name="T100" fmla="*/ 1139 w 1507"/>
                    <a:gd name="T101" fmla="*/ 407 h 432"/>
                    <a:gd name="T102" fmla="*/ 1192 w 1507"/>
                    <a:gd name="T103" fmla="*/ 288 h 432"/>
                    <a:gd name="T104" fmla="*/ 1192 w 1507"/>
                    <a:gd name="T105" fmla="*/ 310 h 432"/>
                    <a:gd name="T106" fmla="*/ 1373 w 1507"/>
                    <a:gd name="T107" fmla="*/ 325 h 432"/>
                    <a:gd name="T108" fmla="*/ 1281 w 1507"/>
                    <a:gd name="T109" fmla="*/ 351 h 432"/>
                    <a:gd name="T110" fmla="*/ 1351 w 1507"/>
                    <a:gd name="T111" fmla="*/ 312 h 432"/>
                    <a:gd name="T112" fmla="*/ 1351 w 1507"/>
                    <a:gd name="T113" fmla="*/ 260 h 432"/>
                    <a:gd name="T114" fmla="*/ 1373 w 1507"/>
                    <a:gd name="T115" fmla="*/ 325 h 432"/>
                    <a:gd name="T116" fmla="*/ 1304 w 1507"/>
                    <a:gd name="T117" fmla="*/ 371 h 432"/>
                    <a:gd name="T118" fmla="*/ 1325 w 1507"/>
                    <a:gd name="T119" fmla="*/ 411 h 432"/>
                    <a:gd name="T120" fmla="*/ 1402 w 1507"/>
                    <a:gd name="T121" fmla="*/ 305 h 432"/>
                    <a:gd name="T122" fmla="*/ 1507 w 1507"/>
                    <a:gd name="T123" fmla="*/ 345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07" h="432">
                      <a:moveTo>
                        <a:pt x="215" y="84"/>
                      </a:moveTo>
                      <a:cubicBezTo>
                        <a:pt x="215" y="94"/>
                        <a:pt x="212" y="102"/>
                        <a:pt x="204" y="107"/>
                      </a:cubicBezTo>
                      <a:cubicBezTo>
                        <a:pt x="197" y="113"/>
                        <a:pt x="187" y="116"/>
                        <a:pt x="174" y="116"/>
                      </a:cubicBezTo>
                      <a:cubicBezTo>
                        <a:pt x="161" y="116"/>
                        <a:pt x="151" y="114"/>
                        <a:pt x="143" y="110"/>
                      </a:cubicBezTo>
                      <a:cubicBezTo>
                        <a:pt x="143" y="93"/>
                        <a:pt x="143" y="93"/>
                        <a:pt x="143" y="93"/>
                      </a:cubicBezTo>
                      <a:cubicBezTo>
                        <a:pt x="148" y="95"/>
                        <a:pt x="154" y="97"/>
                        <a:pt x="159" y="98"/>
                      </a:cubicBezTo>
                      <a:cubicBezTo>
                        <a:pt x="165" y="100"/>
                        <a:pt x="171" y="100"/>
                        <a:pt x="176" y="100"/>
                      </a:cubicBezTo>
                      <a:cubicBezTo>
                        <a:pt x="183" y="100"/>
                        <a:pt x="188" y="99"/>
                        <a:pt x="192" y="96"/>
                      </a:cubicBezTo>
                      <a:cubicBezTo>
                        <a:pt x="195" y="93"/>
                        <a:pt x="197" y="90"/>
                        <a:pt x="197" y="85"/>
                      </a:cubicBezTo>
                      <a:cubicBezTo>
                        <a:pt x="197" y="81"/>
                        <a:pt x="195" y="77"/>
                        <a:pt x="192" y="74"/>
                      </a:cubicBezTo>
                      <a:cubicBezTo>
                        <a:pt x="189" y="71"/>
                        <a:pt x="182" y="68"/>
                        <a:pt x="172" y="64"/>
                      </a:cubicBezTo>
                      <a:cubicBezTo>
                        <a:pt x="162" y="60"/>
                        <a:pt x="155" y="55"/>
                        <a:pt x="151" y="49"/>
                      </a:cubicBezTo>
                      <a:cubicBezTo>
                        <a:pt x="146" y="44"/>
                        <a:pt x="144" y="38"/>
                        <a:pt x="144" y="30"/>
                      </a:cubicBezTo>
                      <a:cubicBezTo>
                        <a:pt x="144" y="21"/>
                        <a:pt x="148" y="13"/>
                        <a:pt x="154" y="8"/>
                      </a:cubicBezTo>
                      <a:cubicBezTo>
                        <a:pt x="161" y="2"/>
                        <a:pt x="170" y="0"/>
                        <a:pt x="181" y="0"/>
                      </a:cubicBezTo>
                      <a:cubicBezTo>
                        <a:pt x="192" y="0"/>
                        <a:pt x="203" y="2"/>
                        <a:pt x="214" y="7"/>
                      </a:cubicBezTo>
                      <a:cubicBezTo>
                        <a:pt x="208" y="22"/>
                        <a:pt x="208" y="22"/>
                        <a:pt x="208" y="22"/>
                      </a:cubicBezTo>
                      <a:cubicBezTo>
                        <a:pt x="198" y="18"/>
                        <a:pt x="189" y="15"/>
                        <a:pt x="181" y="15"/>
                      </a:cubicBezTo>
                      <a:cubicBezTo>
                        <a:pt x="175" y="15"/>
                        <a:pt x="170" y="17"/>
                        <a:pt x="167" y="19"/>
                      </a:cubicBezTo>
                      <a:cubicBezTo>
                        <a:pt x="164" y="22"/>
                        <a:pt x="163" y="25"/>
                        <a:pt x="163" y="30"/>
                      </a:cubicBezTo>
                      <a:cubicBezTo>
                        <a:pt x="163" y="33"/>
                        <a:pt x="163" y="35"/>
                        <a:pt x="164" y="37"/>
                      </a:cubicBezTo>
                      <a:cubicBezTo>
                        <a:pt x="166" y="39"/>
                        <a:pt x="168" y="41"/>
                        <a:pt x="171" y="43"/>
                      </a:cubicBezTo>
                      <a:cubicBezTo>
                        <a:pt x="173" y="45"/>
                        <a:pt x="178" y="48"/>
                        <a:pt x="186" y="51"/>
                      </a:cubicBezTo>
                      <a:cubicBezTo>
                        <a:pt x="194" y="54"/>
                        <a:pt x="200" y="57"/>
                        <a:pt x="204" y="60"/>
                      </a:cubicBezTo>
                      <a:cubicBezTo>
                        <a:pt x="208" y="63"/>
                        <a:pt x="211" y="67"/>
                        <a:pt x="213" y="70"/>
                      </a:cubicBezTo>
                      <a:cubicBezTo>
                        <a:pt x="214" y="74"/>
                        <a:pt x="215" y="79"/>
                        <a:pt x="215" y="84"/>
                      </a:cubicBezTo>
                      <a:close/>
                      <a:moveTo>
                        <a:pt x="296" y="115"/>
                      </a:moveTo>
                      <a:cubicBezTo>
                        <a:pt x="293" y="103"/>
                        <a:pt x="293" y="103"/>
                        <a:pt x="293" y="103"/>
                      </a:cubicBezTo>
                      <a:cubicBezTo>
                        <a:pt x="292" y="103"/>
                        <a:pt x="292" y="103"/>
                        <a:pt x="292" y="103"/>
                      </a:cubicBezTo>
                      <a:cubicBezTo>
                        <a:pt x="290" y="107"/>
                        <a:pt x="286" y="110"/>
                        <a:pt x="282" y="113"/>
                      </a:cubicBezTo>
                      <a:cubicBezTo>
                        <a:pt x="277" y="115"/>
                        <a:pt x="272" y="116"/>
                        <a:pt x="266" y="116"/>
                      </a:cubicBezTo>
                      <a:cubicBezTo>
                        <a:pt x="255" y="116"/>
                        <a:pt x="247" y="113"/>
                        <a:pt x="242" y="108"/>
                      </a:cubicBezTo>
                      <a:cubicBezTo>
                        <a:pt x="237" y="103"/>
                        <a:pt x="235" y="95"/>
                        <a:pt x="235" y="85"/>
                      </a:cubicBezTo>
                      <a:cubicBezTo>
                        <a:pt x="235" y="29"/>
                        <a:pt x="235" y="29"/>
                        <a:pt x="235" y="29"/>
                      </a:cubicBezTo>
                      <a:cubicBezTo>
                        <a:pt x="253" y="29"/>
                        <a:pt x="253" y="29"/>
                        <a:pt x="253" y="29"/>
                      </a:cubicBezTo>
                      <a:cubicBezTo>
                        <a:pt x="253" y="82"/>
                        <a:pt x="253" y="82"/>
                        <a:pt x="253" y="82"/>
                      </a:cubicBezTo>
                      <a:cubicBezTo>
                        <a:pt x="253" y="88"/>
                        <a:pt x="254" y="93"/>
                        <a:pt x="257" y="96"/>
                      </a:cubicBezTo>
                      <a:cubicBezTo>
                        <a:pt x="260" y="100"/>
                        <a:pt x="264" y="101"/>
                        <a:pt x="270" y="101"/>
                      </a:cubicBezTo>
                      <a:cubicBezTo>
                        <a:pt x="277" y="101"/>
                        <a:pt x="283" y="99"/>
                        <a:pt x="286" y="94"/>
                      </a:cubicBezTo>
                      <a:cubicBezTo>
                        <a:pt x="290" y="90"/>
                        <a:pt x="292" y="82"/>
                        <a:pt x="292" y="71"/>
                      </a:cubicBezTo>
                      <a:cubicBezTo>
                        <a:pt x="292" y="29"/>
                        <a:pt x="292" y="29"/>
                        <a:pt x="292" y="29"/>
                      </a:cubicBezTo>
                      <a:cubicBezTo>
                        <a:pt x="310" y="29"/>
                        <a:pt x="310" y="29"/>
                        <a:pt x="310" y="29"/>
                      </a:cubicBezTo>
                      <a:cubicBezTo>
                        <a:pt x="310" y="115"/>
                        <a:pt x="310" y="115"/>
                        <a:pt x="310" y="115"/>
                      </a:cubicBezTo>
                      <a:lnTo>
                        <a:pt x="296" y="115"/>
                      </a:lnTo>
                      <a:close/>
                      <a:moveTo>
                        <a:pt x="380" y="116"/>
                      </a:moveTo>
                      <a:cubicBezTo>
                        <a:pt x="369" y="116"/>
                        <a:pt x="360" y="112"/>
                        <a:pt x="354" y="104"/>
                      </a:cubicBezTo>
                      <a:cubicBezTo>
                        <a:pt x="353" y="104"/>
                        <a:pt x="353" y="104"/>
                        <a:pt x="353" y="104"/>
                      </a:cubicBezTo>
                      <a:cubicBezTo>
                        <a:pt x="354" y="112"/>
                        <a:pt x="354" y="116"/>
                        <a:pt x="354" y="118"/>
                      </a:cubicBezTo>
                      <a:cubicBezTo>
                        <a:pt x="354" y="153"/>
                        <a:pt x="354" y="153"/>
                        <a:pt x="354" y="153"/>
                      </a:cubicBezTo>
                      <a:cubicBezTo>
                        <a:pt x="336" y="153"/>
                        <a:pt x="336" y="153"/>
                        <a:pt x="336" y="153"/>
                      </a:cubicBezTo>
                      <a:cubicBezTo>
                        <a:pt x="336" y="29"/>
                        <a:pt x="336" y="29"/>
                        <a:pt x="336" y="29"/>
                      </a:cubicBezTo>
                      <a:cubicBezTo>
                        <a:pt x="351" y="29"/>
                        <a:pt x="351" y="29"/>
                        <a:pt x="351" y="29"/>
                      </a:cubicBezTo>
                      <a:cubicBezTo>
                        <a:pt x="351" y="30"/>
                        <a:pt x="352" y="34"/>
                        <a:pt x="353" y="40"/>
                      </a:cubicBezTo>
                      <a:cubicBezTo>
                        <a:pt x="354" y="40"/>
                        <a:pt x="354" y="40"/>
                        <a:pt x="354" y="40"/>
                      </a:cubicBezTo>
                      <a:cubicBezTo>
                        <a:pt x="360" y="32"/>
                        <a:pt x="369" y="27"/>
                        <a:pt x="380" y="27"/>
                      </a:cubicBezTo>
                      <a:cubicBezTo>
                        <a:pt x="391" y="27"/>
                        <a:pt x="399" y="31"/>
                        <a:pt x="405" y="39"/>
                      </a:cubicBezTo>
                      <a:cubicBezTo>
                        <a:pt x="411" y="47"/>
                        <a:pt x="414" y="58"/>
                        <a:pt x="414" y="71"/>
                      </a:cubicBezTo>
                      <a:cubicBezTo>
                        <a:pt x="414" y="86"/>
                        <a:pt x="411" y="96"/>
                        <a:pt x="405" y="104"/>
                      </a:cubicBezTo>
                      <a:cubicBezTo>
                        <a:pt x="399" y="112"/>
                        <a:pt x="390" y="116"/>
                        <a:pt x="380" y="116"/>
                      </a:cubicBezTo>
                      <a:close/>
                      <a:moveTo>
                        <a:pt x="375" y="42"/>
                      </a:moveTo>
                      <a:cubicBezTo>
                        <a:pt x="368" y="42"/>
                        <a:pt x="363" y="44"/>
                        <a:pt x="359" y="48"/>
                      </a:cubicBezTo>
                      <a:cubicBezTo>
                        <a:pt x="356" y="53"/>
                        <a:pt x="354" y="59"/>
                        <a:pt x="354" y="69"/>
                      </a:cubicBezTo>
                      <a:cubicBezTo>
                        <a:pt x="354" y="71"/>
                        <a:pt x="354" y="71"/>
                        <a:pt x="354" y="71"/>
                      </a:cubicBezTo>
                      <a:cubicBezTo>
                        <a:pt x="354" y="82"/>
                        <a:pt x="356" y="89"/>
                        <a:pt x="359" y="94"/>
                      </a:cubicBezTo>
                      <a:cubicBezTo>
                        <a:pt x="363" y="99"/>
                        <a:pt x="368" y="101"/>
                        <a:pt x="376" y="101"/>
                      </a:cubicBezTo>
                      <a:cubicBezTo>
                        <a:pt x="382" y="101"/>
                        <a:pt x="387" y="99"/>
                        <a:pt x="390" y="93"/>
                      </a:cubicBezTo>
                      <a:cubicBezTo>
                        <a:pt x="393" y="88"/>
                        <a:pt x="395" y="81"/>
                        <a:pt x="395" y="71"/>
                      </a:cubicBezTo>
                      <a:cubicBezTo>
                        <a:pt x="395" y="62"/>
                        <a:pt x="394" y="54"/>
                        <a:pt x="390" y="50"/>
                      </a:cubicBezTo>
                      <a:cubicBezTo>
                        <a:pt x="387" y="45"/>
                        <a:pt x="382" y="42"/>
                        <a:pt x="375" y="42"/>
                      </a:cubicBezTo>
                      <a:close/>
                      <a:moveTo>
                        <a:pt x="472" y="116"/>
                      </a:moveTo>
                      <a:cubicBezTo>
                        <a:pt x="459" y="116"/>
                        <a:pt x="449" y="112"/>
                        <a:pt x="441" y="104"/>
                      </a:cubicBezTo>
                      <a:cubicBezTo>
                        <a:pt x="434" y="97"/>
                        <a:pt x="430" y="86"/>
                        <a:pt x="430" y="72"/>
                      </a:cubicBezTo>
                      <a:cubicBezTo>
                        <a:pt x="430" y="58"/>
                        <a:pt x="433" y="47"/>
                        <a:pt x="440" y="39"/>
                      </a:cubicBezTo>
                      <a:cubicBezTo>
                        <a:pt x="447" y="31"/>
                        <a:pt x="457" y="27"/>
                        <a:pt x="469" y="27"/>
                      </a:cubicBezTo>
                      <a:cubicBezTo>
                        <a:pt x="480" y="27"/>
                        <a:pt x="489" y="31"/>
                        <a:pt x="496" y="38"/>
                      </a:cubicBezTo>
                      <a:cubicBezTo>
                        <a:pt x="503" y="44"/>
                        <a:pt x="506" y="54"/>
                        <a:pt x="506" y="66"/>
                      </a:cubicBezTo>
                      <a:cubicBezTo>
                        <a:pt x="506" y="76"/>
                        <a:pt x="506" y="76"/>
                        <a:pt x="506" y="76"/>
                      </a:cubicBezTo>
                      <a:cubicBezTo>
                        <a:pt x="449" y="76"/>
                        <a:pt x="449" y="76"/>
                        <a:pt x="449" y="76"/>
                      </a:cubicBezTo>
                      <a:cubicBezTo>
                        <a:pt x="449" y="84"/>
                        <a:pt x="451" y="90"/>
                        <a:pt x="455" y="95"/>
                      </a:cubicBezTo>
                      <a:cubicBezTo>
                        <a:pt x="460" y="99"/>
                        <a:pt x="466" y="102"/>
                        <a:pt x="473" y="102"/>
                      </a:cubicBezTo>
                      <a:cubicBezTo>
                        <a:pt x="478" y="102"/>
                        <a:pt x="483" y="101"/>
                        <a:pt x="487" y="100"/>
                      </a:cubicBezTo>
                      <a:cubicBezTo>
                        <a:pt x="492" y="99"/>
                        <a:pt x="497" y="98"/>
                        <a:pt x="502" y="95"/>
                      </a:cubicBezTo>
                      <a:cubicBezTo>
                        <a:pt x="502" y="110"/>
                        <a:pt x="502" y="110"/>
                        <a:pt x="502" y="110"/>
                      </a:cubicBezTo>
                      <a:cubicBezTo>
                        <a:pt x="497" y="112"/>
                        <a:pt x="493" y="114"/>
                        <a:pt x="488" y="115"/>
                      </a:cubicBezTo>
                      <a:cubicBezTo>
                        <a:pt x="484" y="116"/>
                        <a:pt x="478" y="116"/>
                        <a:pt x="472" y="116"/>
                      </a:cubicBezTo>
                      <a:close/>
                      <a:moveTo>
                        <a:pt x="469" y="41"/>
                      </a:moveTo>
                      <a:cubicBezTo>
                        <a:pt x="463" y="41"/>
                        <a:pt x="459" y="43"/>
                        <a:pt x="455" y="47"/>
                      </a:cubicBezTo>
                      <a:cubicBezTo>
                        <a:pt x="452" y="50"/>
                        <a:pt x="450" y="56"/>
                        <a:pt x="449" y="63"/>
                      </a:cubicBezTo>
                      <a:cubicBezTo>
                        <a:pt x="488" y="63"/>
                        <a:pt x="488" y="63"/>
                        <a:pt x="488" y="63"/>
                      </a:cubicBezTo>
                      <a:cubicBezTo>
                        <a:pt x="488" y="56"/>
                        <a:pt x="486" y="50"/>
                        <a:pt x="483" y="47"/>
                      </a:cubicBezTo>
                      <a:cubicBezTo>
                        <a:pt x="479" y="43"/>
                        <a:pt x="475" y="41"/>
                        <a:pt x="469" y="41"/>
                      </a:cubicBezTo>
                      <a:close/>
                      <a:moveTo>
                        <a:pt x="570" y="27"/>
                      </a:moveTo>
                      <a:cubicBezTo>
                        <a:pt x="574" y="27"/>
                        <a:pt x="577" y="28"/>
                        <a:pt x="579" y="28"/>
                      </a:cubicBezTo>
                      <a:cubicBezTo>
                        <a:pt x="577" y="45"/>
                        <a:pt x="577" y="45"/>
                        <a:pt x="577" y="45"/>
                      </a:cubicBezTo>
                      <a:cubicBezTo>
                        <a:pt x="575" y="44"/>
                        <a:pt x="572" y="44"/>
                        <a:pt x="569" y="44"/>
                      </a:cubicBezTo>
                      <a:cubicBezTo>
                        <a:pt x="562" y="44"/>
                        <a:pt x="556" y="46"/>
                        <a:pt x="551" y="51"/>
                      </a:cubicBezTo>
                      <a:cubicBezTo>
                        <a:pt x="547" y="56"/>
                        <a:pt x="545" y="62"/>
                        <a:pt x="545" y="70"/>
                      </a:cubicBezTo>
                      <a:cubicBezTo>
                        <a:pt x="545" y="115"/>
                        <a:pt x="545" y="115"/>
                        <a:pt x="545" y="115"/>
                      </a:cubicBezTo>
                      <a:cubicBezTo>
                        <a:pt x="526" y="115"/>
                        <a:pt x="526" y="115"/>
                        <a:pt x="526" y="115"/>
                      </a:cubicBezTo>
                      <a:cubicBezTo>
                        <a:pt x="526" y="29"/>
                        <a:pt x="526" y="29"/>
                        <a:pt x="526" y="29"/>
                      </a:cubicBezTo>
                      <a:cubicBezTo>
                        <a:pt x="541" y="29"/>
                        <a:pt x="541" y="29"/>
                        <a:pt x="541" y="29"/>
                      </a:cubicBezTo>
                      <a:cubicBezTo>
                        <a:pt x="543" y="44"/>
                        <a:pt x="543" y="44"/>
                        <a:pt x="543" y="44"/>
                      </a:cubicBezTo>
                      <a:cubicBezTo>
                        <a:pt x="544" y="44"/>
                        <a:pt x="544" y="44"/>
                        <a:pt x="544" y="44"/>
                      </a:cubicBezTo>
                      <a:cubicBezTo>
                        <a:pt x="547" y="39"/>
                        <a:pt x="551" y="35"/>
                        <a:pt x="555" y="32"/>
                      </a:cubicBezTo>
                      <a:cubicBezTo>
                        <a:pt x="560" y="29"/>
                        <a:pt x="565" y="27"/>
                        <a:pt x="570" y="27"/>
                      </a:cubicBezTo>
                      <a:close/>
                      <a:moveTo>
                        <a:pt x="662" y="84"/>
                      </a:moveTo>
                      <a:cubicBezTo>
                        <a:pt x="662" y="94"/>
                        <a:pt x="659" y="102"/>
                        <a:pt x="651" y="107"/>
                      </a:cubicBezTo>
                      <a:cubicBezTo>
                        <a:pt x="644" y="113"/>
                        <a:pt x="634" y="116"/>
                        <a:pt x="621" y="116"/>
                      </a:cubicBezTo>
                      <a:cubicBezTo>
                        <a:pt x="608" y="116"/>
                        <a:pt x="598" y="114"/>
                        <a:pt x="590" y="110"/>
                      </a:cubicBezTo>
                      <a:cubicBezTo>
                        <a:pt x="590" y="93"/>
                        <a:pt x="590" y="93"/>
                        <a:pt x="590" y="93"/>
                      </a:cubicBezTo>
                      <a:cubicBezTo>
                        <a:pt x="595" y="95"/>
                        <a:pt x="600" y="97"/>
                        <a:pt x="606" y="98"/>
                      </a:cubicBezTo>
                      <a:cubicBezTo>
                        <a:pt x="612" y="100"/>
                        <a:pt x="617" y="100"/>
                        <a:pt x="622" y="100"/>
                      </a:cubicBezTo>
                      <a:cubicBezTo>
                        <a:pt x="630" y="100"/>
                        <a:pt x="635" y="99"/>
                        <a:pt x="639" y="96"/>
                      </a:cubicBezTo>
                      <a:cubicBezTo>
                        <a:pt x="642" y="93"/>
                        <a:pt x="644" y="90"/>
                        <a:pt x="644" y="85"/>
                      </a:cubicBezTo>
                      <a:cubicBezTo>
                        <a:pt x="644" y="81"/>
                        <a:pt x="642" y="77"/>
                        <a:pt x="639" y="74"/>
                      </a:cubicBezTo>
                      <a:cubicBezTo>
                        <a:pt x="636" y="71"/>
                        <a:pt x="629" y="68"/>
                        <a:pt x="619" y="64"/>
                      </a:cubicBezTo>
                      <a:cubicBezTo>
                        <a:pt x="609" y="60"/>
                        <a:pt x="602" y="55"/>
                        <a:pt x="597" y="49"/>
                      </a:cubicBezTo>
                      <a:cubicBezTo>
                        <a:pt x="593" y="44"/>
                        <a:pt x="591" y="38"/>
                        <a:pt x="591" y="30"/>
                      </a:cubicBezTo>
                      <a:cubicBezTo>
                        <a:pt x="591" y="21"/>
                        <a:pt x="594" y="13"/>
                        <a:pt x="601" y="8"/>
                      </a:cubicBezTo>
                      <a:cubicBezTo>
                        <a:pt x="608" y="2"/>
                        <a:pt x="617" y="0"/>
                        <a:pt x="628" y="0"/>
                      </a:cubicBezTo>
                      <a:cubicBezTo>
                        <a:pt x="639" y="0"/>
                        <a:pt x="650" y="2"/>
                        <a:pt x="661" y="7"/>
                      </a:cubicBezTo>
                      <a:cubicBezTo>
                        <a:pt x="655" y="22"/>
                        <a:pt x="655" y="22"/>
                        <a:pt x="655" y="22"/>
                      </a:cubicBezTo>
                      <a:cubicBezTo>
                        <a:pt x="645" y="18"/>
                        <a:pt x="636" y="15"/>
                        <a:pt x="628" y="15"/>
                      </a:cubicBezTo>
                      <a:cubicBezTo>
                        <a:pt x="622" y="15"/>
                        <a:pt x="617" y="17"/>
                        <a:pt x="614" y="19"/>
                      </a:cubicBezTo>
                      <a:cubicBezTo>
                        <a:pt x="611" y="22"/>
                        <a:pt x="609" y="25"/>
                        <a:pt x="609" y="30"/>
                      </a:cubicBezTo>
                      <a:cubicBezTo>
                        <a:pt x="609" y="33"/>
                        <a:pt x="610" y="35"/>
                        <a:pt x="611" y="37"/>
                      </a:cubicBezTo>
                      <a:cubicBezTo>
                        <a:pt x="612" y="39"/>
                        <a:pt x="615" y="41"/>
                        <a:pt x="617" y="43"/>
                      </a:cubicBezTo>
                      <a:cubicBezTo>
                        <a:pt x="620" y="45"/>
                        <a:pt x="625" y="48"/>
                        <a:pt x="633" y="51"/>
                      </a:cubicBezTo>
                      <a:cubicBezTo>
                        <a:pt x="641" y="54"/>
                        <a:pt x="647" y="57"/>
                        <a:pt x="651" y="60"/>
                      </a:cubicBezTo>
                      <a:cubicBezTo>
                        <a:pt x="655" y="63"/>
                        <a:pt x="658" y="67"/>
                        <a:pt x="660" y="70"/>
                      </a:cubicBezTo>
                      <a:cubicBezTo>
                        <a:pt x="661" y="74"/>
                        <a:pt x="662" y="79"/>
                        <a:pt x="662" y="84"/>
                      </a:cubicBezTo>
                      <a:close/>
                      <a:moveTo>
                        <a:pt x="714" y="101"/>
                      </a:moveTo>
                      <a:cubicBezTo>
                        <a:pt x="719" y="101"/>
                        <a:pt x="723" y="101"/>
                        <a:pt x="727" y="99"/>
                      </a:cubicBezTo>
                      <a:cubicBezTo>
                        <a:pt x="727" y="113"/>
                        <a:pt x="727" y="113"/>
                        <a:pt x="727" y="113"/>
                      </a:cubicBezTo>
                      <a:cubicBezTo>
                        <a:pt x="725" y="114"/>
                        <a:pt x="723" y="115"/>
                        <a:pt x="720" y="115"/>
                      </a:cubicBezTo>
                      <a:cubicBezTo>
                        <a:pt x="716" y="116"/>
                        <a:pt x="713" y="116"/>
                        <a:pt x="710" y="116"/>
                      </a:cubicBezTo>
                      <a:cubicBezTo>
                        <a:pt x="693" y="116"/>
                        <a:pt x="684" y="107"/>
                        <a:pt x="684" y="89"/>
                      </a:cubicBezTo>
                      <a:cubicBezTo>
                        <a:pt x="684" y="43"/>
                        <a:pt x="684" y="43"/>
                        <a:pt x="684" y="43"/>
                      </a:cubicBezTo>
                      <a:cubicBezTo>
                        <a:pt x="672" y="43"/>
                        <a:pt x="672" y="43"/>
                        <a:pt x="672" y="43"/>
                      </a:cubicBezTo>
                      <a:cubicBezTo>
                        <a:pt x="672" y="35"/>
                        <a:pt x="672" y="35"/>
                        <a:pt x="672" y="35"/>
                      </a:cubicBezTo>
                      <a:cubicBezTo>
                        <a:pt x="685" y="28"/>
                        <a:pt x="685" y="28"/>
                        <a:pt x="685" y="28"/>
                      </a:cubicBezTo>
                      <a:cubicBezTo>
                        <a:pt x="691" y="10"/>
                        <a:pt x="691" y="10"/>
                        <a:pt x="691" y="10"/>
                      </a:cubicBezTo>
                      <a:cubicBezTo>
                        <a:pt x="702" y="10"/>
                        <a:pt x="702" y="10"/>
                        <a:pt x="702" y="10"/>
                      </a:cubicBezTo>
                      <a:cubicBezTo>
                        <a:pt x="702" y="29"/>
                        <a:pt x="702" y="29"/>
                        <a:pt x="702" y="29"/>
                      </a:cubicBezTo>
                      <a:cubicBezTo>
                        <a:pt x="727" y="29"/>
                        <a:pt x="727" y="29"/>
                        <a:pt x="727" y="29"/>
                      </a:cubicBezTo>
                      <a:cubicBezTo>
                        <a:pt x="727" y="43"/>
                        <a:pt x="727" y="43"/>
                        <a:pt x="727" y="43"/>
                      </a:cubicBezTo>
                      <a:cubicBezTo>
                        <a:pt x="702" y="43"/>
                        <a:pt x="702" y="43"/>
                        <a:pt x="702" y="43"/>
                      </a:cubicBezTo>
                      <a:cubicBezTo>
                        <a:pt x="702" y="88"/>
                        <a:pt x="702" y="88"/>
                        <a:pt x="702" y="88"/>
                      </a:cubicBezTo>
                      <a:cubicBezTo>
                        <a:pt x="702" y="93"/>
                        <a:pt x="703" y="96"/>
                        <a:pt x="706" y="98"/>
                      </a:cubicBezTo>
                      <a:cubicBezTo>
                        <a:pt x="708" y="100"/>
                        <a:pt x="711" y="101"/>
                        <a:pt x="714" y="101"/>
                      </a:cubicBezTo>
                      <a:close/>
                      <a:moveTo>
                        <a:pt x="788" y="27"/>
                      </a:moveTo>
                      <a:cubicBezTo>
                        <a:pt x="792" y="27"/>
                        <a:pt x="795" y="28"/>
                        <a:pt x="797" y="28"/>
                      </a:cubicBezTo>
                      <a:cubicBezTo>
                        <a:pt x="795" y="45"/>
                        <a:pt x="795" y="45"/>
                        <a:pt x="795" y="45"/>
                      </a:cubicBezTo>
                      <a:cubicBezTo>
                        <a:pt x="793" y="44"/>
                        <a:pt x="790" y="44"/>
                        <a:pt x="787" y="44"/>
                      </a:cubicBezTo>
                      <a:cubicBezTo>
                        <a:pt x="780" y="44"/>
                        <a:pt x="774" y="46"/>
                        <a:pt x="770" y="51"/>
                      </a:cubicBezTo>
                      <a:cubicBezTo>
                        <a:pt x="765" y="56"/>
                        <a:pt x="763" y="62"/>
                        <a:pt x="763" y="70"/>
                      </a:cubicBezTo>
                      <a:cubicBezTo>
                        <a:pt x="763" y="115"/>
                        <a:pt x="763" y="115"/>
                        <a:pt x="763" y="115"/>
                      </a:cubicBezTo>
                      <a:cubicBezTo>
                        <a:pt x="745" y="115"/>
                        <a:pt x="745" y="115"/>
                        <a:pt x="745" y="115"/>
                      </a:cubicBezTo>
                      <a:cubicBezTo>
                        <a:pt x="745" y="29"/>
                        <a:pt x="745" y="29"/>
                        <a:pt x="745" y="29"/>
                      </a:cubicBezTo>
                      <a:cubicBezTo>
                        <a:pt x="759" y="29"/>
                        <a:pt x="759" y="29"/>
                        <a:pt x="759" y="29"/>
                      </a:cubicBezTo>
                      <a:cubicBezTo>
                        <a:pt x="761" y="44"/>
                        <a:pt x="761" y="44"/>
                        <a:pt x="761" y="44"/>
                      </a:cubicBezTo>
                      <a:cubicBezTo>
                        <a:pt x="762" y="44"/>
                        <a:pt x="762" y="44"/>
                        <a:pt x="762" y="44"/>
                      </a:cubicBezTo>
                      <a:cubicBezTo>
                        <a:pt x="765" y="39"/>
                        <a:pt x="769" y="35"/>
                        <a:pt x="773" y="32"/>
                      </a:cubicBezTo>
                      <a:cubicBezTo>
                        <a:pt x="778" y="29"/>
                        <a:pt x="783" y="27"/>
                        <a:pt x="788" y="27"/>
                      </a:cubicBezTo>
                      <a:close/>
                      <a:moveTo>
                        <a:pt x="851" y="116"/>
                      </a:moveTo>
                      <a:cubicBezTo>
                        <a:pt x="837" y="116"/>
                        <a:pt x="827" y="112"/>
                        <a:pt x="819" y="104"/>
                      </a:cubicBezTo>
                      <a:cubicBezTo>
                        <a:pt x="812" y="97"/>
                        <a:pt x="808" y="86"/>
                        <a:pt x="808" y="72"/>
                      </a:cubicBezTo>
                      <a:cubicBezTo>
                        <a:pt x="808" y="58"/>
                        <a:pt x="811" y="47"/>
                        <a:pt x="818" y="39"/>
                      </a:cubicBezTo>
                      <a:cubicBezTo>
                        <a:pt x="825" y="31"/>
                        <a:pt x="835" y="27"/>
                        <a:pt x="847" y="27"/>
                      </a:cubicBezTo>
                      <a:cubicBezTo>
                        <a:pt x="858" y="27"/>
                        <a:pt x="867" y="31"/>
                        <a:pt x="874" y="38"/>
                      </a:cubicBezTo>
                      <a:cubicBezTo>
                        <a:pt x="881" y="44"/>
                        <a:pt x="884" y="54"/>
                        <a:pt x="884" y="66"/>
                      </a:cubicBezTo>
                      <a:cubicBezTo>
                        <a:pt x="884" y="76"/>
                        <a:pt x="884" y="76"/>
                        <a:pt x="884" y="76"/>
                      </a:cubicBezTo>
                      <a:cubicBezTo>
                        <a:pt x="827" y="76"/>
                        <a:pt x="827" y="76"/>
                        <a:pt x="827" y="76"/>
                      </a:cubicBezTo>
                      <a:cubicBezTo>
                        <a:pt x="827" y="84"/>
                        <a:pt x="829" y="90"/>
                        <a:pt x="833" y="95"/>
                      </a:cubicBezTo>
                      <a:cubicBezTo>
                        <a:pt x="838" y="99"/>
                        <a:pt x="844" y="102"/>
                        <a:pt x="851" y="102"/>
                      </a:cubicBezTo>
                      <a:cubicBezTo>
                        <a:pt x="856" y="102"/>
                        <a:pt x="861" y="101"/>
                        <a:pt x="865" y="100"/>
                      </a:cubicBezTo>
                      <a:cubicBezTo>
                        <a:pt x="870" y="99"/>
                        <a:pt x="875" y="98"/>
                        <a:pt x="880" y="95"/>
                      </a:cubicBezTo>
                      <a:cubicBezTo>
                        <a:pt x="880" y="110"/>
                        <a:pt x="880" y="110"/>
                        <a:pt x="880" y="110"/>
                      </a:cubicBezTo>
                      <a:cubicBezTo>
                        <a:pt x="875" y="112"/>
                        <a:pt x="871" y="114"/>
                        <a:pt x="866" y="115"/>
                      </a:cubicBezTo>
                      <a:cubicBezTo>
                        <a:pt x="862" y="116"/>
                        <a:pt x="856" y="116"/>
                        <a:pt x="851" y="116"/>
                      </a:cubicBezTo>
                      <a:close/>
                      <a:moveTo>
                        <a:pt x="847" y="41"/>
                      </a:moveTo>
                      <a:cubicBezTo>
                        <a:pt x="841" y="41"/>
                        <a:pt x="837" y="43"/>
                        <a:pt x="833" y="47"/>
                      </a:cubicBezTo>
                      <a:cubicBezTo>
                        <a:pt x="830" y="50"/>
                        <a:pt x="828" y="56"/>
                        <a:pt x="827" y="63"/>
                      </a:cubicBezTo>
                      <a:cubicBezTo>
                        <a:pt x="866" y="63"/>
                        <a:pt x="866" y="63"/>
                        <a:pt x="866" y="63"/>
                      </a:cubicBezTo>
                      <a:cubicBezTo>
                        <a:pt x="866" y="56"/>
                        <a:pt x="864" y="50"/>
                        <a:pt x="861" y="47"/>
                      </a:cubicBezTo>
                      <a:cubicBezTo>
                        <a:pt x="857" y="43"/>
                        <a:pt x="853" y="41"/>
                        <a:pt x="847" y="41"/>
                      </a:cubicBezTo>
                      <a:close/>
                      <a:moveTo>
                        <a:pt x="958" y="115"/>
                      </a:moveTo>
                      <a:cubicBezTo>
                        <a:pt x="955" y="103"/>
                        <a:pt x="955" y="103"/>
                        <a:pt x="955" y="103"/>
                      </a:cubicBezTo>
                      <a:cubicBezTo>
                        <a:pt x="954" y="103"/>
                        <a:pt x="954" y="103"/>
                        <a:pt x="954" y="103"/>
                      </a:cubicBezTo>
                      <a:cubicBezTo>
                        <a:pt x="950" y="108"/>
                        <a:pt x="946" y="111"/>
                        <a:pt x="941" y="113"/>
                      </a:cubicBezTo>
                      <a:cubicBezTo>
                        <a:pt x="937" y="115"/>
                        <a:pt x="932" y="116"/>
                        <a:pt x="925" y="116"/>
                      </a:cubicBezTo>
                      <a:cubicBezTo>
                        <a:pt x="917" y="116"/>
                        <a:pt x="910" y="114"/>
                        <a:pt x="906" y="109"/>
                      </a:cubicBezTo>
                      <a:cubicBezTo>
                        <a:pt x="901" y="105"/>
                        <a:pt x="898" y="98"/>
                        <a:pt x="898" y="90"/>
                      </a:cubicBezTo>
                      <a:cubicBezTo>
                        <a:pt x="898" y="81"/>
                        <a:pt x="902" y="74"/>
                        <a:pt x="908" y="70"/>
                      </a:cubicBezTo>
                      <a:cubicBezTo>
                        <a:pt x="915" y="65"/>
                        <a:pt x="925" y="63"/>
                        <a:pt x="938" y="63"/>
                      </a:cubicBezTo>
                      <a:cubicBezTo>
                        <a:pt x="953" y="62"/>
                        <a:pt x="953" y="62"/>
                        <a:pt x="953" y="62"/>
                      </a:cubicBezTo>
                      <a:cubicBezTo>
                        <a:pt x="953" y="58"/>
                        <a:pt x="953" y="58"/>
                        <a:pt x="953" y="58"/>
                      </a:cubicBezTo>
                      <a:cubicBezTo>
                        <a:pt x="953" y="52"/>
                        <a:pt x="952" y="48"/>
                        <a:pt x="949" y="45"/>
                      </a:cubicBezTo>
                      <a:cubicBezTo>
                        <a:pt x="947" y="43"/>
                        <a:pt x="943" y="41"/>
                        <a:pt x="937" y="41"/>
                      </a:cubicBezTo>
                      <a:cubicBezTo>
                        <a:pt x="933" y="41"/>
                        <a:pt x="929" y="42"/>
                        <a:pt x="925" y="43"/>
                      </a:cubicBezTo>
                      <a:cubicBezTo>
                        <a:pt x="921" y="44"/>
                        <a:pt x="917" y="46"/>
                        <a:pt x="913" y="48"/>
                      </a:cubicBezTo>
                      <a:cubicBezTo>
                        <a:pt x="907" y="35"/>
                        <a:pt x="907" y="35"/>
                        <a:pt x="907" y="35"/>
                      </a:cubicBezTo>
                      <a:cubicBezTo>
                        <a:pt x="912" y="32"/>
                        <a:pt x="917" y="30"/>
                        <a:pt x="922" y="29"/>
                      </a:cubicBezTo>
                      <a:cubicBezTo>
                        <a:pt x="928" y="28"/>
                        <a:pt x="933" y="27"/>
                        <a:pt x="938" y="27"/>
                      </a:cubicBezTo>
                      <a:cubicBezTo>
                        <a:pt x="949" y="27"/>
                        <a:pt x="957" y="30"/>
                        <a:pt x="963" y="34"/>
                      </a:cubicBezTo>
                      <a:cubicBezTo>
                        <a:pt x="968" y="39"/>
                        <a:pt x="971" y="47"/>
                        <a:pt x="971" y="57"/>
                      </a:cubicBezTo>
                      <a:cubicBezTo>
                        <a:pt x="971" y="115"/>
                        <a:pt x="971" y="115"/>
                        <a:pt x="971" y="115"/>
                      </a:cubicBezTo>
                      <a:lnTo>
                        <a:pt x="958" y="115"/>
                      </a:lnTo>
                      <a:close/>
                      <a:moveTo>
                        <a:pt x="931" y="102"/>
                      </a:moveTo>
                      <a:cubicBezTo>
                        <a:pt x="938" y="102"/>
                        <a:pt x="943" y="100"/>
                        <a:pt x="947" y="97"/>
                      </a:cubicBezTo>
                      <a:cubicBezTo>
                        <a:pt x="951" y="93"/>
                        <a:pt x="953" y="88"/>
                        <a:pt x="953" y="81"/>
                      </a:cubicBezTo>
                      <a:cubicBezTo>
                        <a:pt x="953" y="74"/>
                        <a:pt x="953" y="74"/>
                        <a:pt x="953" y="74"/>
                      </a:cubicBezTo>
                      <a:cubicBezTo>
                        <a:pt x="942" y="74"/>
                        <a:pt x="942" y="74"/>
                        <a:pt x="942" y="74"/>
                      </a:cubicBezTo>
                      <a:cubicBezTo>
                        <a:pt x="933" y="74"/>
                        <a:pt x="927" y="76"/>
                        <a:pt x="923" y="78"/>
                      </a:cubicBezTo>
                      <a:cubicBezTo>
                        <a:pt x="919" y="81"/>
                        <a:pt x="917" y="85"/>
                        <a:pt x="917" y="90"/>
                      </a:cubicBezTo>
                      <a:cubicBezTo>
                        <a:pt x="917" y="94"/>
                        <a:pt x="919" y="97"/>
                        <a:pt x="921" y="99"/>
                      </a:cubicBezTo>
                      <a:cubicBezTo>
                        <a:pt x="923" y="101"/>
                        <a:pt x="926" y="102"/>
                        <a:pt x="931" y="102"/>
                      </a:cubicBezTo>
                      <a:close/>
                      <a:moveTo>
                        <a:pt x="1069" y="115"/>
                      </a:moveTo>
                      <a:cubicBezTo>
                        <a:pt x="1051" y="115"/>
                        <a:pt x="1051" y="115"/>
                        <a:pt x="1051" y="115"/>
                      </a:cubicBezTo>
                      <a:cubicBezTo>
                        <a:pt x="1051" y="62"/>
                        <a:pt x="1051" y="62"/>
                        <a:pt x="1051" y="62"/>
                      </a:cubicBezTo>
                      <a:cubicBezTo>
                        <a:pt x="1051" y="55"/>
                        <a:pt x="1049" y="50"/>
                        <a:pt x="1047" y="47"/>
                      </a:cubicBezTo>
                      <a:cubicBezTo>
                        <a:pt x="1044" y="44"/>
                        <a:pt x="1040" y="42"/>
                        <a:pt x="1035" y="42"/>
                      </a:cubicBezTo>
                      <a:cubicBezTo>
                        <a:pt x="1028" y="42"/>
                        <a:pt x="1023" y="44"/>
                        <a:pt x="1020" y="49"/>
                      </a:cubicBezTo>
                      <a:cubicBezTo>
                        <a:pt x="1016" y="54"/>
                        <a:pt x="1015" y="61"/>
                        <a:pt x="1015" y="72"/>
                      </a:cubicBezTo>
                      <a:cubicBezTo>
                        <a:pt x="1015" y="115"/>
                        <a:pt x="1015" y="115"/>
                        <a:pt x="1015" y="115"/>
                      </a:cubicBezTo>
                      <a:cubicBezTo>
                        <a:pt x="997" y="115"/>
                        <a:pt x="997" y="115"/>
                        <a:pt x="997" y="115"/>
                      </a:cubicBezTo>
                      <a:cubicBezTo>
                        <a:pt x="997" y="29"/>
                        <a:pt x="997" y="29"/>
                        <a:pt x="997" y="29"/>
                      </a:cubicBezTo>
                      <a:cubicBezTo>
                        <a:pt x="1011" y="29"/>
                        <a:pt x="1011" y="29"/>
                        <a:pt x="1011" y="29"/>
                      </a:cubicBezTo>
                      <a:cubicBezTo>
                        <a:pt x="1013" y="40"/>
                        <a:pt x="1013" y="40"/>
                        <a:pt x="1013" y="40"/>
                      </a:cubicBezTo>
                      <a:cubicBezTo>
                        <a:pt x="1014" y="40"/>
                        <a:pt x="1014" y="40"/>
                        <a:pt x="1014" y="40"/>
                      </a:cubicBezTo>
                      <a:cubicBezTo>
                        <a:pt x="1017" y="36"/>
                        <a:pt x="1020" y="33"/>
                        <a:pt x="1025" y="31"/>
                      </a:cubicBezTo>
                      <a:cubicBezTo>
                        <a:pt x="1029" y="28"/>
                        <a:pt x="1034" y="27"/>
                        <a:pt x="1040" y="27"/>
                      </a:cubicBezTo>
                      <a:cubicBezTo>
                        <a:pt x="1053" y="27"/>
                        <a:pt x="1061" y="32"/>
                        <a:pt x="1066" y="41"/>
                      </a:cubicBezTo>
                      <a:cubicBezTo>
                        <a:pt x="1067" y="41"/>
                        <a:pt x="1067" y="41"/>
                        <a:pt x="1067" y="41"/>
                      </a:cubicBezTo>
                      <a:cubicBezTo>
                        <a:pt x="1070" y="36"/>
                        <a:pt x="1073" y="33"/>
                        <a:pt x="1078" y="31"/>
                      </a:cubicBezTo>
                      <a:cubicBezTo>
                        <a:pt x="1082" y="28"/>
                        <a:pt x="1088" y="27"/>
                        <a:pt x="1094" y="27"/>
                      </a:cubicBezTo>
                      <a:cubicBezTo>
                        <a:pt x="1104" y="27"/>
                        <a:pt x="1111" y="30"/>
                        <a:pt x="1116" y="35"/>
                      </a:cubicBezTo>
                      <a:cubicBezTo>
                        <a:pt x="1121" y="40"/>
                        <a:pt x="1123" y="48"/>
                        <a:pt x="1123" y="59"/>
                      </a:cubicBezTo>
                      <a:cubicBezTo>
                        <a:pt x="1123" y="115"/>
                        <a:pt x="1123" y="115"/>
                        <a:pt x="1123" y="115"/>
                      </a:cubicBezTo>
                      <a:cubicBezTo>
                        <a:pt x="1105" y="115"/>
                        <a:pt x="1105" y="115"/>
                        <a:pt x="1105" y="115"/>
                      </a:cubicBezTo>
                      <a:cubicBezTo>
                        <a:pt x="1105" y="62"/>
                        <a:pt x="1105" y="62"/>
                        <a:pt x="1105" y="62"/>
                      </a:cubicBezTo>
                      <a:cubicBezTo>
                        <a:pt x="1105" y="55"/>
                        <a:pt x="1103" y="50"/>
                        <a:pt x="1101" y="47"/>
                      </a:cubicBezTo>
                      <a:cubicBezTo>
                        <a:pt x="1098" y="44"/>
                        <a:pt x="1095" y="42"/>
                        <a:pt x="1089" y="42"/>
                      </a:cubicBezTo>
                      <a:cubicBezTo>
                        <a:pt x="1082" y="42"/>
                        <a:pt x="1077" y="44"/>
                        <a:pt x="1074" y="49"/>
                      </a:cubicBezTo>
                      <a:cubicBezTo>
                        <a:pt x="1070" y="53"/>
                        <a:pt x="1069" y="60"/>
                        <a:pt x="1069" y="69"/>
                      </a:cubicBezTo>
                      <a:lnTo>
                        <a:pt x="1069" y="115"/>
                      </a:lnTo>
                      <a:close/>
                      <a:moveTo>
                        <a:pt x="1141" y="68"/>
                      </a:moveTo>
                      <a:cubicBezTo>
                        <a:pt x="1141" y="52"/>
                        <a:pt x="1141" y="52"/>
                        <a:pt x="1141" y="52"/>
                      </a:cubicBezTo>
                      <a:cubicBezTo>
                        <a:pt x="1181" y="52"/>
                        <a:pt x="1181" y="52"/>
                        <a:pt x="1181" y="52"/>
                      </a:cubicBezTo>
                      <a:cubicBezTo>
                        <a:pt x="1181" y="68"/>
                        <a:pt x="1181" y="68"/>
                        <a:pt x="1181" y="68"/>
                      </a:cubicBezTo>
                      <a:lnTo>
                        <a:pt x="1141" y="68"/>
                      </a:lnTo>
                      <a:close/>
                      <a:moveTo>
                        <a:pt x="1296" y="115"/>
                      </a:moveTo>
                      <a:cubicBezTo>
                        <a:pt x="1273" y="115"/>
                        <a:pt x="1273" y="115"/>
                        <a:pt x="1273" y="115"/>
                      </a:cubicBezTo>
                      <a:cubicBezTo>
                        <a:pt x="1217" y="24"/>
                        <a:pt x="1217" y="24"/>
                        <a:pt x="1217" y="24"/>
                      </a:cubicBezTo>
                      <a:cubicBezTo>
                        <a:pt x="1217" y="24"/>
                        <a:pt x="1217" y="24"/>
                        <a:pt x="1217" y="24"/>
                      </a:cubicBezTo>
                      <a:cubicBezTo>
                        <a:pt x="1217" y="29"/>
                        <a:pt x="1217" y="29"/>
                        <a:pt x="1217" y="29"/>
                      </a:cubicBezTo>
                      <a:cubicBezTo>
                        <a:pt x="1218" y="39"/>
                        <a:pt x="1218" y="48"/>
                        <a:pt x="1218" y="56"/>
                      </a:cubicBezTo>
                      <a:cubicBezTo>
                        <a:pt x="1218" y="115"/>
                        <a:pt x="1218" y="115"/>
                        <a:pt x="1218" y="115"/>
                      </a:cubicBezTo>
                      <a:cubicBezTo>
                        <a:pt x="1201" y="115"/>
                        <a:pt x="1201" y="115"/>
                        <a:pt x="1201" y="115"/>
                      </a:cubicBezTo>
                      <a:cubicBezTo>
                        <a:pt x="1201" y="1"/>
                        <a:pt x="1201" y="1"/>
                        <a:pt x="1201" y="1"/>
                      </a:cubicBezTo>
                      <a:cubicBezTo>
                        <a:pt x="1224" y="1"/>
                        <a:pt x="1224" y="1"/>
                        <a:pt x="1224" y="1"/>
                      </a:cubicBezTo>
                      <a:cubicBezTo>
                        <a:pt x="1279" y="91"/>
                        <a:pt x="1279" y="91"/>
                        <a:pt x="1279" y="91"/>
                      </a:cubicBezTo>
                      <a:cubicBezTo>
                        <a:pt x="1280" y="91"/>
                        <a:pt x="1280" y="91"/>
                        <a:pt x="1280" y="91"/>
                      </a:cubicBezTo>
                      <a:cubicBezTo>
                        <a:pt x="1280" y="90"/>
                        <a:pt x="1280" y="86"/>
                        <a:pt x="1279" y="78"/>
                      </a:cubicBezTo>
                      <a:cubicBezTo>
                        <a:pt x="1279" y="71"/>
                        <a:pt x="1279" y="65"/>
                        <a:pt x="1279" y="61"/>
                      </a:cubicBezTo>
                      <a:cubicBezTo>
                        <a:pt x="1279" y="1"/>
                        <a:pt x="1279" y="1"/>
                        <a:pt x="1279" y="1"/>
                      </a:cubicBezTo>
                      <a:cubicBezTo>
                        <a:pt x="1296" y="1"/>
                        <a:pt x="1296" y="1"/>
                        <a:pt x="1296" y="1"/>
                      </a:cubicBezTo>
                      <a:lnTo>
                        <a:pt x="1296" y="115"/>
                      </a:lnTo>
                      <a:close/>
                      <a:moveTo>
                        <a:pt x="1409" y="115"/>
                      </a:moveTo>
                      <a:cubicBezTo>
                        <a:pt x="1388" y="115"/>
                        <a:pt x="1388" y="115"/>
                        <a:pt x="1388" y="115"/>
                      </a:cubicBezTo>
                      <a:cubicBezTo>
                        <a:pt x="1359" y="68"/>
                        <a:pt x="1359" y="68"/>
                        <a:pt x="1359" y="68"/>
                      </a:cubicBezTo>
                      <a:cubicBezTo>
                        <a:pt x="1331" y="115"/>
                        <a:pt x="1331" y="115"/>
                        <a:pt x="1331" y="115"/>
                      </a:cubicBezTo>
                      <a:cubicBezTo>
                        <a:pt x="1311" y="115"/>
                        <a:pt x="1311" y="115"/>
                        <a:pt x="1311" y="115"/>
                      </a:cubicBezTo>
                      <a:cubicBezTo>
                        <a:pt x="1349" y="56"/>
                        <a:pt x="1349" y="56"/>
                        <a:pt x="1349" y="56"/>
                      </a:cubicBezTo>
                      <a:cubicBezTo>
                        <a:pt x="1313" y="1"/>
                        <a:pt x="1313" y="1"/>
                        <a:pt x="1313" y="1"/>
                      </a:cubicBezTo>
                      <a:cubicBezTo>
                        <a:pt x="1334" y="1"/>
                        <a:pt x="1334" y="1"/>
                        <a:pt x="1334" y="1"/>
                      </a:cubicBezTo>
                      <a:cubicBezTo>
                        <a:pt x="1360" y="44"/>
                        <a:pt x="1360" y="44"/>
                        <a:pt x="1360" y="44"/>
                      </a:cubicBezTo>
                      <a:cubicBezTo>
                        <a:pt x="1386" y="1"/>
                        <a:pt x="1386" y="1"/>
                        <a:pt x="1386" y="1"/>
                      </a:cubicBezTo>
                      <a:cubicBezTo>
                        <a:pt x="1406" y="1"/>
                        <a:pt x="1406" y="1"/>
                        <a:pt x="1406" y="1"/>
                      </a:cubicBezTo>
                      <a:cubicBezTo>
                        <a:pt x="1371" y="56"/>
                        <a:pt x="1371" y="56"/>
                        <a:pt x="1371" y="56"/>
                      </a:cubicBezTo>
                      <a:lnTo>
                        <a:pt x="1409" y="115"/>
                      </a:lnTo>
                      <a:close/>
                      <a:moveTo>
                        <a:pt x="126" y="418"/>
                      </a:moveTo>
                      <a:cubicBezTo>
                        <a:pt x="113" y="378"/>
                        <a:pt x="113" y="378"/>
                        <a:pt x="113" y="378"/>
                      </a:cubicBezTo>
                      <a:cubicBezTo>
                        <a:pt x="52" y="378"/>
                        <a:pt x="52" y="378"/>
                        <a:pt x="52" y="378"/>
                      </a:cubicBezTo>
                      <a:cubicBezTo>
                        <a:pt x="39" y="418"/>
                        <a:pt x="39" y="418"/>
                        <a:pt x="39" y="418"/>
                      </a:cubicBezTo>
                      <a:cubicBezTo>
                        <a:pt x="0" y="418"/>
                        <a:pt x="0" y="418"/>
                        <a:pt x="0" y="418"/>
                      </a:cubicBezTo>
                      <a:cubicBezTo>
                        <a:pt x="60" y="248"/>
                        <a:pt x="60" y="248"/>
                        <a:pt x="60" y="248"/>
                      </a:cubicBezTo>
                      <a:cubicBezTo>
                        <a:pt x="104" y="248"/>
                        <a:pt x="104" y="248"/>
                        <a:pt x="104" y="248"/>
                      </a:cubicBezTo>
                      <a:cubicBezTo>
                        <a:pt x="165" y="418"/>
                        <a:pt x="165" y="418"/>
                        <a:pt x="165" y="418"/>
                      </a:cubicBezTo>
                      <a:lnTo>
                        <a:pt x="126" y="418"/>
                      </a:lnTo>
                      <a:close/>
                      <a:moveTo>
                        <a:pt x="105" y="348"/>
                      </a:moveTo>
                      <a:cubicBezTo>
                        <a:pt x="93" y="311"/>
                        <a:pt x="87" y="290"/>
                        <a:pt x="86" y="286"/>
                      </a:cubicBezTo>
                      <a:cubicBezTo>
                        <a:pt x="84" y="281"/>
                        <a:pt x="83" y="277"/>
                        <a:pt x="83" y="274"/>
                      </a:cubicBezTo>
                      <a:cubicBezTo>
                        <a:pt x="80" y="284"/>
                        <a:pt x="73" y="309"/>
                        <a:pt x="61" y="348"/>
                      </a:cubicBezTo>
                      <a:lnTo>
                        <a:pt x="105" y="348"/>
                      </a:lnTo>
                      <a:close/>
                      <a:moveTo>
                        <a:pt x="186" y="418"/>
                      </a:moveTo>
                      <a:cubicBezTo>
                        <a:pt x="186" y="248"/>
                        <a:pt x="186" y="248"/>
                        <a:pt x="186" y="248"/>
                      </a:cubicBezTo>
                      <a:cubicBezTo>
                        <a:pt x="222" y="248"/>
                        <a:pt x="222" y="248"/>
                        <a:pt x="222" y="248"/>
                      </a:cubicBezTo>
                      <a:cubicBezTo>
                        <a:pt x="222" y="418"/>
                        <a:pt x="222" y="418"/>
                        <a:pt x="222" y="418"/>
                      </a:cubicBezTo>
                      <a:lnTo>
                        <a:pt x="186" y="418"/>
                      </a:lnTo>
                      <a:close/>
                      <a:moveTo>
                        <a:pt x="251" y="351"/>
                      </a:moveTo>
                      <a:cubicBezTo>
                        <a:pt x="251" y="322"/>
                        <a:pt x="251" y="322"/>
                        <a:pt x="251" y="322"/>
                      </a:cubicBezTo>
                      <a:cubicBezTo>
                        <a:pt x="313" y="322"/>
                        <a:pt x="313" y="322"/>
                        <a:pt x="313" y="322"/>
                      </a:cubicBezTo>
                      <a:cubicBezTo>
                        <a:pt x="313" y="351"/>
                        <a:pt x="313" y="351"/>
                        <a:pt x="313" y="351"/>
                      </a:cubicBezTo>
                      <a:lnTo>
                        <a:pt x="251" y="351"/>
                      </a:lnTo>
                      <a:close/>
                      <a:moveTo>
                        <a:pt x="496" y="333"/>
                      </a:moveTo>
                      <a:cubicBezTo>
                        <a:pt x="496" y="361"/>
                        <a:pt x="489" y="383"/>
                        <a:pt x="475" y="398"/>
                      </a:cubicBezTo>
                      <a:cubicBezTo>
                        <a:pt x="461" y="413"/>
                        <a:pt x="441" y="421"/>
                        <a:pt x="415" y="421"/>
                      </a:cubicBezTo>
                      <a:cubicBezTo>
                        <a:pt x="389" y="421"/>
                        <a:pt x="369" y="413"/>
                        <a:pt x="355" y="398"/>
                      </a:cubicBezTo>
                      <a:cubicBezTo>
                        <a:pt x="341" y="383"/>
                        <a:pt x="334" y="361"/>
                        <a:pt x="334" y="333"/>
                      </a:cubicBezTo>
                      <a:cubicBezTo>
                        <a:pt x="334" y="305"/>
                        <a:pt x="341" y="283"/>
                        <a:pt x="355" y="268"/>
                      </a:cubicBezTo>
                      <a:cubicBezTo>
                        <a:pt x="369" y="253"/>
                        <a:pt x="389" y="246"/>
                        <a:pt x="415" y="246"/>
                      </a:cubicBezTo>
                      <a:cubicBezTo>
                        <a:pt x="441" y="246"/>
                        <a:pt x="461" y="253"/>
                        <a:pt x="475" y="268"/>
                      </a:cubicBezTo>
                      <a:cubicBezTo>
                        <a:pt x="489" y="283"/>
                        <a:pt x="496" y="305"/>
                        <a:pt x="496" y="333"/>
                      </a:cubicBezTo>
                      <a:close/>
                      <a:moveTo>
                        <a:pt x="372" y="333"/>
                      </a:moveTo>
                      <a:cubicBezTo>
                        <a:pt x="372" y="352"/>
                        <a:pt x="375" y="366"/>
                        <a:pt x="383" y="376"/>
                      </a:cubicBezTo>
                      <a:cubicBezTo>
                        <a:pt x="390" y="386"/>
                        <a:pt x="401" y="390"/>
                        <a:pt x="415" y="390"/>
                      </a:cubicBezTo>
                      <a:cubicBezTo>
                        <a:pt x="444" y="390"/>
                        <a:pt x="458" y="371"/>
                        <a:pt x="458" y="333"/>
                      </a:cubicBezTo>
                      <a:cubicBezTo>
                        <a:pt x="458" y="295"/>
                        <a:pt x="444" y="276"/>
                        <a:pt x="415" y="276"/>
                      </a:cubicBezTo>
                      <a:cubicBezTo>
                        <a:pt x="401" y="276"/>
                        <a:pt x="390" y="281"/>
                        <a:pt x="383" y="290"/>
                      </a:cubicBezTo>
                      <a:cubicBezTo>
                        <a:pt x="375" y="300"/>
                        <a:pt x="372" y="314"/>
                        <a:pt x="372" y="333"/>
                      </a:cubicBezTo>
                      <a:close/>
                      <a:moveTo>
                        <a:pt x="603" y="276"/>
                      </a:moveTo>
                      <a:cubicBezTo>
                        <a:pt x="590" y="276"/>
                        <a:pt x="579" y="281"/>
                        <a:pt x="572" y="291"/>
                      </a:cubicBezTo>
                      <a:cubicBezTo>
                        <a:pt x="564" y="301"/>
                        <a:pt x="561" y="316"/>
                        <a:pt x="561" y="334"/>
                      </a:cubicBezTo>
                      <a:cubicBezTo>
                        <a:pt x="561" y="372"/>
                        <a:pt x="575" y="391"/>
                        <a:pt x="603" y="391"/>
                      </a:cubicBezTo>
                      <a:cubicBezTo>
                        <a:pt x="615" y="391"/>
                        <a:pt x="630" y="388"/>
                        <a:pt x="647" y="382"/>
                      </a:cubicBezTo>
                      <a:cubicBezTo>
                        <a:pt x="647" y="412"/>
                        <a:pt x="647" y="412"/>
                        <a:pt x="647" y="412"/>
                      </a:cubicBezTo>
                      <a:cubicBezTo>
                        <a:pt x="633" y="418"/>
                        <a:pt x="617" y="421"/>
                        <a:pt x="600" y="421"/>
                      </a:cubicBezTo>
                      <a:cubicBezTo>
                        <a:pt x="575" y="421"/>
                        <a:pt x="556" y="413"/>
                        <a:pt x="543" y="398"/>
                      </a:cubicBezTo>
                      <a:cubicBezTo>
                        <a:pt x="530" y="383"/>
                        <a:pt x="523" y="362"/>
                        <a:pt x="523" y="334"/>
                      </a:cubicBezTo>
                      <a:cubicBezTo>
                        <a:pt x="523" y="316"/>
                        <a:pt x="527" y="301"/>
                        <a:pt x="533" y="287"/>
                      </a:cubicBezTo>
                      <a:cubicBezTo>
                        <a:pt x="540" y="274"/>
                        <a:pt x="549" y="264"/>
                        <a:pt x="561" y="257"/>
                      </a:cubicBezTo>
                      <a:cubicBezTo>
                        <a:pt x="573" y="250"/>
                        <a:pt x="587" y="246"/>
                        <a:pt x="603" y="246"/>
                      </a:cubicBezTo>
                      <a:cubicBezTo>
                        <a:pt x="620" y="246"/>
                        <a:pt x="636" y="250"/>
                        <a:pt x="653" y="258"/>
                      </a:cubicBezTo>
                      <a:cubicBezTo>
                        <a:pt x="641" y="287"/>
                        <a:pt x="641" y="287"/>
                        <a:pt x="641" y="287"/>
                      </a:cubicBezTo>
                      <a:cubicBezTo>
                        <a:pt x="635" y="284"/>
                        <a:pt x="629" y="282"/>
                        <a:pt x="622" y="279"/>
                      </a:cubicBezTo>
                      <a:cubicBezTo>
                        <a:pt x="616" y="277"/>
                        <a:pt x="609" y="276"/>
                        <a:pt x="603" y="276"/>
                      </a:cubicBezTo>
                      <a:close/>
                      <a:moveTo>
                        <a:pt x="719" y="353"/>
                      </a:moveTo>
                      <a:cubicBezTo>
                        <a:pt x="719" y="418"/>
                        <a:pt x="719" y="418"/>
                        <a:pt x="719" y="418"/>
                      </a:cubicBezTo>
                      <a:cubicBezTo>
                        <a:pt x="683" y="418"/>
                        <a:pt x="683" y="418"/>
                        <a:pt x="683" y="418"/>
                      </a:cubicBezTo>
                      <a:cubicBezTo>
                        <a:pt x="683" y="248"/>
                        <a:pt x="683" y="248"/>
                        <a:pt x="683" y="248"/>
                      </a:cubicBezTo>
                      <a:cubicBezTo>
                        <a:pt x="732" y="248"/>
                        <a:pt x="732" y="248"/>
                        <a:pt x="732" y="248"/>
                      </a:cubicBezTo>
                      <a:cubicBezTo>
                        <a:pt x="755" y="248"/>
                        <a:pt x="772" y="253"/>
                        <a:pt x="784" y="261"/>
                      </a:cubicBezTo>
                      <a:cubicBezTo>
                        <a:pt x="795" y="269"/>
                        <a:pt x="800" y="282"/>
                        <a:pt x="800" y="299"/>
                      </a:cubicBezTo>
                      <a:cubicBezTo>
                        <a:pt x="800" y="309"/>
                        <a:pt x="797" y="318"/>
                        <a:pt x="792" y="326"/>
                      </a:cubicBezTo>
                      <a:cubicBezTo>
                        <a:pt x="786" y="334"/>
                        <a:pt x="779" y="340"/>
                        <a:pt x="769" y="344"/>
                      </a:cubicBezTo>
                      <a:cubicBezTo>
                        <a:pt x="794" y="383"/>
                        <a:pt x="811" y="407"/>
                        <a:pt x="818" y="418"/>
                      </a:cubicBezTo>
                      <a:cubicBezTo>
                        <a:pt x="779" y="418"/>
                        <a:pt x="779" y="418"/>
                        <a:pt x="779" y="418"/>
                      </a:cubicBezTo>
                      <a:cubicBezTo>
                        <a:pt x="738" y="353"/>
                        <a:pt x="738" y="353"/>
                        <a:pt x="738" y="353"/>
                      </a:cubicBezTo>
                      <a:lnTo>
                        <a:pt x="719" y="353"/>
                      </a:lnTo>
                      <a:close/>
                      <a:moveTo>
                        <a:pt x="719" y="324"/>
                      </a:moveTo>
                      <a:cubicBezTo>
                        <a:pt x="730" y="324"/>
                        <a:pt x="730" y="324"/>
                        <a:pt x="730" y="324"/>
                      </a:cubicBezTo>
                      <a:cubicBezTo>
                        <a:pt x="742" y="324"/>
                        <a:pt x="750" y="322"/>
                        <a:pt x="756" y="318"/>
                      </a:cubicBezTo>
                      <a:cubicBezTo>
                        <a:pt x="761" y="314"/>
                        <a:pt x="764" y="308"/>
                        <a:pt x="764" y="300"/>
                      </a:cubicBezTo>
                      <a:cubicBezTo>
                        <a:pt x="764" y="292"/>
                        <a:pt x="761" y="286"/>
                        <a:pt x="755" y="283"/>
                      </a:cubicBezTo>
                      <a:cubicBezTo>
                        <a:pt x="750" y="280"/>
                        <a:pt x="741" y="278"/>
                        <a:pt x="730" y="278"/>
                      </a:cubicBezTo>
                      <a:cubicBezTo>
                        <a:pt x="719" y="278"/>
                        <a:pt x="719" y="278"/>
                        <a:pt x="719" y="278"/>
                      </a:cubicBezTo>
                      <a:lnTo>
                        <a:pt x="719" y="324"/>
                      </a:lnTo>
                      <a:close/>
                      <a:moveTo>
                        <a:pt x="856" y="345"/>
                      </a:moveTo>
                      <a:cubicBezTo>
                        <a:pt x="856" y="306"/>
                        <a:pt x="872" y="277"/>
                        <a:pt x="892" y="258"/>
                      </a:cubicBezTo>
                      <a:cubicBezTo>
                        <a:pt x="909" y="265"/>
                        <a:pt x="909" y="265"/>
                        <a:pt x="909" y="265"/>
                      </a:cubicBezTo>
                      <a:cubicBezTo>
                        <a:pt x="891" y="285"/>
                        <a:pt x="877" y="310"/>
                        <a:pt x="877" y="345"/>
                      </a:cubicBezTo>
                      <a:cubicBezTo>
                        <a:pt x="877" y="380"/>
                        <a:pt x="891" y="405"/>
                        <a:pt x="909" y="424"/>
                      </a:cubicBezTo>
                      <a:cubicBezTo>
                        <a:pt x="892" y="432"/>
                        <a:pt x="892" y="432"/>
                        <a:pt x="892" y="432"/>
                      </a:cubicBezTo>
                      <a:cubicBezTo>
                        <a:pt x="872" y="413"/>
                        <a:pt x="856" y="384"/>
                        <a:pt x="856" y="345"/>
                      </a:cubicBezTo>
                      <a:close/>
                      <a:moveTo>
                        <a:pt x="984" y="307"/>
                      </a:moveTo>
                      <a:cubicBezTo>
                        <a:pt x="915" y="307"/>
                        <a:pt x="915" y="307"/>
                        <a:pt x="915" y="307"/>
                      </a:cubicBezTo>
                      <a:cubicBezTo>
                        <a:pt x="915" y="290"/>
                        <a:pt x="915" y="290"/>
                        <a:pt x="915" y="290"/>
                      </a:cubicBezTo>
                      <a:cubicBezTo>
                        <a:pt x="984" y="290"/>
                        <a:pt x="984" y="290"/>
                        <a:pt x="984" y="290"/>
                      </a:cubicBezTo>
                      <a:lnTo>
                        <a:pt x="984" y="307"/>
                      </a:lnTo>
                      <a:close/>
                      <a:moveTo>
                        <a:pt x="978" y="420"/>
                      </a:moveTo>
                      <a:cubicBezTo>
                        <a:pt x="941" y="420"/>
                        <a:pt x="941" y="420"/>
                        <a:pt x="941" y="420"/>
                      </a:cubicBezTo>
                      <a:cubicBezTo>
                        <a:pt x="941" y="427"/>
                        <a:pt x="941" y="427"/>
                        <a:pt x="941" y="427"/>
                      </a:cubicBezTo>
                      <a:cubicBezTo>
                        <a:pt x="923" y="427"/>
                        <a:pt x="923" y="427"/>
                        <a:pt x="923" y="427"/>
                      </a:cubicBezTo>
                      <a:cubicBezTo>
                        <a:pt x="923" y="365"/>
                        <a:pt x="923" y="365"/>
                        <a:pt x="923" y="365"/>
                      </a:cubicBezTo>
                      <a:cubicBezTo>
                        <a:pt x="978" y="365"/>
                        <a:pt x="978" y="365"/>
                        <a:pt x="978" y="365"/>
                      </a:cubicBezTo>
                      <a:lnTo>
                        <a:pt x="978" y="420"/>
                      </a:lnTo>
                      <a:close/>
                      <a:moveTo>
                        <a:pt x="978" y="332"/>
                      </a:moveTo>
                      <a:cubicBezTo>
                        <a:pt x="924" y="332"/>
                        <a:pt x="924" y="332"/>
                        <a:pt x="924" y="332"/>
                      </a:cubicBezTo>
                      <a:cubicBezTo>
                        <a:pt x="924" y="315"/>
                        <a:pt x="924" y="315"/>
                        <a:pt x="924" y="315"/>
                      </a:cubicBezTo>
                      <a:cubicBezTo>
                        <a:pt x="978" y="315"/>
                        <a:pt x="978" y="315"/>
                        <a:pt x="978" y="315"/>
                      </a:cubicBezTo>
                      <a:lnTo>
                        <a:pt x="978" y="332"/>
                      </a:lnTo>
                      <a:close/>
                      <a:moveTo>
                        <a:pt x="924" y="340"/>
                      </a:moveTo>
                      <a:cubicBezTo>
                        <a:pt x="978" y="340"/>
                        <a:pt x="978" y="340"/>
                        <a:pt x="978" y="340"/>
                      </a:cubicBezTo>
                      <a:cubicBezTo>
                        <a:pt x="978" y="356"/>
                        <a:pt x="978" y="356"/>
                        <a:pt x="978" y="356"/>
                      </a:cubicBezTo>
                      <a:cubicBezTo>
                        <a:pt x="924" y="356"/>
                        <a:pt x="924" y="356"/>
                        <a:pt x="924" y="356"/>
                      </a:cubicBezTo>
                      <a:lnTo>
                        <a:pt x="924" y="340"/>
                      </a:lnTo>
                      <a:close/>
                      <a:moveTo>
                        <a:pt x="978" y="282"/>
                      </a:moveTo>
                      <a:cubicBezTo>
                        <a:pt x="924" y="282"/>
                        <a:pt x="924" y="282"/>
                        <a:pt x="924" y="282"/>
                      </a:cubicBezTo>
                      <a:cubicBezTo>
                        <a:pt x="924" y="266"/>
                        <a:pt x="924" y="266"/>
                        <a:pt x="924" y="266"/>
                      </a:cubicBezTo>
                      <a:cubicBezTo>
                        <a:pt x="978" y="266"/>
                        <a:pt x="978" y="266"/>
                        <a:pt x="978" y="266"/>
                      </a:cubicBezTo>
                      <a:lnTo>
                        <a:pt x="978" y="282"/>
                      </a:lnTo>
                      <a:close/>
                      <a:moveTo>
                        <a:pt x="941" y="382"/>
                      </a:moveTo>
                      <a:cubicBezTo>
                        <a:pt x="941" y="403"/>
                        <a:pt x="941" y="403"/>
                        <a:pt x="941" y="403"/>
                      </a:cubicBezTo>
                      <a:cubicBezTo>
                        <a:pt x="960" y="403"/>
                        <a:pt x="960" y="403"/>
                        <a:pt x="960" y="403"/>
                      </a:cubicBezTo>
                      <a:cubicBezTo>
                        <a:pt x="960" y="382"/>
                        <a:pt x="960" y="382"/>
                        <a:pt x="960" y="382"/>
                      </a:cubicBezTo>
                      <a:lnTo>
                        <a:pt x="941" y="382"/>
                      </a:lnTo>
                      <a:close/>
                      <a:moveTo>
                        <a:pt x="1084" y="314"/>
                      </a:moveTo>
                      <a:cubicBezTo>
                        <a:pt x="1084" y="329"/>
                        <a:pt x="1084" y="329"/>
                        <a:pt x="1084" y="329"/>
                      </a:cubicBezTo>
                      <a:cubicBezTo>
                        <a:pt x="984" y="329"/>
                        <a:pt x="984" y="329"/>
                        <a:pt x="984" y="329"/>
                      </a:cubicBezTo>
                      <a:cubicBezTo>
                        <a:pt x="984" y="314"/>
                        <a:pt x="984" y="314"/>
                        <a:pt x="984" y="314"/>
                      </a:cubicBezTo>
                      <a:cubicBezTo>
                        <a:pt x="1024" y="314"/>
                        <a:pt x="1024" y="314"/>
                        <a:pt x="1024" y="314"/>
                      </a:cubicBezTo>
                      <a:cubicBezTo>
                        <a:pt x="1024" y="306"/>
                        <a:pt x="1024" y="306"/>
                        <a:pt x="1024" y="306"/>
                      </a:cubicBezTo>
                      <a:cubicBezTo>
                        <a:pt x="993" y="306"/>
                        <a:pt x="993" y="306"/>
                        <a:pt x="993" y="306"/>
                      </a:cubicBezTo>
                      <a:cubicBezTo>
                        <a:pt x="993" y="292"/>
                        <a:pt x="993" y="292"/>
                        <a:pt x="993" y="292"/>
                      </a:cubicBezTo>
                      <a:cubicBezTo>
                        <a:pt x="1024" y="292"/>
                        <a:pt x="1024" y="292"/>
                        <a:pt x="1024" y="292"/>
                      </a:cubicBezTo>
                      <a:cubicBezTo>
                        <a:pt x="1024" y="285"/>
                        <a:pt x="1024" y="285"/>
                        <a:pt x="1024" y="285"/>
                      </a:cubicBezTo>
                      <a:cubicBezTo>
                        <a:pt x="989" y="285"/>
                        <a:pt x="989" y="285"/>
                        <a:pt x="989" y="285"/>
                      </a:cubicBezTo>
                      <a:cubicBezTo>
                        <a:pt x="989" y="270"/>
                        <a:pt x="989" y="270"/>
                        <a:pt x="989" y="270"/>
                      </a:cubicBezTo>
                      <a:cubicBezTo>
                        <a:pt x="1024" y="270"/>
                        <a:pt x="1024" y="270"/>
                        <a:pt x="1024" y="270"/>
                      </a:cubicBezTo>
                      <a:cubicBezTo>
                        <a:pt x="1024" y="260"/>
                        <a:pt x="1024" y="260"/>
                        <a:pt x="1024" y="260"/>
                      </a:cubicBezTo>
                      <a:cubicBezTo>
                        <a:pt x="1044" y="260"/>
                        <a:pt x="1044" y="260"/>
                        <a:pt x="1044" y="260"/>
                      </a:cubicBezTo>
                      <a:cubicBezTo>
                        <a:pt x="1044" y="270"/>
                        <a:pt x="1044" y="270"/>
                        <a:pt x="1044" y="270"/>
                      </a:cubicBezTo>
                      <a:cubicBezTo>
                        <a:pt x="1080" y="270"/>
                        <a:pt x="1080" y="270"/>
                        <a:pt x="1080" y="270"/>
                      </a:cubicBezTo>
                      <a:cubicBezTo>
                        <a:pt x="1080" y="285"/>
                        <a:pt x="1080" y="285"/>
                        <a:pt x="1080" y="285"/>
                      </a:cubicBezTo>
                      <a:cubicBezTo>
                        <a:pt x="1044" y="285"/>
                        <a:pt x="1044" y="285"/>
                        <a:pt x="1044" y="285"/>
                      </a:cubicBezTo>
                      <a:cubicBezTo>
                        <a:pt x="1044" y="292"/>
                        <a:pt x="1044" y="292"/>
                        <a:pt x="1044" y="292"/>
                      </a:cubicBezTo>
                      <a:cubicBezTo>
                        <a:pt x="1078" y="292"/>
                        <a:pt x="1078" y="292"/>
                        <a:pt x="1078" y="292"/>
                      </a:cubicBezTo>
                      <a:cubicBezTo>
                        <a:pt x="1078" y="306"/>
                        <a:pt x="1078" y="306"/>
                        <a:pt x="1078" y="306"/>
                      </a:cubicBezTo>
                      <a:cubicBezTo>
                        <a:pt x="1044" y="306"/>
                        <a:pt x="1044" y="306"/>
                        <a:pt x="1044" y="306"/>
                      </a:cubicBezTo>
                      <a:cubicBezTo>
                        <a:pt x="1044" y="314"/>
                        <a:pt x="1044" y="314"/>
                        <a:pt x="1044" y="314"/>
                      </a:cubicBezTo>
                      <a:lnTo>
                        <a:pt x="1084" y="314"/>
                      </a:lnTo>
                      <a:close/>
                      <a:moveTo>
                        <a:pt x="1074" y="409"/>
                      </a:moveTo>
                      <a:cubicBezTo>
                        <a:pt x="1074" y="419"/>
                        <a:pt x="1072" y="423"/>
                        <a:pt x="1066" y="426"/>
                      </a:cubicBezTo>
                      <a:cubicBezTo>
                        <a:pt x="1060" y="429"/>
                        <a:pt x="1052" y="429"/>
                        <a:pt x="1040" y="429"/>
                      </a:cubicBezTo>
                      <a:cubicBezTo>
                        <a:pt x="1039" y="424"/>
                        <a:pt x="1037" y="417"/>
                        <a:pt x="1034" y="412"/>
                      </a:cubicBezTo>
                      <a:cubicBezTo>
                        <a:pt x="1041" y="412"/>
                        <a:pt x="1049" y="412"/>
                        <a:pt x="1051" y="412"/>
                      </a:cubicBezTo>
                      <a:cubicBezTo>
                        <a:pt x="1053" y="412"/>
                        <a:pt x="1054" y="411"/>
                        <a:pt x="1054" y="409"/>
                      </a:cubicBezTo>
                      <a:cubicBezTo>
                        <a:pt x="1054" y="396"/>
                        <a:pt x="1054" y="396"/>
                        <a:pt x="1054" y="396"/>
                      </a:cubicBezTo>
                      <a:cubicBezTo>
                        <a:pt x="1016" y="396"/>
                        <a:pt x="1016" y="396"/>
                        <a:pt x="1016" y="396"/>
                      </a:cubicBezTo>
                      <a:cubicBezTo>
                        <a:pt x="1016" y="429"/>
                        <a:pt x="1016" y="429"/>
                        <a:pt x="1016" y="429"/>
                      </a:cubicBezTo>
                      <a:cubicBezTo>
                        <a:pt x="996" y="429"/>
                        <a:pt x="996" y="429"/>
                        <a:pt x="996" y="429"/>
                      </a:cubicBezTo>
                      <a:cubicBezTo>
                        <a:pt x="996" y="336"/>
                        <a:pt x="996" y="336"/>
                        <a:pt x="996" y="336"/>
                      </a:cubicBezTo>
                      <a:cubicBezTo>
                        <a:pt x="1074" y="336"/>
                        <a:pt x="1074" y="336"/>
                        <a:pt x="1074" y="336"/>
                      </a:cubicBezTo>
                      <a:lnTo>
                        <a:pt x="1074" y="409"/>
                      </a:lnTo>
                      <a:close/>
                      <a:moveTo>
                        <a:pt x="1016" y="351"/>
                      </a:moveTo>
                      <a:cubicBezTo>
                        <a:pt x="1016" y="359"/>
                        <a:pt x="1016" y="359"/>
                        <a:pt x="1016" y="359"/>
                      </a:cubicBezTo>
                      <a:cubicBezTo>
                        <a:pt x="1054" y="359"/>
                        <a:pt x="1054" y="359"/>
                        <a:pt x="1054" y="359"/>
                      </a:cubicBezTo>
                      <a:cubicBezTo>
                        <a:pt x="1054" y="351"/>
                        <a:pt x="1054" y="351"/>
                        <a:pt x="1054" y="351"/>
                      </a:cubicBezTo>
                      <a:lnTo>
                        <a:pt x="1016" y="351"/>
                      </a:lnTo>
                      <a:close/>
                      <a:moveTo>
                        <a:pt x="1054" y="382"/>
                      </a:moveTo>
                      <a:cubicBezTo>
                        <a:pt x="1054" y="373"/>
                        <a:pt x="1054" y="373"/>
                        <a:pt x="1054" y="373"/>
                      </a:cubicBezTo>
                      <a:cubicBezTo>
                        <a:pt x="1016" y="373"/>
                        <a:pt x="1016" y="373"/>
                        <a:pt x="1016" y="373"/>
                      </a:cubicBezTo>
                      <a:cubicBezTo>
                        <a:pt x="1016" y="382"/>
                        <a:pt x="1016" y="382"/>
                        <a:pt x="1016" y="382"/>
                      </a:cubicBezTo>
                      <a:lnTo>
                        <a:pt x="1054" y="382"/>
                      </a:lnTo>
                      <a:close/>
                      <a:moveTo>
                        <a:pt x="1163" y="380"/>
                      </a:moveTo>
                      <a:cubicBezTo>
                        <a:pt x="1145" y="391"/>
                        <a:pt x="1125" y="403"/>
                        <a:pt x="1109" y="413"/>
                      </a:cubicBezTo>
                      <a:cubicBezTo>
                        <a:pt x="1096" y="393"/>
                        <a:pt x="1096" y="393"/>
                        <a:pt x="1096" y="393"/>
                      </a:cubicBezTo>
                      <a:cubicBezTo>
                        <a:pt x="1111" y="385"/>
                        <a:pt x="1134" y="372"/>
                        <a:pt x="1156" y="360"/>
                      </a:cubicBezTo>
                      <a:lnTo>
                        <a:pt x="1163" y="380"/>
                      </a:lnTo>
                      <a:close/>
                      <a:moveTo>
                        <a:pt x="1256" y="325"/>
                      </a:moveTo>
                      <a:cubicBezTo>
                        <a:pt x="1245" y="338"/>
                        <a:pt x="1232" y="351"/>
                        <a:pt x="1221" y="361"/>
                      </a:cubicBezTo>
                      <a:cubicBezTo>
                        <a:pt x="1233" y="377"/>
                        <a:pt x="1249" y="390"/>
                        <a:pt x="1268" y="398"/>
                      </a:cubicBezTo>
                      <a:cubicBezTo>
                        <a:pt x="1262" y="402"/>
                        <a:pt x="1255" y="411"/>
                        <a:pt x="1252" y="417"/>
                      </a:cubicBezTo>
                      <a:cubicBezTo>
                        <a:pt x="1226" y="404"/>
                        <a:pt x="1207" y="382"/>
                        <a:pt x="1192" y="355"/>
                      </a:cubicBezTo>
                      <a:cubicBezTo>
                        <a:pt x="1192" y="403"/>
                        <a:pt x="1192" y="403"/>
                        <a:pt x="1192" y="403"/>
                      </a:cubicBezTo>
                      <a:cubicBezTo>
                        <a:pt x="1192" y="416"/>
                        <a:pt x="1190" y="422"/>
                        <a:pt x="1182" y="425"/>
                      </a:cubicBezTo>
                      <a:cubicBezTo>
                        <a:pt x="1174" y="429"/>
                        <a:pt x="1163" y="430"/>
                        <a:pt x="1146" y="430"/>
                      </a:cubicBezTo>
                      <a:cubicBezTo>
                        <a:pt x="1146" y="423"/>
                        <a:pt x="1142" y="413"/>
                        <a:pt x="1139" y="407"/>
                      </a:cubicBezTo>
                      <a:cubicBezTo>
                        <a:pt x="1150" y="407"/>
                        <a:pt x="1162" y="407"/>
                        <a:pt x="1165" y="407"/>
                      </a:cubicBezTo>
                      <a:cubicBezTo>
                        <a:pt x="1169" y="407"/>
                        <a:pt x="1170" y="406"/>
                        <a:pt x="1170" y="403"/>
                      </a:cubicBezTo>
                      <a:cubicBezTo>
                        <a:pt x="1170" y="308"/>
                        <a:pt x="1170" y="308"/>
                        <a:pt x="1170" y="308"/>
                      </a:cubicBezTo>
                      <a:cubicBezTo>
                        <a:pt x="1102" y="308"/>
                        <a:pt x="1102" y="308"/>
                        <a:pt x="1102" y="308"/>
                      </a:cubicBezTo>
                      <a:cubicBezTo>
                        <a:pt x="1102" y="288"/>
                        <a:pt x="1102" y="288"/>
                        <a:pt x="1102" y="288"/>
                      </a:cubicBezTo>
                      <a:cubicBezTo>
                        <a:pt x="1170" y="288"/>
                        <a:pt x="1170" y="288"/>
                        <a:pt x="1170" y="288"/>
                      </a:cubicBezTo>
                      <a:cubicBezTo>
                        <a:pt x="1170" y="260"/>
                        <a:pt x="1170" y="260"/>
                        <a:pt x="1170" y="260"/>
                      </a:cubicBezTo>
                      <a:cubicBezTo>
                        <a:pt x="1192" y="260"/>
                        <a:pt x="1192" y="260"/>
                        <a:pt x="1192" y="260"/>
                      </a:cubicBezTo>
                      <a:cubicBezTo>
                        <a:pt x="1192" y="288"/>
                        <a:pt x="1192" y="288"/>
                        <a:pt x="1192" y="288"/>
                      </a:cubicBezTo>
                      <a:cubicBezTo>
                        <a:pt x="1229" y="288"/>
                        <a:pt x="1229" y="288"/>
                        <a:pt x="1229" y="288"/>
                      </a:cubicBezTo>
                      <a:cubicBezTo>
                        <a:pt x="1221" y="282"/>
                        <a:pt x="1212" y="277"/>
                        <a:pt x="1204" y="273"/>
                      </a:cubicBezTo>
                      <a:cubicBezTo>
                        <a:pt x="1216" y="259"/>
                        <a:pt x="1216" y="259"/>
                        <a:pt x="1216" y="259"/>
                      </a:cubicBezTo>
                      <a:cubicBezTo>
                        <a:pt x="1227" y="264"/>
                        <a:pt x="1242" y="272"/>
                        <a:pt x="1250" y="278"/>
                      </a:cubicBezTo>
                      <a:cubicBezTo>
                        <a:pt x="1242" y="288"/>
                        <a:pt x="1242" y="288"/>
                        <a:pt x="1242" y="288"/>
                      </a:cubicBezTo>
                      <a:cubicBezTo>
                        <a:pt x="1262" y="288"/>
                        <a:pt x="1262" y="288"/>
                        <a:pt x="1262" y="288"/>
                      </a:cubicBezTo>
                      <a:cubicBezTo>
                        <a:pt x="1262" y="308"/>
                        <a:pt x="1262" y="308"/>
                        <a:pt x="1262" y="308"/>
                      </a:cubicBezTo>
                      <a:cubicBezTo>
                        <a:pt x="1192" y="308"/>
                        <a:pt x="1192" y="308"/>
                        <a:pt x="1192" y="308"/>
                      </a:cubicBezTo>
                      <a:cubicBezTo>
                        <a:pt x="1192" y="310"/>
                        <a:pt x="1192" y="310"/>
                        <a:pt x="1192" y="310"/>
                      </a:cubicBezTo>
                      <a:cubicBezTo>
                        <a:pt x="1196" y="322"/>
                        <a:pt x="1202" y="334"/>
                        <a:pt x="1209" y="345"/>
                      </a:cubicBezTo>
                      <a:cubicBezTo>
                        <a:pt x="1219" y="335"/>
                        <a:pt x="1230" y="322"/>
                        <a:pt x="1237" y="312"/>
                      </a:cubicBezTo>
                      <a:lnTo>
                        <a:pt x="1256" y="325"/>
                      </a:lnTo>
                      <a:close/>
                      <a:moveTo>
                        <a:pt x="1136" y="359"/>
                      </a:moveTo>
                      <a:cubicBezTo>
                        <a:pt x="1131" y="350"/>
                        <a:pt x="1119" y="335"/>
                        <a:pt x="1109" y="326"/>
                      </a:cubicBezTo>
                      <a:cubicBezTo>
                        <a:pt x="1125" y="314"/>
                        <a:pt x="1125" y="314"/>
                        <a:pt x="1125" y="314"/>
                      </a:cubicBezTo>
                      <a:cubicBezTo>
                        <a:pt x="1135" y="323"/>
                        <a:pt x="1148" y="337"/>
                        <a:pt x="1153" y="346"/>
                      </a:cubicBezTo>
                      <a:lnTo>
                        <a:pt x="1136" y="359"/>
                      </a:lnTo>
                      <a:close/>
                      <a:moveTo>
                        <a:pt x="1373" y="325"/>
                      </a:moveTo>
                      <a:cubicBezTo>
                        <a:pt x="1373" y="331"/>
                        <a:pt x="1373" y="331"/>
                        <a:pt x="1373" y="331"/>
                      </a:cubicBezTo>
                      <a:cubicBezTo>
                        <a:pt x="1431" y="331"/>
                        <a:pt x="1431" y="331"/>
                        <a:pt x="1431" y="331"/>
                      </a:cubicBezTo>
                      <a:cubicBezTo>
                        <a:pt x="1431" y="344"/>
                        <a:pt x="1431" y="344"/>
                        <a:pt x="1431" y="344"/>
                      </a:cubicBezTo>
                      <a:cubicBezTo>
                        <a:pt x="1373" y="344"/>
                        <a:pt x="1373" y="344"/>
                        <a:pt x="1373" y="344"/>
                      </a:cubicBezTo>
                      <a:cubicBezTo>
                        <a:pt x="1373" y="351"/>
                        <a:pt x="1373" y="351"/>
                        <a:pt x="1373" y="351"/>
                      </a:cubicBezTo>
                      <a:cubicBezTo>
                        <a:pt x="1444" y="351"/>
                        <a:pt x="1444" y="351"/>
                        <a:pt x="1444" y="351"/>
                      </a:cubicBezTo>
                      <a:cubicBezTo>
                        <a:pt x="1444" y="366"/>
                        <a:pt x="1444" y="366"/>
                        <a:pt x="1444" y="366"/>
                      </a:cubicBezTo>
                      <a:cubicBezTo>
                        <a:pt x="1281" y="366"/>
                        <a:pt x="1281" y="366"/>
                        <a:pt x="1281" y="366"/>
                      </a:cubicBezTo>
                      <a:cubicBezTo>
                        <a:pt x="1281" y="351"/>
                        <a:pt x="1281" y="351"/>
                        <a:pt x="1281" y="351"/>
                      </a:cubicBezTo>
                      <a:cubicBezTo>
                        <a:pt x="1351" y="351"/>
                        <a:pt x="1351" y="351"/>
                        <a:pt x="1351" y="351"/>
                      </a:cubicBezTo>
                      <a:cubicBezTo>
                        <a:pt x="1351" y="344"/>
                        <a:pt x="1351" y="344"/>
                        <a:pt x="1351" y="344"/>
                      </a:cubicBezTo>
                      <a:cubicBezTo>
                        <a:pt x="1294" y="344"/>
                        <a:pt x="1294" y="344"/>
                        <a:pt x="1294" y="344"/>
                      </a:cubicBezTo>
                      <a:cubicBezTo>
                        <a:pt x="1294" y="331"/>
                        <a:pt x="1294" y="331"/>
                        <a:pt x="1294" y="331"/>
                      </a:cubicBezTo>
                      <a:cubicBezTo>
                        <a:pt x="1351" y="331"/>
                        <a:pt x="1351" y="331"/>
                        <a:pt x="1351" y="331"/>
                      </a:cubicBezTo>
                      <a:cubicBezTo>
                        <a:pt x="1351" y="325"/>
                        <a:pt x="1351" y="325"/>
                        <a:pt x="1351" y="325"/>
                      </a:cubicBezTo>
                      <a:cubicBezTo>
                        <a:pt x="1298" y="325"/>
                        <a:pt x="1298" y="325"/>
                        <a:pt x="1298" y="325"/>
                      </a:cubicBezTo>
                      <a:cubicBezTo>
                        <a:pt x="1298" y="312"/>
                        <a:pt x="1298" y="312"/>
                        <a:pt x="1298" y="312"/>
                      </a:cubicBezTo>
                      <a:cubicBezTo>
                        <a:pt x="1351" y="312"/>
                        <a:pt x="1351" y="312"/>
                        <a:pt x="1351" y="312"/>
                      </a:cubicBezTo>
                      <a:cubicBezTo>
                        <a:pt x="1351" y="305"/>
                        <a:pt x="1351" y="305"/>
                        <a:pt x="1351" y="305"/>
                      </a:cubicBezTo>
                      <a:cubicBezTo>
                        <a:pt x="1281" y="305"/>
                        <a:pt x="1281" y="305"/>
                        <a:pt x="1281" y="305"/>
                      </a:cubicBezTo>
                      <a:cubicBezTo>
                        <a:pt x="1281" y="290"/>
                        <a:pt x="1281" y="290"/>
                        <a:pt x="1281" y="290"/>
                      </a:cubicBezTo>
                      <a:cubicBezTo>
                        <a:pt x="1351" y="290"/>
                        <a:pt x="1351" y="290"/>
                        <a:pt x="1351" y="290"/>
                      </a:cubicBezTo>
                      <a:cubicBezTo>
                        <a:pt x="1351" y="284"/>
                        <a:pt x="1351" y="284"/>
                        <a:pt x="1351" y="284"/>
                      </a:cubicBezTo>
                      <a:cubicBezTo>
                        <a:pt x="1300" y="284"/>
                        <a:pt x="1300" y="284"/>
                        <a:pt x="1300" y="284"/>
                      </a:cubicBezTo>
                      <a:cubicBezTo>
                        <a:pt x="1300" y="271"/>
                        <a:pt x="1300" y="271"/>
                        <a:pt x="1300" y="271"/>
                      </a:cubicBezTo>
                      <a:cubicBezTo>
                        <a:pt x="1351" y="271"/>
                        <a:pt x="1351" y="271"/>
                        <a:pt x="1351" y="271"/>
                      </a:cubicBezTo>
                      <a:cubicBezTo>
                        <a:pt x="1351" y="260"/>
                        <a:pt x="1351" y="260"/>
                        <a:pt x="1351" y="260"/>
                      </a:cubicBezTo>
                      <a:cubicBezTo>
                        <a:pt x="1373" y="260"/>
                        <a:pt x="1373" y="260"/>
                        <a:pt x="1373" y="260"/>
                      </a:cubicBezTo>
                      <a:cubicBezTo>
                        <a:pt x="1373" y="271"/>
                        <a:pt x="1373" y="271"/>
                        <a:pt x="1373" y="271"/>
                      </a:cubicBezTo>
                      <a:cubicBezTo>
                        <a:pt x="1423" y="271"/>
                        <a:pt x="1423" y="271"/>
                        <a:pt x="1423" y="271"/>
                      </a:cubicBezTo>
                      <a:cubicBezTo>
                        <a:pt x="1423" y="290"/>
                        <a:pt x="1423" y="290"/>
                        <a:pt x="1423" y="290"/>
                      </a:cubicBezTo>
                      <a:cubicBezTo>
                        <a:pt x="1444" y="290"/>
                        <a:pt x="1444" y="290"/>
                        <a:pt x="1444" y="290"/>
                      </a:cubicBezTo>
                      <a:cubicBezTo>
                        <a:pt x="1444" y="305"/>
                        <a:pt x="1444" y="305"/>
                        <a:pt x="1444" y="305"/>
                      </a:cubicBezTo>
                      <a:cubicBezTo>
                        <a:pt x="1423" y="305"/>
                        <a:pt x="1423" y="305"/>
                        <a:pt x="1423" y="305"/>
                      </a:cubicBezTo>
                      <a:cubicBezTo>
                        <a:pt x="1423" y="325"/>
                        <a:pt x="1423" y="325"/>
                        <a:pt x="1423" y="325"/>
                      </a:cubicBezTo>
                      <a:lnTo>
                        <a:pt x="1373" y="325"/>
                      </a:lnTo>
                      <a:close/>
                      <a:moveTo>
                        <a:pt x="1304" y="371"/>
                      </a:moveTo>
                      <a:cubicBezTo>
                        <a:pt x="1424" y="371"/>
                        <a:pt x="1424" y="371"/>
                        <a:pt x="1424" y="371"/>
                      </a:cubicBezTo>
                      <a:cubicBezTo>
                        <a:pt x="1424" y="430"/>
                        <a:pt x="1424" y="430"/>
                        <a:pt x="1424" y="430"/>
                      </a:cubicBezTo>
                      <a:cubicBezTo>
                        <a:pt x="1403" y="430"/>
                        <a:pt x="1403" y="430"/>
                        <a:pt x="1403" y="430"/>
                      </a:cubicBezTo>
                      <a:cubicBezTo>
                        <a:pt x="1403" y="425"/>
                        <a:pt x="1403" y="425"/>
                        <a:pt x="1403" y="425"/>
                      </a:cubicBezTo>
                      <a:cubicBezTo>
                        <a:pt x="1325" y="425"/>
                        <a:pt x="1325" y="425"/>
                        <a:pt x="1325" y="425"/>
                      </a:cubicBezTo>
                      <a:cubicBezTo>
                        <a:pt x="1325" y="430"/>
                        <a:pt x="1325" y="430"/>
                        <a:pt x="1325" y="430"/>
                      </a:cubicBezTo>
                      <a:cubicBezTo>
                        <a:pt x="1304" y="430"/>
                        <a:pt x="1304" y="430"/>
                        <a:pt x="1304" y="430"/>
                      </a:cubicBezTo>
                      <a:lnTo>
                        <a:pt x="1304" y="371"/>
                      </a:lnTo>
                      <a:close/>
                      <a:moveTo>
                        <a:pt x="1325" y="385"/>
                      </a:moveTo>
                      <a:cubicBezTo>
                        <a:pt x="1325" y="392"/>
                        <a:pt x="1325" y="392"/>
                        <a:pt x="1325" y="392"/>
                      </a:cubicBezTo>
                      <a:cubicBezTo>
                        <a:pt x="1403" y="392"/>
                        <a:pt x="1403" y="392"/>
                        <a:pt x="1403" y="392"/>
                      </a:cubicBezTo>
                      <a:cubicBezTo>
                        <a:pt x="1403" y="385"/>
                        <a:pt x="1403" y="385"/>
                        <a:pt x="1403" y="385"/>
                      </a:cubicBezTo>
                      <a:lnTo>
                        <a:pt x="1325" y="385"/>
                      </a:lnTo>
                      <a:close/>
                      <a:moveTo>
                        <a:pt x="1403" y="411"/>
                      </a:moveTo>
                      <a:cubicBezTo>
                        <a:pt x="1403" y="404"/>
                        <a:pt x="1403" y="404"/>
                        <a:pt x="1403" y="404"/>
                      </a:cubicBezTo>
                      <a:cubicBezTo>
                        <a:pt x="1325" y="404"/>
                        <a:pt x="1325" y="404"/>
                        <a:pt x="1325" y="404"/>
                      </a:cubicBezTo>
                      <a:cubicBezTo>
                        <a:pt x="1325" y="411"/>
                        <a:pt x="1325" y="411"/>
                        <a:pt x="1325" y="411"/>
                      </a:cubicBezTo>
                      <a:lnTo>
                        <a:pt x="1403" y="411"/>
                      </a:lnTo>
                      <a:close/>
                      <a:moveTo>
                        <a:pt x="1373" y="290"/>
                      </a:moveTo>
                      <a:cubicBezTo>
                        <a:pt x="1402" y="290"/>
                        <a:pt x="1402" y="290"/>
                        <a:pt x="1402" y="290"/>
                      </a:cubicBezTo>
                      <a:cubicBezTo>
                        <a:pt x="1402" y="284"/>
                        <a:pt x="1402" y="284"/>
                        <a:pt x="1402" y="284"/>
                      </a:cubicBezTo>
                      <a:cubicBezTo>
                        <a:pt x="1373" y="284"/>
                        <a:pt x="1373" y="284"/>
                        <a:pt x="1373" y="284"/>
                      </a:cubicBezTo>
                      <a:lnTo>
                        <a:pt x="1373" y="290"/>
                      </a:lnTo>
                      <a:close/>
                      <a:moveTo>
                        <a:pt x="1373" y="312"/>
                      </a:moveTo>
                      <a:cubicBezTo>
                        <a:pt x="1402" y="312"/>
                        <a:pt x="1402" y="312"/>
                        <a:pt x="1402" y="312"/>
                      </a:cubicBezTo>
                      <a:cubicBezTo>
                        <a:pt x="1402" y="305"/>
                        <a:pt x="1402" y="305"/>
                        <a:pt x="1402" y="305"/>
                      </a:cubicBezTo>
                      <a:cubicBezTo>
                        <a:pt x="1373" y="305"/>
                        <a:pt x="1373" y="305"/>
                        <a:pt x="1373" y="305"/>
                      </a:cubicBezTo>
                      <a:lnTo>
                        <a:pt x="1373" y="312"/>
                      </a:lnTo>
                      <a:close/>
                      <a:moveTo>
                        <a:pt x="1507" y="345"/>
                      </a:moveTo>
                      <a:cubicBezTo>
                        <a:pt x="1507" y="384"/>
                        <a:pt x="1491" y="413"/>
                        <a:pt x="1471" y="432"/>
                      </a:cubicBezTo>
                      <a:cubicBezTo>
                        <a:pt x="1454" y="424"/>
                        <a:pt x="1454" y="424"/>
                        <a:pt x="1454" y="424"/>
                      </a:cubicBezTo>
                      <a:cubicBezTo>
                        <a:pt x="1472" y="405"/>
                        <a:pt x="1486" y="380"/>
                        <a:pt x="1486" y="345"/>
                      </a:cubicBezTo>
                      <a:cubicBezTo>
                        <a:pt x="1486" y="310"/>
                        <a:pt x="1472" y="285"/>
                        <a:pt x="1454" y="265"/>
                      </a:cubicBezTo>
                      <a:cubicBezTo>
                        <a:pt x="1471" y="258"/>
                        <a:pt x="1471" y="258"/>
                        <a:pt x="1471" y="258"/>
                      </a:cubicBezTo>
                      <a:cubicBezTo>
                        <a:pt x="1491" y="277"/>
                        <a:pt x="1507" y="306"/>
                        <a:pt x="1507"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19" name="Freeform 31">
                  <a:extLst>
                    <a:ext uri="{FF2B5EF4-FFF2-40B4-BE49-F238E27FC236}">
                      <a16:creationId xmlns:a16="http://schemas.microsoft.com/office/drawing/2014/main" id="{C07A059A-740D-7379-641E-741B985AB8D1}"/>
                    </a:ext>
                  </a:extLst>
                </p:cNvPr>
                <p:cNvSpPr>
                  <a:spLocks noEditPoints="1"/>
                </p:cNvSpPr>
                <p:nvPr/>
              </p:nvSpPr>
              <p:spPr bwMode="auto">
                <a:xfrm>
                  <a:off x="2064681" y="2873166"/>
                  <a:ext cx="473075" cy="111125"/>
                </a:xfrm>
                <a:custGeom>
                  <a:avLst/>
                  <a:gdLst>
                    <a:gd name="T0" fmla="*/ 49 w 994"/>
                    <a:gd name="T1" fmla="*/ 150 h 233"/>
                    <a:gd name="T2" fmla="*/ 0 w 994"/>
                    <a:gd name="T3" fmla="*/ 230 h 233"/>
                    <a:gd name="T4" fmla="*/ 101 w 994"/>
                    <a:gd name="T5" fmla="*/ 2 h 233"/>
                    <a:gd name="T6" fmla="*/ 172 w 994"/>
                    <a:gd name="T7" fmla="*/ 230 h 233"/>
                    <a:gd name="T8" fmla="*/ 55 w 994"/>
                    <a:gd name="T9" fmla="*/ 136 h 233"/>
                    <a:gd name="T10" fmla="*/ 105 w 994"/>
                    <a:gd name="T11" fmla="*/ 54 h 233"/>
                    <a:gd name="T12" fmla="*/ 86 w 994"/>
                    <a:gd name="T13" fmla="*/ 54 h 233"/>
                    <a:gd name="T14" fmla="*/ 222 w 994"/>
                    <a:gd name="T15" fmla="*/ 230 h 233"/>
                    <a:gd name="T16" fmla="*/ 238 w 994"/>
                    <a:gd name="T17" fmla="*/ 3 h 233"/>
                    <a:gd name="T18" fmla="*/ 222 w 994"/>
                    <a:gd name="T19" fmla="*/ 230 h 233"/>
                    <a:gd name="T20" fmla="*/ 284 w 994"/>
                    <a:gd name="T21" fmla="*/ 113 h 233"/>
                    <a:gd name="T22" fmla="*/ 358 w 994"/>
                    <a:gd name="T23" fmla="*/ 126 h 233"/>
                    <a:gd name="T24" fmla="*/ 595 w 994"/>
                    <a:gd name="T25" fmla="*/ 116 h 233"/>
                    <a:gd name="T26" fmla="*/ 494 w 994"/>
                    <a:gd name="T27" fmla="*/ 233 h 233"/>
                    <a:gd name="T28" fmla="*/ 392 w 994"/>
                    <a:gd name="T29" fmla="*/ 116 h 233"/>
                    <a:gd name="T30" fmla="*/ 494 w 994"/>
                    <a:gd name="T31" fmla="*/ 0 h 233"/>
                    <a:gd name="T32" fmla="*/ 595 w 994"/>
                    <a:gd name="T33" fmla="*/ 116 h 233"/>
                    <a:gd name="T34" fmla="*/ 431 w 994"/>
                    <a:gd name="T35" fmla="*/ 191 h 233"/>
                    <a:gd name="T36" fmla="*/ 556 w 994"/>
                    <a:gd name="T37" fmla="*/ 192 h 233"/>
                    <a:gd name="T38" fmla="*/ 556 w 994"/>
                    <a:gd name="T39" fmla="*/ 41 h 233"/>
                    <a:gd name="T40" fmla="*/ 432 w 994"/>
                    <a:gd name="T41" fmla="*/ 41 h 233"/>
                    <a:gd name="T42" fmla="*/ 744 w 994"/>
                    <a:gd name="T43" fmla="*/ 14 h 233"/>
                    <a:gd name="T44" fmla="*/ 652 w 994"/>
                    <a:gd name="T45" fmla="*/ 116 h 233"/>
                    <a:gd name="T46" fmla="*/ 741 w 994"/>
                    <a:gd name="T47" fmla="*/ 218 h 233"/>
                    <a:gd name="T48" fmla="*/ 794 w 994"/>
                    <a:gd name="T49" fmla="*/ 225 h 233"/>
                    <a:gd name="T50" fmla="*/ 662 w 994"/>
                    <a:gd name="T51" fmla="*/ 202 h 233"/>
                    <a:gd name="T52" fmla="*/ 648 w 994"/>
                    <a:gd name="T53" fmla="*/ 55 h 233"/>
                    <a:gd name="T54" fmla="*/ 743 w 994"/>
                    <a:gd name="T55" fmla="*/ 0 h 233"/>
                    <a:gd name="T56" fmla="*/ 796 w 994"/>
                    <a:gd name="T57" fmla="*/ 27 h 233"/>
                    <a:gd name="T58" fmla="*/ 860 w 994"/>
                    <a:gd name="T59" fmla="*/ 131 h 233"/>
                    <a:gd name="T60" fmla="*/ 844 w 994"/>
                    <a:gd name="T61" fmla="*/ 230 h 233"/>
                    <a:gd name="T62" fmla="*/ 898 w 994"/>
                    <a:gd name="T63" fmla="*/ 3 h 233"/>
                    <a:gd name="T64" fmla="*/ 981 w 994"/>
                    <a:gd name="T65" fmla="*/ 66 h 233"/>
                    <a:gd name="T66" fmla="*/ 932 w 994"/>
                    <a:gd name="T67" fmla="*/ 127 h 233"/>
                    <a:gd name="T68" fmla="*/ 975 w 994"/>
                    <a:gd name="T69" fmla="*/ 230 h 233"/>
                    <a:gd name="T70" fmla="*/ 860 w 994"/>
                    <a:gd name="T71" fmla="*/ 131 h 233"/>
                    <a:gd name="T72" fmla="*/ 903 w 994"/>
                    <a:gd name="T73" fmla="*/ 117 h 233"/>
                    <a:gd name="T74" fmla="*/ 964 w 994"/>
                    <a:gd name="T75" fmla="*/ 67 h 233"/>
                    <a:gd name="T76" fmla="*/ 898 w 994"/>
                    <a:gd name="T77" fmla="*/ 17 h 233"/>
                    <a:gd name="T78" fmla="*/ 860 w 994"/>
                    <a:gd name="T79"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4" h="233">
                      <a:moveTo>
                        <a:pt x="141" y="150"/>
                      </a:moveTo>
                      <a:cubicBezTo>
                        <a:pt x="49" y="150"/>
                        <a:pt x="49" y="150"/>
                        <a:pt x="49" y="150"/>
                      </a:cubicBezTo>
                      <a:cubicBezTo>
                        <a:pt x="17" y="230"/>
                        <a:pt x="17" y="230"/>
                        <a:pt x="17" y="230"/>
                      </a:cubicBezTo>
                      <a:cubicBezTo>
                        <a:pt x="0" y="230"/>
                        <a:pt x="0" y="230"/>
                        <a:pt x="0" y="230"/>
                      </a:cubicBezTo>
                      <a:cubicBezTo>
                        <a:pt x="91" y="2"/>
                        <a:pt x="91" y="2"/>
                        <a:pt x="91" y="2"/>
                      </a:cubicBezTo>
                      <a:cubicBezTo>
                        <a:pt x="101" y="2"/>
                        <a:pt x="101" y="2"/>
                        <a:pt x="101" y="2"/>
                      </a:cubicBezTo>
                      <a:cubicBezTo>
                        <a:pt x="190" y="230"/>
                        <a:pt x="190" y="230"/>
                        <a:pt x="190" y="230"/>
                      </a:cubicBezTo>
                      <a:cubicBezTo>
                        <a:pt x="172" y="230"/>
                        <a:pt x="172" y="230"/>
                        <a:pt x="172" y="230"/>
                      </a:cubicBezTo>
                      <a:lnTo>
                        <a:pt x="141" y="150"/>
                      </a:lnTo>
                      <a:close/>
                      <a:moveTo>
                        <a:pt x="55" y="136"/>
                      </a:moveTo>
                      <a:cubicBezTo>
                        <a:pt x="136" y="136"/>
                        <a:pt x="136" y="136"/>
                        <a:pt x="136" y="136"/>
                      </a:cubicBezTo>
                      <a:cubicBezTo>
                        <a:pt x="105" y="54"/>
                        <a:pt x="105" y="54"/>
                        <a:pt x="105" y="54"/>
                      </a:cubicBezTo>
                      <a:cubicBezTo>
                        <a:pt x="102" y="47"/>
                        <a:pt x="99" y="39"/>
                        <a:pt x="96" y="27"/>
                      </a:cubicBezTo>
                      <a:cubicBezTo>
                        <a:pt x="93" y="37"/>
                        <a:pt x="90" y="46"/>
                        <a:pt x="86" y="54"/>
                      </a:cubicBezTo>
                      <a:lnTo>
                        <a:pt x="55" y="136"/>
                      </a:lnTo>
                      <a:close/>
                      <a:moveTo>
                        <a:pt x="222" y="230"/>
                      </a:moveTo>
                      <a:cubicBezTo>
                        <a:pt x="222" y="3"/>
                        <a:pt x="222" y="3"/>
                        <a:pt x="222" y="3"/>
                      </a:cubicBezTo>
                      <a:cubicBezTo>
                        <a:pt x="238" y="3"/>
                        <a:pt x="238" y="3"/>
                        <a:pt x="238" y="3"/>
                      </a:cubicBezTo>
                      <a:cubicBezTo>
                        <a:pt x="238" y="230"/>
                        <a:pt x="238" y="230"/>
                        <a:pt x="238" y="230"/>
                      </a:cubicBezTo>
                      <a:lnTo>
                        <a:pt x="222" y="230"/>
                      </a:lnTo>
                      <a:close/>
                      <a:moveTo>
                        <a:pt x="284" y="126"/>
                      </a:moveTo>
                      <a:cubicBezTo>
                        <a:pt x="284" y="113"/>
                        <a:pt x="284" y="113"/>
                        <a:pt x="284" y="113"/>
                      </a:cubicBezTo>
                      <a:cubicBezTo>
                        <a:pt x="358" y="113"/>
                        <a:pt x="358" y="113"/>
                        <a:pt x="358" y="113"/>
                      </a:cubicBezTo>
                      <a:cubicBezTo>
                        <a:pt x="358" y="126"/>
                        <a:pt x="358" y="126"/>
                        <a:pt x="358" y="126"/>
                      </a:cubicBezTo>
                      <a:lnTo>
                        <a:pt x="284" y="126"/>
                      </a:lnTo>
                      <a:close/>
                      <a:moveTo>
                        <a:pt x="595" y="116"/>
                      </a:moveTo>
                      <a:cubicBezTo>
                        <a:pt x="595" y="152"/>
                        <a:pt x="586" y="181"/>
                        <a:pt x="568" y="201"/>
                      </a:cubicBezTo>
                      <a:cubicBezTo>
                        <a:pt x="550" y="222"/>
                        <a:pt x="525" y="233"/>
                        <a:pt x="494" y="233"/>
                      </a:cubicBezTo>
                      <a:cubicBezTo>
                        <a:pt x="462" y="233"/>
                        <a:pt x="437" y="222"/>
                        <a:pt x="419" y="201"/>
                      </a:cubicBezTo>
                      <a:cubicBezTo>
                        <a:pt x="401" y="181"/>
                        <a:pt x="392" y="152"/>
                        <a:pt x="392" y="116"/>
                      </a:cubicBezTo>
                      <a:cubicBezTo>
                        <a:pt x="392" y="80"/>
                        <a:pt x="401" y="51"/>
                        <a:pt x="420" y="31"/>
                      </a:cubicBezTo>
                      <a:cubicBezTo>
                        <a:pt x="438" y="10"/>
                        <a:pt x="462" y="0"/>
                        <a:pt x="494" y="0"/>
                      </a:cubicBezTo>
                      <a:cubicBezTo>
                        <a:pt x="526" y="0"/>
                        <a:pt x="550" y="10"/>
                        <a:pt x="568" y="31"/>
                      </a:cubicBezTo>
                      <a:cubicBezTo>
                        <a:pt x="586" y="52"/>
                        <a:pt x="595" y="80"/>
                        <a:pt x="595" y="116"/>
                      </a:cubicBezTo>
                      <a:close/>
                      <a:moveTo>
                        <a:pt x="410" y="116"/>
                      </a:moveTo>
                      <a:cubicBezTo>
                        <a:pt x="410" y="149"/>
                        <a:pt x="417" y="174"/>
                        <a:pt x="431" y="191"/>
                      </a:cubicBezTo>
                      <a:cubicBezTo>
                        <a:pt x="446" y="209"/>
                        <a:pt x="467" y="218"/>
                        <a:pt x="494" y="218"/>
                      </a:cubicBezTo>
                      <a:cubicBezTo>
                        <a:pt x="521" y="218"/>
                        <a:pt x="542" y="209"/>
                        <a:pt x="556" y="192"/>
                      </a:cubicBezTo>
                      <a:cubicBezTo>
                        <a:pt x="571" y="174"/>
                        <a:pt x="578" y="149"/>
                        <a:pt x="578" y="116"/>
                      </a:cubicBezTo>
                      <a:cubicBezTo>
                        <a:pt x="578" y="83"/>
                        <a:pt x="571" y="58"/>
                        <a:pt x="556" y="41"/>
                      </a:cubicBezTo>
                      <a:cubicBezTo>
                        <a:pt x="542" y="24"/>
                        <a:pt x="521" y="15"/>
                        <a:pt x="494" y="15"/>
                      </a:cubicBezTo>
                      <a:cubicBezTo>
                        <a:pt x="467" y="15"/>
                        <a:pt x="446" y="24"/>
                        <a:pt x="432" y="41"/>
                      </a:cubicBezTo>
                      <a:cubicBezTo>
                        <a:pt x="417" y="59"/>
                        <a:pt x="410" y="84"/>
                        <a:pt x="410" y="116"/>
                      </a:cubicBezTo>
                      <a:close/>
                      <a:moveTo>
                        <a:pt x="744" y="14"/>
                      </a:moveTo>
                      <a:cubicBezTo>
                        <a:pt x="715" y="14"/>
                        <a:pt x="693" y="23"/>
                        <a:pt x="677" y="41"/>
                      </a:cubicBezTo>
                      <a:cubicBezTo>
                        <a:pt x="660" y="60"/>
                        <a:pt x="652" y="85"/>
                        <a:pt x="652" y="116"/>
                      </a:cubicBezTo>
                      <a:cubicBezTo>
                        <a:pt x="652" y="148"/>
                        <a:pt x="660" y="174"/>
                        <a:pt x="675" y="191"/>
                      </a:cubicBezTo>
                      <a:cubicBezTo>
                        <a:pt x="691" y="209"/>
                        <a:pt x="713" y="218"/>
                        <a:pt x="741" y="218"/>
                      </a:cubicBezTo>
                      <a:cubicBezTo>
                        <a:pt x="760" y="218"/>
                        <a:pt x="778" y="216"/>
                        <a:pt x="794" y="211"/>
                      </a:cubicBezTo>
                      <a:cubicBezTo>
                        <a:pt x="794" y="225"/>
                        <a:pt x="794" y="225"/>
                        <a:pt x="794" y="225"/>
                      </a:cubicBezTo>
                      <a:cubicBezTo>
                        <a:pt x="779" y="230"/>
                        <a:pt x="760" y="233"/>
                        <a:pt x="738" y="233"/>
                      </a:cubicBezTo>
                      <a:cubicBezTo>
                        <a:pt x="706" y="233"/>
                        <a:pt x="681" y="223"/>
                        <a:pt x="662" y="202"/>
                      </a:cubicBezTo>
                      <a:cubicBezTo>
                        <a:pt x="644" y="181"/>
                        <a:pt x="635" y="153"/>
                        <a:pt x="635" y="116"/>
                      </a:cubicBezTo>
                      <a:cubicBezTo>
                        <a:pt x="635" y="93"/>
                        <a:pt x="639" y="72"/>
                        <a:pt x="648" y="55"/>
                      </a:cubicBezTo>
                      <a:cubicBezTo>
                        <a:pt x="657" y="37"/>
                        <a:pt x="669" y="24"/>
                        <a:pt x="686" y="14"/>
                      </a:cubicBezTo>
                      <a:cubicBezTo>
                        <a:pt x="702" y="5"/>
                        <a:pt x="721" y="0"/>
                        <a:pt x="743" y="0"/>
                      </a:cubicBezTo>
                      <a:cubicBezTo>
                        <a:pt x="765" y="0"/>
                        <a:pt x="785" y="4"/>
                        <a:pt x="802" y="12"/>
                      </a:cubicBezTo>
                      <a:cubicBezTo>
                        <a:pt x="796" y="27"/>
                        <a:pt x="796" y="27"/>
                        <a:pt x="796" y="27"/>
                      </a:cubicBezTo>
                      <a:cubicBezTo>
                        <a:pt x="779" y="18"/>
                        <a:pt x="762" y="14"/>
                        <a:pt x="744" y="14"/>
                      </a:cubicBezTo>
                      <a:close/>
                      <a:moveTo>
                        <a:pt x="860" y="131"/>
                      </a:moveTo>
                      <a:cubicBezTo>
                        <a:pt x="860" y="230"/>
                        <a:pt x="860" y="230"/>
                        <a:pt x="860" y="230"/>
                      </a:cubicBezTo>
                      <a:cubicBezTo>
                        <a:pt x="844" y="230"/>
                        <a:pt x="844" y="230"/>
                        <a:pt x="844" y="230"/>
                      </a:cubicBezTo>
                      <a:cubicBezTo>
                        <a:pt x="844" y="3"/>
                        <a:pt x="844" y="3"/>
                        <a:pt x="844" y="3"/>
                      </a:cubicBezTo>
                      <a:cubicBezTo>
                        <a:pt x="898" y="3"/>
                        <a:pt x="898" y="3"/>
                        <a:pt x="898" y="3"/>
                      </a:cubicBezTo>
                      <a:cubicBezTo>
                        <a:pt x="926" y="3"/>
                        <a:pt x="947" y="8"/>
                        <a:pt x="960" y="19"/>
                      </a:cubicBezTo>
                      <a:cubicBezTo>
                        <a:pt x="974" y="29"/>
                        <a:pt x="981" y="45"/>
                        <a:pt x="981" y="66"/>
                      </a:cubicBezTo>
                      <a:cubicBezTo>
                        <a:pt x="981" y="81"/>
                        <a:pt x="977" y="94"/>
                        <a:pt x="969" y="104"/>
                      </a:cubicBezTo>
                      <a:cubicBezTo>
                        <a:pt x="961" y="114"/>
                        <a:pt x="948" y="122"/>
                        <a:pt x="932" y="127"/>
                      </a:cubicBezTo>
                      <a:cubicBezTo>
                        <a:pt x="994" y="230"/>
                        <a:pt x="994" y="230"/>
                        <a:pt x="994" y="230"/>
                      </a:cubicBezTo>
                      <a:cubicBezTo>
                        <a:pt x="975" y="230"/>
                        <a:pt x="975" y="230"/>
                        <a:pt x="975" y="230"/>
                      </a:cubicBezTo>
                      <a:cubicBezTo>
                        <a:pt x="916" y="131"/>
                        <a:pt x="916" y="131"/>
                        <a:pt x="916" y="131"/>
                      </a:cubicBezTo>
                      <a:lnTo>
                        <a:pt x="860" y="131"/>
                      </a:lnTo>
                      <a:close/>
                      <a:moveTo>
                        <a:pt x="860" y="117"/>
                      </a:moveTo>
                      <a:cubicBezTo>
                        <a:pt x="903" y="117"/>
                        <a:pt x="903" y="117"/>
                        <a:pt x="903" y="117"/>
                      </a:cubicBezTo>
                      <a:cubicBezTo>
                        <a:pt x="922" y="117"/>
                        <a:pt x="937" y="113"/>
                        <a:pt x="948" y="105"/>
                      </a:cubicBezTo>
                      <a:cubicBezTo>
                        <a:pt x="958" y="96"/>
                        <a:pt x="964" y="83"/>
                        <a:pt x="964" y="67"/>
                      </a:cubicBezTo>
                      <a:cubicBezTo>
                        <a:pt x="964" y="50"/>
                        <a:pt x="958" y="37"/>
                        <a:pt x="948" y="29"/>
                      </a:cubicBezTo>
                      <a:cubicBezTo>
                        <a:pt x="938" y="21"/>
                        <a:pt x="921" y="17"/>
                        <a:pt x="898" y="17"/>
                      </a:cubicBezTo>
                      <a:cubicBezTo>
                        <a:pt x="860" y="17"/>
                        <a:pt x="860" y="17"/>
                        <a:pt x="860" y="17"/>
                      </a:cubicBezTo>
                      <a:lnTo>
                        <a:pt x="860" y="117"/>
                      </a:lnTo>
                      <a:close/>
                    </a:path>
                  </a:pathLst>
                </a:custGeom>
                <a:solidFill>
                  <a:srgbClr val="5F90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0" name="Freeform 32">
                  <a:extLst>
                    <a:ext uri="{FF2B5EF4-FFF2-40B4-BE49-F238E27FC236}">
                      <a16:creationId xmlns:a16="http://schemas.microsoft.com/office/drawing/2014/main" id="{4F63E5F5-8D94-C96C-06D7-D4E5C331E15F}"/>
                    </a:ext>
                  </a:extLst>
                </p:cNvPr>
                <p:cNvSpPr>
                  <a:spLocks noEditPoints="1"/>
                </p:cNvSpPr>
                <p:nvPr/>
              </p:nvSpPr>
              <p:spPr bwMode="auto">
                <a:xfrm>
                  <a:off x="1951968" y="3017629"/>
                  <a:ext cx="703263" cy="77788"/>
                </a:xfrm>
                <a:custGeom>
                  <a:avLst/>
                  <a:gdLst>
                    <a:gd name="T0" fmla="*/ 12 w 1478"/>
                    <a:gd name="T1" fmla="*/ 152 h 163"/>
                    <a:gd name="T2" fmla="*/ 186 w 1478"/>
                    <a:gd name="T3" fmla="*/ 150 h 163"/>
                    <a:gd name="T4" fmla="*/ 137 w 1478"/>
                    <a:gd name="T5" fmla="*/ 22 h 163"/>
                    <a:gd name="T6" fmla="*/ 156 w 1478"/>
                    <a:gd name="T7" fmla="*/ 50 h 163"/>
                    <a:gd name="T8" fmla="*/ 232 w 1478"/>
                    <a:gd name="T9" fmla="*/ 22 h 163"/>
                    <a:gd name="T10" fmla="*/ 280 w 1478"/>
                    <a:gd name="T11" fmla="*/ 77 h 163"/>
                    <a:gd name="T12" fmla="*/ 448 w 1478"/>
                    <a:gd name="T13" fmla="*/ 135 h 163"/>
                    <a:gd name="T14" fmla="*/ 403 w 1478"/>
                    <a:gd name="T15" fmla="*/ 20 h 163"/>
                    <a:gd name="T16" fmla="*/ 403 w 1478"/>
                    <a:gd name="T17" fmla="*/ 129 h 163"/>
                    <a:gd name="T18" fmla="*/ 544 w 1478"/>
                    <a:gd name="T19" fmla="*/ 43 h 163"/>
                    <a:gd name="T20" fmla="*/ 577 w 1478"/>
                    <a:gd name="T21" fmla="*/ 145 h 163"/>
                    <a:gd name="T22" fmla="*/ 513 w 1478"/>
                    <a:gd name="T23" fmla="*/ 29 h 163"/>
                    <a:gd name="T24" fmla="*/ 544 w 1478"/>
                    <a:gd name="T25" fmla="*/ 43 h 163"/>
                    <a:gd name="T26" fmla="*/ 641 w 1478"/>
                    <a:gd name="T27" fmla="*/ 22 h 163"/>
                    <a:gd name="T28" fmla="*/ 706 w 1478"/>
                    <a:gd name="T29" fmla="*/ 150 h 163"/>
                    <a:gd name="T30" fmla="*/ 640 w 1478"/>
                    <a:gd name="T31" fmla="*/ 79 h 163"/>
                    <a:gd name="T32" fmla="*/ 631 w 1478"/>
                    <a:gd name="T33" fmla="*/ 45 h 163"/>
                    <a:gd name="T34" fmla="*/ 760 w 1478"/>
                    <a:gd name="T35" fmla="*/ 82 h 163"/>
                    <a:gd name="T36" fmla="*/ 797 w 1478"/>
                    <a:gd name="T37" fmla="*/ 46 h 163"/>
                    <a:gd name="T38" fmla="*/ 821 w 1478"/>
                    <a:gd name="T39" fmla="*/ 152 h 163"/>
                    <a:gd name="T40" fmla="*/ 856 w 1478"/>
                    <a:gd name="T41" fmla="*/ 152 h 163"/>
                    <a:gd name="T42" fmla="*/ 856 w 1478"/>
                    <a:gd name="T43" fmla="*/ 70 h 163"/>
                    <a:gd name="T44" fmla="*/ 805 w 1478"/>
                    <a:gd name="T45" fmla="*/ 77 h 163"/>
                    <a:gd name="T46" fmla="*/ 855 w 1478"/>
                    <a:gd name="T47" fmla="*/ 23 h 163"/>
                    <a:gd name="T48" fmla="*/ 821 w 1478"/>
                    <a:gd name="T49" fmla="*/ 117 h 163"/>
                    <a:gd name="T50" fmla="*/ 898 w 1478"/>
                    <a:gd name="T51" fmla="*/ 53 h 163"/>
                    <a:gd name="T52" fmla="*/ 898 w 1478"/>
                    <a:gd name="T53" fmla="*/ 26 h 163"/>
                    <a:gd name="T54" fmla="*/ 917 w 1478"/>
                    <a:gd name="T55" fmla="*/ 2 h 163"/>
                    <a:gd name="T56" fmla="*/ 917 w 1478"/>
                    <a:gd name="T57" fmla="*/ 32 h 163"/>
                    <a:gd name="T58" fmla="*/ 955 w 1478"/>
                    <a:gd name="T59" fmla="*/ 53 h 163"/>
                    <a:gd name="T60" fmla="*/ 924 w 1478"/>
                    <a:gd name="T61" fmla="*/ 145 h 163"/>
                    <a:gd name="T62" fmla="*/ 873 w 1478"/>
                    <a:gd name="T63" fmla="*/ 161 h 163"/>
                    <a:gd name="T64" fmla="*/ 891 w 1478"/>
                    <a:gd name="T65" fmla="*/ 95 h 163"/>
                    <a:gd name="T66" fmla="*/ 927 w 1478"/>
                    <a:gd name="T67" fmla="*/ 109 h 163"/>
                    <a:gd name="T68" fmla="*/ 979 w 1478"/>
                    <a:gd name="T69" fmla="*/ 145 h 163"/>
                    <a:gd name="T70" fmla="*/ 1083 w 1478"/>
                    <a:gd name="T71" fmla="*/ 97 h 163"/>
                    <a:gd name="T72" fmla="*/ 1047 w 1478"/>
                    <a:gd name="T73" fmla="*/ 157 h 163"/>
                    <a:gd name="T74" fmla="*/ 1035 w 1478"/>
                    <a:gd name="T75" fmla="*/ 48 h 163"/>
                    <a:gd name="T76" fmla="*/ 1056 w 1478"/>
                    <a:gd name="T77" fmla="*/ 3 h 163"/>
                    <a:gd name="T78" fmla="*/ 1111 w 1478"/>
                    <a:gd name="T79" fmla="*/ 19 h 163"/>
                    <a:gd name="T80" fmla="*/ 1056 w 1478"/>
                    <a:gd name="T81" fmla="*/ 49 h 163"/>
                    <a:gd name="T82" fmla="*/ 978 w 1478"/>
                    <a:gd name="T83" fmla="*/ 64 h 163"/>
                    <a:gd name="T84" fmla="*/ 1226 w 1478"/>
                    <a:gd name="T85" fmla="*/ 69 h 163"/>
                    <a:gd name="T86" fmla="*/ 1292 w 1478"/>
                    <a:gd name="T87" fmla="*/ 87 h 163"/>
                    <a:gd name="T88" fmla="*/ 1205 w 1478"/>
                    <a:gd name="T89" fmla="*/ 81 h 163"/>
                    <a:gd name="T90" fmla="*/ 1155 w 1478"/>
                    <a:gd name="T91" fmla="*/ 63 h 163"/>
                    <a:gd name="T92" fmla="*/ 1140 w 1478"/>
                    <a:gd name="T93" fmla="*/ 31 h 163"/>
                    <a:gd name="T94" fmla="*/ 1205 w 1478"/>
                    <a:gd name="T95" fmla="*/ 13 h 163"/>
                    <a:gd name="T96" fmla="*/ 1273 w 1478"/>
                    <a:gd name="T97" fmla="*/ 31 h 163"/>
                    <a:gd name="T98" fmla="*/ 1226 w 1478"/>
                    <a:gd name="T99" fmla="*/ 63 h 163"/>
                    <a:gd name="T100" fmla="*/ 1253 w 1478"/>
                    <a:gd name="T101" fmla="*/ 157 h 163"/>
                    <a:gd name="T102" fmla="*/ 1181 w 1478"/>
                    <a:gd name="T103" fmla="*/ 119 h 163"/>
                    <a:gd name="T104" fmla="*/ 1253 w 1478"/>
                    <a:gd name="T105" fmla="*/ 144 h 163"/>
                    <a:gd name="T106" fmla="*/ 1226 w 1478"/>
                    <a:gd name="T107" fmla="*/ 31 h 163"/>
                    <a:gd name="T108" fmla="*/ 1226 w 1478"/>
                    <a:gd name="T109" fmla="*/ 51 h 163"/>
                    <a:gd name="T110" fmla="*/ 1351 w 1478"/>
                    <a:gd name="T111" fmla="*/ 82 h 163"/>
                    <a:gd name="T112" fmla="*/ 1318 w 1478"/>
                    <a:gd name="T113" fmla="*/ 0 h 163"/>
                    <a:gd name="T114" fmla="*/ 1467 w 1478"/>
                    <a:gd name="T115" fmla="*/ 152 h 163"/>
                    <a:gd name="T116" fmla="*/ 1478 w 1478"/>
                    <a:gd name="T11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78" h="163">
                      <a:moveTo>
                        <a:pt x="0" y="3"/>
                      </a:moveTo>
                      <a:cubicBezTo>
                        <a:pt x="43" y="3"/>
                        <a:pt x="43" y="3"/>
                        <a:pt x="43" y="3"/>
                      </a:cubicBezTo>
                      <a:cubicBezTo>
                        <a:pt x="43" y="12"/>
                        <a:pt x="43" y="12"/>
                        <a:pt x="43" y="12"/>
                      </a:cubicBezTo>
                      <a:cubicBezTo>
                        <a:pt x="12" y="12"/>
                        <a:pt x="12" y="12"/>
                        <a:pt x="12" y="12"/>
                      </a:cubicBezTo>
                      <a:cubicBezTo>
                        <a:pt x="12" y="152"/>
                        <a:pt x="12" y="152"/>
                        <a:pt x="12" y="152"/>
                      </a:cubicBezTo>
                      <a:cubicBezTo>
                        <a:pt x="43" y="152"/>
                        <a:pt x="43" y="152"/>
                        <a:pt x="43" y="152"/>
                      </a:cubicBezTo>
                      <a:cubicBezTo>
                        <a:pt x="43" y="161"/>
                        <a:pt x="43" y="161"/>
                        <a:pt x="43" y="161"/>
                      </a:cubicBezTo>
                      <a:cubicBezTo>
                        <a:pt x="0" y="161"/>
                        <a:pt x="0" y="161"/>
                        <a:pt x="0" y="161"/>
                      </a:cubicBezTo>
                      <a:lnTo>
                        <a:pt x="0" y="3"/>
                      </a:lnTo>
                      <a:close/>
                      <a:moveTo>
                        <a:pt x="186" y="150"/>
                      </a:moveTo>
                      <a:cubicBezTo>
                        <a:pt x="177" y="120"/>
                        <a:pt x="177" y="120"/>
                        <a:pt x="177" y="120"/>
                      </a:cubicBezTo>
                      <a:cubicBezTo>
                        <a:pt x="131" y="120"/>
                        <a:pt x="131" y="120"/>
                        <a:pt x="131" y="120"/>
                      </a:cubicBezTo>
                      <a:cubicBezTo>
                        <a:pt x="121" y="150"/>
                        <a:pt x="121" y="150"/>
                        <a:pt x="121" y="150"/>
                      </a:cubicBezTo>
                      <a:cubicBezTo>
                        <a:pt x="92" y="150"/>
                        <a:pt x="92" y="150"/>
                        <a:pt x="92" y="150"/>
                      </a:cubicBezTo>
                      <a:cubicBezTo>
                        <a:pt x="137" y="22"/>
                        <a:pt x="137" y="22"/>
                        <a:pt x="137" y="22"/>
                      </a:cubicBezTo>
                      <a:cubicBezTo>
                        <a:pt x="170" y="22"/>
                        <a:pt x="170" y="22"/>
                        <a:pt x="170" y="22"/>
                      </a:cubicBezTo>
                      <a:cubicBezTo>
                        <a:pt x="216" y="150"/>
                        <a:pt x="216" y="150"/>
                        <a:pt x="216" y="150"/>
                      </a:cubicBezTo>
                      <a:lnTo>
                        <a:pt x="186" y="150"/>
                      </a:lnTo>
                      <a:close/>
                      <a:moveTo>
                        <a:pt x="171" y="97"/>
                      </a:moveTo>
                      <a:cubicBezTo>
                        <a:pt x="162" y="69"/>
                        <a:pt x="157" y="54"/>
                        <a:pt x="156" y="50"/>
                      </a:cubicBezTo>
                      <a:cubicBezTo>
                        <a:pt x="155" y="47"/>
                        <a:pt x="154" y="44"/>
                        <a:pt x="154" y="42"/>
                      </a:cubicBezTo>
                      <a:cubicBezTo>
                        <a:pt x="152" y="49"/>
                        <a:pt x="147" y="68"/>
                        <a:pt x="137" y="97"/>
                      </a:cubicBezTo>
                      <a:lnTo>
                        <a:pt x="171" y="97"/>
                      </a:lnTo>
                      <a:close/>
                      <a:moveTo>
                        <a:pt x="232" y="150"/>
                      </a:moveTo>
                      <a:cubicBezTo>
                        <a:pt x="232" y="22"/>
                        <a:pt x="232" y="22"/>
                        <a:pt x="232" y="22"/>
                      </a:cubicBezTo>
                      <a:cubicBezTo>
                        <a:pt x="259" y="22"/>
                        <a:pt x="259" y="22"/>
                        <a:pt x="259" y="22"/>
                      </a:cubicBezTo>
                      <a:cubicBezTo>
                        <a:pt x="259" y="150"/>
                        <a:pt x="259" y="150"/>
                        <a:pt x="259" y="150"/>
                      </a:cubicBezTo>
                      <a:lnTo>
                        <a:pt x="232" y="150"/>
                      </a:lnTo>
                      <a:close/>
                      <a:moveTo>
                        <a:pt x="280" y="99"/>
                      </a:moveTo>
                      <a:cubicBezTo>
                        <a:pt x="280" y="77"/>
                        <a:pt x="280" y="77"/>
                        <a:pt x="280" y="77"/>
                      </a:cubicBezTo>
                      <a:cubicBezTo>
                        <a:pt x="327" y="77"/>
                        <a:pt x="327" y="77"/>
                        <a:pt x="327" y="77"/>
                      </a:cubicBezTo>
                      <a:cubicBezTo>
                        <a:pt x="327" y="99"/>
                        <a:pt x="327" y="99"/>
                        <a:pt x="327" y="99"/>
                      </a:cubicBezTo>
                      <a:lnTo>
                        <a:pt x="280" y="99"/>
                      </a:lnTo>
                      <a:close/>
                      <a:moveTo>
                        <a:pt x="464" y="86"/>
                      </a:moveTo>
                      <a:cubicBezTo>
                        <a:pt x="464" y="107"/>
                        <a:pt x="459" y="123"/>
                        <a:pt x="448" y="135"/>
                      </a:cubicBezTo>
                      <a:cubicBezTo>
                        <a:pt x="438" y="146"/>
                        <a:pt x="423" y="152"/>
                        <a:pt x="403" y="152"/>
                      </a:cubicBezTo>
                      <a:cubicBezTo>
                        <a:pt x="384" y="152"/>
                        <a:pt x="369" y="146"/>
                        <a:pt x="358" y="135"/>
                      </a:cubicBezTo>
                      <a:cubicBezTo>
                        <a:pt x="348" y="123"/>
                        <a:pt x="343" y="107"/>
                        <a:pt x="343" y="86"/>
                      </a:cubicBezTo>
                      <a:cubicBezTo>
                        <a:pt x="343" y="65"/>
                        <a:pt x="348" y="48"/>
                        <a:pt x="358" y="37"/>
                      </a:cubicBezTo>
                      <a:cubicBezTo>
                        <a:pt x="369" y="26"/>
                        <a:pt x="384" y="20"/>
                        <a:pt x="403" y="20"/>
                      </a:cubicBezTo>
                      <a:cubicBezTo>
                        <a:pt x="423" y="20"/>
                        <a:pt x="438" y="26"/>
                        <a:pt x="448" y="37"/>
                      </a:cubicBezTo>
                      <a:cubicBezTo>
                        <a:pt x="459" y="49"/>
                        <a:pt x="464" y="65"/>
                        <a:pt x="464" y="86"/>
                      </a:cubicBezTo>
                      <a:close/>
                      <a:moveTo>
                        <a:pt x="371" y="86"/>
                      </a:moveTo>
                      <a:cubicBezTo>
                        <a:pt x="371" y="100"/>
                        <a:pt x="374" y="111"/>
                        <a:pt x="379" y="118"/>
                      </a:cubicBezTo>
                      <a:cubicBezTo>
                        <a:pt x="384" y="125"/>
                        <a:pt x="392" y="129"/>
                        <a:pt x="403" y="129"/>
                      </a:cubicBezTo>
                      <a:cubicBezTo>
                        <a:pt x="425" y="129"/>
                        <a:pt x="436" y="115"/>
                        <a:pt x="436" y="86"/>
                      </a:cubicBezTo>
                      <a:cubicBezTo>
                        <a:pt x="436" y="57"/>
                        <a:pt x="425" y="43"/>
                        <a:pt x="403" y="43"/>
                      </a:cubicBezTo>
                      <a:cubicBezTo>
                        <a:pt x="393" y="43"/>
                        <a:pt x="384" y="47"/>
                        <a:pt x="379" y="54"/>
                      </a:cubicBezTo>
                      <a:cubicBezTo>
                        <a:pt x="374" y="61"/>
                        <a:pt x="371" y="72"/>
                        <a:pt x="371" y="86"/>
                      </a:cubicBezTo>
                      <a:close/>
                      <a:moveTo>
                        <a:pt x="544" y="43"/>
                      </a:moveTo>
                      <a:cubicBezTo>
                        <a:pt x="534" y="43"/>
                        <a:pt x="526" y="47"/>
                        <a:pt x="521" y="55"/>
                      </a:cubicBezTo>
                      <a:cubicBezTo>
                        <a:pt x="515" y="62"/>
                        <a:pt x="512" y="73"/>
                        <a:pt x="512" y="86"/>
                      </a:cubicBezTo>
                      <a:cubicBezTo>
                        <a:pt x="512" y="115"/>
                        <a:pt x="523" y="129"/>
                        <a:pt x="544" y="129"/>
                      </a:cubicBezTo>
                      <a:cubicBezTo>
                        <a:pt x="553" y="129"/>
                        <a:pt x="564" y="127"/>
                        <a:pt x="577" y="122"/>
                      </a:cubicBezTo>
                      <a:cubicBezTo>
                        <a:pt x="577" y="145"/>
                        <a:pt x="577" y="145"/>
                        <a:pt x="577" y="145"/>
                      </a:cubicBezTo>
                      <a:cubicBezTo>
                        <a:pt x="566" y="149"/>
                        <a:pt x="555" y="152"/>
                        <a:pt x="542" y="152"/>
                      </a:cubicBezTo>
                      <a:cubicBezTo>
                        <a:pt x="523" y="152"/>
                        <a:pt x="509" y="146"/>
                        <a:pt x="499" y="135"/>
                      </a:cubicBezTo>
                      <a:cubicBezTo>
                        <a:pt x="490" y="124"/>
                        <a:pt x="485" y="107"/>
                        <a:pt x="485" y="86"/>
                      </a:cubicBezTo>
                      <a:cubicBezTo>
                        <a:pt x="485" y="73"/>
                        <a:pt x="487" y="61"/>
                        <a:pt x="492" y="51"/>
                      </a:cubicBezTo>
                      <a:cubicBezTo>
                        <a:pt x="497" y="42"/>
                        <a:pt x="504" y="34"/>
                        <a:pt x="513" y="29"/>
                      </a:cubicBezTo>
                      <a:cubicBezTo>
                        <a:pt x="522" y="23"/>
                        <a:pt x="532" y="21"/>
                        <a:pt x="544" y="21"/>
                      </a:cubicBezTo>
                      <a:cubicBezTo>
                        <a:pt x="557" y="21"/>
                        <a:pt x="569" y="24"/>
                        <a:pt x="582" y="30"/>
                      </a:cubicBezTo>
                      <a:cubicBezTo>
                        <a:pt x="573" y="52"/>
                        <a:pt x="573" y="52"/>
                        <a:pt x="573" y="52"/>
                      </a:cubicBezTo>
                      <a:cubicBezTo>
                        <a:pt x="568" y="49"/>
                        <a:pt x="563" y="47"/>
                        <a:pt x="559" y="46"/>
                      </a:cubicBezTo>
                      <a:cubicBezTo>
                        <a:pt x="554" y="44"/>
                        <a:pt x="549" y="43"/>
                        <a:pt x="544" y="43"/>
                      </a:cubicBezTo>
                      <a:close/>
                      <a:moveTo>
                        <a:pt x="631" y="101"/>
                      </a:moveTo>
                      <a:cubicBezTo>
                        <a:pt x="631" y="150"/>
                        <a:pt x="631" y="150"/>
                        <a:pt x="631" y="150"/>
                      </a:cubicBezTo>
                      <a:cubicBezTo>
                        <a:pt x="604" y="150"/>
                        <a:pt x="604" y="150"/>
                        <a:pt x="604" y="150"/>
                      </a:cubicBezTo>
                      <a:cubicBezTo>
                        <a:pt x="604" y="22"/>
                        <a:pt x="604" y="22"/>
                        <a:pt x="604" y="22"/>
                      </a:cubicBezTo>
                      <a:cubicBezTo>
                        <a:pt x="641" y="22"/>
                        <a:pt x="641" y="22"/>
                        <a:pt x="641" y="22"/>
                      </a:cubicBezTo>
                      <a:cubicBezTo>
                        <a:pt x="659" y="22"/>
                        <a:pt x="671" y="26"/>
                        <a:pt x="680" y="32"/>
                      </a:cubicBezTo>
                      <a:cubicBezTo>
                        <a:pt x="688" y="38"/>
                        <a:pt x="692" y="48"/>
                        <a:pt x="692" y="61"/>
                      </a:cubicBezTo>
                      <a:cubicBezTo>
                        <a:pt x="692" y="68"/>
                        <a:pt x="690" y="75"/>
                        <a:pt x="686" y="81"/>
                      </a:cubicBezTo>
                      <a:cubicBezTo>
                        <a:pt x="682" y="86"/>
                        <a:pt x="676" y="91"/>
                        <a:pt x="668" y="94"/>
                      </a:cubicBezTo>
                      <a:cubicBezTo>
                        <a:pt x="688" y="123"/>
                        <a:pt x="700" y="141"/>
                        <a:pt x="706" y="150"/>
                      </a:cubicBezTo>
                      <a:cubicBezTo>
                        <a:pt x="676" y="150"/>
                        <a:pt x="676" y="150"/>
                        <a:pt x="676" y="150"/>
                      </a:cubicBezTo>
                      <a:cubicBezTo>
                        <a:pt x="645" y="101"/>
                        <a:pt x="645" y="101"/>
                        <a:pt x="645" y="101"/>
                      </a:cubicBezTo>
                      <a:lnTo>
                        <a:pt x="631" y="101"/>
                      </a:lnTo>
                      <a:close/>
                      <a:moveTo>
                        <a:pt x="631" y="79"/>
                      </a:moveTo>
                      <a:cubicBezTo>
                        <a:pt x="640" y="79"/>
                        <a:pt x="640" y="79"/>
                        <a:pt x="640" y="79"/>
                      </a:cubicBezTo>
                      <a:cubicBezTo>
                        <a:pt x="648" y="79"/>
                        <a:pt x="655" y="78"/>
                        <a:pt x="659" y="75"/>
                      </a:cubicBezTo>
                      <a:cubicBezTo>
                        <a:pt x="663" y="72"/>
                        <a:pt x="665" y="67"/>
                        <a:pt x="665" y="61"/>
                      </a:cubicBezTo>
                      <a:cubicBezTo>
                        <a:pt x="665" y="55"/>
                        <a:pt x="663" y="51"/>
                        <a:pt x="659" y="48"/>
                      </a:cubicBezTo>
                      <a:cubicBezTo>
                        <a:pt x="654" y="46"/>
                        <a:pt x="648" y="45"/>
                        <a:pt x="639" y="45"/>
                      </a:cubicBezTo>
                      <a:cubicBezTo>
                        <a:pt x="631" y="45"/>
                        <a:pt x="631" y="45"/>
                        <a:pt x="631" y="45"/>
                      </a:cubicBezTo>
                      <a:lnTo>
                        <a:pt x="631" y="79"/>
                      </a:lnTo>
                      <a:close/>
                      <a:moveTo>
                        <a:pt x="741" y="82"/>
                      </a:moveTo>
                      <a:cubicBezTo>
                        <a:pt x="741" y="45"/>
                        <a:pt x="756" y="18"/>
                        <a:pt x="775" y="0"/>
                      </a:cubicBezTo>
                      <a:cubicBezTo>
                        <a:pt x="791" y="7"/>
                        <a:pt x="791" y="7"/>
                        <a:pt x="791" y="7"/>
                      </a:cubicBezTo>
                      <a:cubicBezTo>
                        <a:pt x="774" y="26"/>
                        <a:pt x="760" y="49"/>
                        <a:pt x="760" y="82"/>
                      </a:cubicBezTo>
                      <a:cubicBezTo>
                        <a:pt x="760" y="114"/>
                        <a:pt x="774" y="138"/>
                        <a:pt x="791" y="156"/>
                      </a:cubicBezTo>
                      <a:cubicBezTo>
                        <a:pt x="775" y="163"/>
                        <a:pt x="775" y="163"/>
                        <a:pt x="775" y="163"/>
                      </a:cubicBezTo>
                      <a:cubicBezTo>
                        <a:pt x="756" y="145"/>
                        <a:pt x="741" y="118"/>
                        <a:pt x="741" y="82"/>
                      </a:cubicBezTo>
                      <a:close/>
                      <a:moveTo>
                        <a:pt x="861" y="46"/>
                      </a:moveTo>
                      <a:cubicBezTo>
                        <a:pt x="797" y="46"/>
                        <a:pt x="797" y="46"/>
                        <a:pt x="797" y="46"/>
                      </a:cubicBezTo>
                      <a:cubicBezTo>
                        <a:pt x="797" y="30"/>
                        <a:pt x="797" y="30"/>
                        <a:pt x="797" y="30"/>
                      </a:cubicBezTo>
                      <a:cubicBezTo>
                        <a:pt x="861" y="30"/>
                        <a:pt x="861" y="30"/>
                        <a:pt x="861" y="30"/>
                      </a:cubicBezTo>
                      <a:lnTo>
                        <a:pt x="861" y="46"/>
                      </a:lnTo>
                      <a:close/>
                      <a:moveTo>
                        <a:pt x="856" y="152"/>
                      </a:moveTo>
                      <a:cubicBezTo>
                        <a:pt x="821" y="152"/>
                        <a:pt x="821" y="152"/>
                        <a:pt x="821" y="152"/>
                      </a:cubicBezTo>
                      <a:cubicBezTo>
                        <a:pt x="821" y="159"/>
                        <a:pt x="821" y="159"/>
                        <a:pt x="821" y="159"/>
                      </a:cubicBezTo>
                      <a:cubicBezTo>
                        <a:pt x="804" y="159"/>
                        <a:pt x="804" y="159"/>
                        <a:pt x="804" y="159"/>
                      </a:cubicBezTo>
                      <a:cubicBezTo>
                        <a:pt x="804" y="101"/>
                        <a:pt x="804" y="101"/>
                        <a:pt x="804" y="101"/>
                      </a:cubicBezTo>
                      <a:cubicBezTo>
                        <a:pt x="856" y="101"/>
                        <a:pt x="856" y="101"/>
                        <a:pt x="856" y="101"/>
                      </a:cubicBezTo>
                      <a:lnTo>
                        <a:pt x="856" y="152"/>
                      </a:lnTo>
                      <a:close/>
                      <a:moveTo>
                        <a:pt x="856" y="70"/>
                      </a:moveTo>
                      <a:cubicBezTo>
                        <a:pt x="805" y="70"/>
                        <a:pt x="805" y="70"/>
                        <a:pt x="805" y="70"/>
                      </a:cubicBezTo>
                      <a:cubicBezTo>
                        <a:pt x="805" y="54"/>
                        <a:pt x="805" y="54"/>
                        <a:pt x="805" y="54"/>
                      </a:cubicBezTo>
                      <a:cubicBezTo>
                        <a:pt x="856" y="54"/>
                        <a:pt x="856" y="54"/>
                        <a:pt x="856" y="54"/>
                      </a:cubicBezTo>
                      <a:lnTo>
                        <a:pt x="856" y="70"/>
                      </a:lnTo>
                      <a:close/>
                      <a:moveTo>
                        <a:pt x="805" y="77"/>
                      </a:moveTo>
                      <a:cubicBezTo>
                        <a:pt x="856" y="77"/>
                        <a:pt x="856" y="77"/>
                        <a:pt x="856" y="77"/>
                      </a:cubicBezTo>
                      <a:cubicBezTo>
                        <a:pt x="856" y="93"/>
                        <a:pt x="856" y="93"/>
                        <a:pt x="856" y="93"/>
                      </a:cubicBezTo>
                      <a:cubicBezTo>
                        <a:pt x="805" y="93"/>
                        <a:pt x="805" y="93"/>
                        <a:pt x="805" y="93"/>
                      </a:cubicBezTo>
                      <a:lnTo>
                        <a:pt x="805" y="77"/>
                      </a:lnTo>
                      <a:close/>
                      <a:moveTo>
                        <a:pt x="855" y="23"/>
                      </a:moveTo>
                      <a:cubicBezTo>
                        <a:pt x="805" y="23"/>
                        <a:pt x="805" y="23"/>
                        <a:pt x="805" y="23"/>
                      </a:cubicBezTo>
                      <a:cubicBezTo>
                        <a:pt x="805" y="8"/>
                        <a:pt x="805" y="8"/>
                        <a:pt x="805" y="8"/>
                      </a:cubicBezTo>
                      <a:cubicBezTo>
                        <a:pt x="855" y="8"/>
                        <a:pt x="855" y="8"/>
                        <a:pt x="855" y="8"/>
                      </a:cubicBezTo>
                      <a:lnTo>
                        <a:pt x="855" y="23"/>
                      </a:lnTo>
                      <a:close/>
                      <a:moveTo>
                        <a:pt x="821" y="117"/>
                      </a:moveTo>
                      <a:cubicBezTo>
                        <a:pt x="821" y="136"/>
                        <a:pt x="821" y="136"/>
                        <a:pt x="821" y="136"/>
                      </a:cubicBezTo>
                      <a:cubicBezTo>
                        <a:pt x="839" y="136"/>
                        <a:pt x="839" y="136"/>
                        <a:pt x="839" y="136"/>
                      </a:cubicBezTo>
                      <a:cubicBezTo>
                        <a:pt x="839" y="117"/>
                        <a:pt x="839" y="117"/>
                        <a:pt x="839" y="117"/>
                      </a:cubicBezTo>
                      <a:lnTo>
                        <a:pt x="821" y="117"/>
                      </a:lnTo>
                      <a:close/>
                      <a:moveTo>
                        <a:pt x="955" y="53"/>
                      </a:moveTo>
                      <a:cubicBezTo>
                        <a:pt x="955" y="67"/>
                        <a:pt x="955" y="67"/>
                        <a:pt x="955" y="67"/>
                      </a:cubicBezTo>
                      <a:cubicBezTo>
                        <a:pt x="861" y="67"/>
                        <a:pt x="861" y="67"/>
                        <a:pt x="861" y="67"/>
                      </a:cubicBezTo>
                      <a:cubicBezTo>
                        <a:pt x="861" y="53"/>
                        <a:pt x="861" y="53"/>
                        <a:pt x="861" y="53"/>
                      </a:cubicBezTo>
                      <a:cubicBezTo>
                        <a:pt x="898" y="53"/>
                        <a:pt x="898" y="53"/>
                        <a:pt x="898" y="53"/>
                      </a:cubicBezTo>
                      <a:cubicBezTo>
                        <a:pt x="898" y="46"/>
                        <a:pt x="898" y="46"/>
                        <a:pt x="898" y="46"/>
                      </a:cubicBezTo>
                      <a:cubicBezTo>
                        <a:pt x="870" y="46"/>
                        <a:pt x="870" y="46"/>
                        <a:pt x="870" y="46"/>
                      </a:cubicBezTo>
                      <a:cubicBezTo>
                        <a:pt x="870" y="32"/>
                        <a:pt x="870" y="32"/>
                        <a:pt x="870" y="32"/>
                      </a:cubicBezTo>
                      <a:cubicBezTo>
                        <a:pt x="898" y="32"/>
                        <a:pt x="898" y="32"/>
                        <a:pt x="898" y="32"/>
                      </a:cubicBezTo>
                      <a:cubicBezTo>
                        <a:pt x="898" y="26"/>
                        <a:pt x="898" y="26"/>
                        <a:pt x="898" y="26"/>
                      </a:cubicBezTo>
                      <a:cubicBezTo>
                        <a:pt x="865" y="26"/>
                        <a:pt x="865" y="26"/>
                        <a:pt x="865" y="26"/>
                      </a:cubicBezTo>
                      <a:cubicBezTo>
                        <a:pt x="865" y="12"/>
                        <a:pt x="865" y="12"/>
                        <a:pt x="865" y="12"/>
                      </a:cubicBezTo>
                      <a:cubicBezTo>
                        <a:pt x="898" y="12"/>
                        <a:pt x="898" y="12"/>
                        <a:pt x="898" y="12"/>
                      </a:cubicBezTo>
                      <a:cubicBezTo>
                        <a:pt x="898" y="2"/>
                        <a:pt x="898" y="2"/>
                        <a:pt x="898" y="2"/>
                      </a:cubicBezTo>
                      <a:cubicBezTo>
                        <a:pt x="917" y="2"/>
                        <a:pt x="917" y="2"/>
                        <a:pt x="917" y="2"/>
                      </a:cubicBezTo>
                      <a:cubicBezTo>
                        <a:pt x="917" y="12"/>
                        <a:pt x="917" y="12"/>
                        <a:pt x="917" y="12"/>
                      </a:cubicBezTo>
                      <a:cubicBezTo>
                        <a:pt x="952" y="12"/>
                        <a:pt x="952" y="12"/>
                        <a:pt x="952" y="12"/>
                      </a:cubicBezTo>
                      <a:cubicBezTo>
                        <a:pt x="952" y="26"/>
                        <a:pt x="952" y="26"/>
                        <a:pt x="952" y="26"/>
                      </a:cubicBezTo>
                      <a:cubicBezTo>
                        <a:pt x="917" y="26"/>
                        <a:pt x="917" y="26"/>
                        <a:pt x="917" y="26"/>
                      </a:cubicBezTo>
                      <a:cubicBezTo>
                        <a:pt x="917" y="32"/>
                        <a:pt x="917" y="32"/>
                        <a:pt x="917" y="32"/>
                      </a:cubicBezTo>
                      <a:cubicBezTo>
                        <a:pt x="949" y="32"/>
                        <a:pt x="949" y="32"/>
                        <a:pt x="949" y="32"/>
                      </a:cubicBezTo>
                      <a:cubicBezTo>
                        <a:pt x="949" y="46"/>
                        <a:pt x="949" y="46"/>
                        <a:pt x="949" y="46"/>
                      </a:cubicBezTo>
                      <a:cubicBezTo>
                        <a:pt x="917" y="46"/>
                        <a:pt x="917" y="46"/>
                        <a:pt x="917" y="46"/>
                      </a:cubicBezTo>
                      <a:cubicBezTo>
                        <a:pt x="917" y="53"/>
                        <a:pt x="917" y="53"/>
                        <a:pt x="917" y="53"/>
                      </a:cubicBezTo>
                      <a:lnTo>
                        <a:pt x="955" y="53"/>
                      </a:lnTo>
                      <a:close/>
                      <a:moveTo>
                        <a:pt x="945" y="142"/>
                      </a:moveTo>
                      <a:cubicBezTo>
                        <a:pt x="945" y="151"/>
                        <a:pt x="944" y="155"/>
                        <a:pt x="938" y="158"/>
                      </a:cubicBezTo>
                      <a:cubicBezTo>
                        <a:pt x="932" y="161"/>
                        <a:pt x="924" y="161"/>
                        <a:pt x="914" y="161"/>
                      </a:cubicBezTo>
                      <a:cubicBezTo>
                        <a:pt x="913" y="156"/>
                        <a:pt x="911" y="149"/>
                        <a:pt x="908" y="145"/>
                      </a:cubicBezTo>
                      <a:cubicBezTo>
                        <a:pt x="915" y="145"/>
                        <a:pt x="922" y="145"/>
                        <a:pt x="924" y="145"/>
                      </a:cubicBezTo>
                      <a:cubicBezTo>
                        <a:pt x="926" y="145"/>
                        <a:pt x="927" y="144"/>
                        <a:pt x="927" y="142"/>
                      </a:cubicBezTo>
                      <a:cubicBezTo>
                        <a:pt x="927" y="130"/>
                        <a:pt x="927" y="130"/>
                        <a:pt x="927" y="130"/>
                      </a:cubicBezTo>
                      <a:cubicBezTo>
                        <a:pt x="891" y="130"/>
                        <a:pt x="891" y="130"/>
                        <a:pt x="891" y="130"/>
                      </a:cubicBezTo>
                      <a:cubicBezTo>
                        <a:pt x="891" y="161"/>
                        <a:pt x="891" y="161"/>
                        <a:pt x="891" y="161"/>
                      </a:cubicBezTo>
                      <a:cubicBezTo>
                        <a:pt x="873" y="161"/>
                        <a:pt x="873" y="161"/>
                        <a:pt x="873" y="161"/>
                      </a:cubicBezTo>
                      <a:cubicBezTo>
                        <a:pt x="873" y="74"/>
                        <a:pt x="873" y="74"/>
                        <a:pt x="873" y="74"/>
                      </a:cubicBezTo>
                      <a:cubicBezTo>
                        <a:pt x="945" y="74"/>
                        <a:pt x="945" y="74"/>
                        <a:pt x="945" y="74"/>
                      </a:cubicBezTo>
                      <a:lnTo>
                        <a:pt x="945" y="142"/>
                      </a:lnTo>
                      <a:close/>
                      <a:moveTo>
                        <a:pt x="891" y="88"/>
                      </a:moveTo>
                      <a:cubicBezTo>
                        <a:pt x="891" y="95"/>
                        <a:pt x="891" y="95"/>
                        <a:pt x="891" y="95"/>
                      </a:cubicBezTo>
                      <a:cubicBezTo>
                        <a:pt x="927" y="95"/>
                        <a:pt x="927" y="95"/>
                        <a:pt x="927" y="95"/>
                      </a:cubicBezTo>
                      <a:cubicBezTo>
                        <a:pt x="927" y="88"/>
                        <a:pt x="927" y="88"/>
                        <a:pt x="927" y="88"/>
                      </a:cubicBezTo>
                      <a:lnTo>
                        <a:pt x="891" y="88"/>
                      </a:lnTo>
                      <a:close/>
                      <a:moveTo>
                        <a:pt x="927" y="117"/>
                      </a:moveTo>
                      <a:cubicBezTo>
                        <a:pt x="927" y="109"/>
                        <a:pt x="927" y="109"/>
                        <a:pt x="927" y="109"/>
                      </a:cubicBezTo>
                      <a:cubicBezTo>
                        <a:pt x="891" y="109"/>
                        <a:pt x="891" y="109"/>
                        <a:pt x="891" y="109"/>
                      </a:cubicBezTo>
                      <a:cubicBezTo>
                        <a:pt x="891" y="117"/>
                        <a:pt x="891" y="117"/>
                        <a:pt x="891" y="117"/>
                      </a:cubicBezTo>
                      <a:lnTo>
                        <a:pt x="927" y="117"/>
                      </a:lnTo>
                      <a:close/>
                      <a:moveTo>
                        <a:pt x="1029" y="114"/>
                      </a:moveTo>
                      <a:cubicBezTo>
                        <a:pt x="1012" y="125"/>
                        <a:pt x="993" y="137"/>
                        <a:pt x="979" y="145"/>
                      </a:cubicBezTo>
                      <a:cubicBezTo>
                        <a:pt x="966" y="127"/>
                        <a:pt x="966" y="127"/>
                        <a:pt x="966" y="127"/>
                      </a:cubicBezTo>
                      <a:cubicBezTo>
                        <a:pt x="980" y="120"/>
                        <a:pt x="1002" y="108"/>
                        <a:pt x="1022" y="96"/>
                      </a:cubicBezTo>
                      <a:lnTo>
                        <a:pt x="1029" y="114"/>
                      </a:lnTo>
                      <a:close/>
                      <a:moveTo>
                        <a:pt x="1116" y="63"/>
                      </a:moveTo>
                      <a:cubicBezTo>
                        <a:pt x="1106" y="75"/>
                        <a:pt x="1093" y="88"/>
                        <a:pt x="1083" y="97"/>
                      </a:cubicBezTo>
                      <a:cubicBezTo>
                        <a:pt x="1095" y="112"/>
                        <a:pt x="1110" y="124"/>
                        <a:pt x="1127" y="132"/>
                      </a:cubicBezTo>
                      <a:cubicBezTo>
                        <a:pt x="1122" y="136"/>
                        <a:pt x="1115" y="144"/>
                        <a:pt x="1112" y="150"/>
                      </a:cubicBezTo>
                      <a:cubicBezTo>
                        <a:pt x="1088" y="137"/>
                        <a:pt x="1070" y="116"/>
                        <a:pt x="1056" y="91"/>
                      </a:cubicBezTo>
                      <a:cubicBezTo>
                        <a:pt x="1056" y="136"/>
                        <a:pt x="1056" y="136"/>
                        <a:pt x="1056" y="136"/>
                      </a:cubicBezTo>
                      <a:cubicBezTo>
                        <a:pt x="1056" y="148"/>
                        <a:pt x="1054" y="154"/>
                        <a:pt x="1047" y="157"/>
                      </a:cubicBezTo>
                      <a:cubicBezTo>
                        <a:pt x="1039" y="161"/>
                        <a:pt x="1029" y="161"/>
                        <a:pt x="1013" y="161"/>
                      </a:cubicBezTo>
                      <a:cubicBezTo>
                        <a:pt x="1013" y="155"/>
                        <a:pt x="1010" y="146"/>
                        <a:pt x="1006" y="140"/>
                      </a:cubicBezTo>
                      <a:cubicBezTo>
                        <a:pt x="1017" y="141"/>
                        <a:pt x="1028" y="140"/>
                        <a:pt x="1031" y="140"/>
                      </a:cubicBezTo>
                      <a:cubicBezTo>
                        <a:pt x="1034" y="140"/>
                        <a:pt x="1035" y="139"/>
                        <a:pt x="1035" y="136"/>
                      </a:cubicBezTo>
                      <a:cubicBezTo>
                        <a:pt x="1035" y="48"/>
                        <a:pt x="1035" y="48"/>
                        <a:pt x="1035" y="48"/>
                      </a:cubicBezTo>
                      <a:cubicBezTo>
                        <a:pt x="971" y="48"/>
                        <a:pt x="971" y="48"/>
                        <a:pt x="971" y="48"/>
                      </a:cubicBezTo>
                      <a:cubicBezTo>
                        <a:pt x="971" y="28"/>
                        <a:pt x="971" y="28"/>
                        <a:pt x="971" y="28"/>
                      </a:cubicBezTo>
                      <a:cubicBezTo>
                        <a:pt x="1035" y="28"/>
                        <a:pt x="1035" y="28"/>
                        <a:pt x="1035" y="28"/>
                      </a:cubicBezTo>
                      <a:cubicBezTo>
                        <a:pt x="1035" y="3"/>
                        <a:pt x="1035" y="3"/>
                        <a:pt x="1035" y="3"/>
                      </a:cubicBezTo>
                      <a:cubicBezTo>
                        <a:pt x="1056" y="3"/>
                        <a:pt x="1056" y="3"/>
                        <a:pt x="1056" y="3"/>
                      </a:cubicBezTo>
                      <a:cubicBezTo>
                        <a:pt x="1056" y="28"/>
                        <a:pt x="1056" y="28"/>
                        <a:pt x="1056" y="28"/>
                      </a:cubicBezTo>
                      <a:cubicBezTo>
                        <a:pt x="1091" y="28"/>
                        <a:pt x="1091" y="28"/>
                        <a:pt x="1091" y="28"/>
                      </a:cubicBezTo>
                      <a:cubicBezTo>
                        <a:pt x="1084" y="23"/>
                        <a:pt x="1074" y="18"/>
                        <a:pt x="1067" y="14"/>
                      </a:cubicBezTo>
                      <a:cubicBezTo>
                        <a:pt x="1079" y="2"/>
                        <a:pt x="1079" y="2"/>
                        <a:pt x="1079" y="2"/>
                      </a:cubicBezTo>
                      <a:cubicBezTo>
                        <a:pt x="1089" y="6"/>
                        <a:pt x="1103" y="14"/>
                        <a:pt x="1111" y="19"/>
                      </a:cubicBezTo>
                      <a:cubicBezTo>
                        <a:pt x="1103" y="28"/>
                        <a:pt x="1103" y="28"/>
                        <a:pt x="1103" y="28"/>
                      </a:cubicBezTo>
                      <a:cubicBezTo>
                        <a:pt x="1122" y="28"/>
                        <a:pt x="1122" y="28"/>
                        <a:pt x="1122" y="28"/>
                      </a:cubicBezTo>
                      <a:cubicBezTo>
                        <a:pt x="1122" y="48"/>
                        <a:pt x="1122" y="48"/>
                        <a:pt x="1122" y="48"/>
                      </a:cubicBezTo>
                      <a:cubicBezTo>
                        <a:pt x="1056" y="48"/>
                        <a:pt x="1056" y="48"/>
                        <a:pt x="1056" y="48"/>
                      </a:cubicBezTo>
                      <a:cubicBezTo>
                        <a:pt x="1056" y="49"/>
                        <a:pt x="1056" y="49"/>
                        <a:pt x="1056" y="49"/>
                      </a:cubicBezTo>
                      <a:cubicBezTo>
                        <a:pt x="1060" y="61"/>
                        <a:pt x="1065" y="72"/>
                        <a:pt x="1072" y="82"/>
                      </a:cubicBezTo>
                      <a:cubicBezTo>
                        <a:pt x="1081" y="73"/>
                        <a:pt x="1092" y="61"/>
                        <a:pt x="1098" y="51"/>
                      </a:cubicBezTo>
                      <a:lnTo>
                        <a:pt x="1116" y="63"/>
                      </a:lnTo>
                      <a:close/>
                      <a:moveTo>
                        <a:pt x="1003" y="95"/>
                      </a:moveTo>
                      <a:cubicBezTo>
                        <a:pt x="999" y="86"/>
                        <a:pt x="987" y="73"/>
                        <a:pt x="978" y="64"/>
                      </a:cubicBezTo>
                      <a:cubicBezTo>
                        <a:pt x="993" y="53"/>
                        <a:pt x="993" y="53"/>
                        <a:pt x="993" y="53"/>
                      </a:cubicBezTo>
                      <a:cubicBezTo>
                        <a:pt x="1003" y="62"/>
                        <a:pt x="1015" y="74"/>
                        <a:pt x="1020" y="83"/>
                      </a:cubicBezTo>
                      <a:lnTo>
                        <a:pt x="1003" y="95"/>
                      </a:lnTo>
                      <a:close/>
                      <a:moveTo>
                        <a:pt x="1226" y="63"/>
                      </a:moveTo>
                      <a:cubicBezTo>
                        <a:pt x="1226" y="69"/>
                        <a:pt x="1226" y="69"/>
                        <a:pt x="1226" y="69"/>
                      </a:cubicBezTo>
                      <a:cubicBezTo>
                        <a:pt x="1280" y="69"/>
                        <a:pt x="1280" y="69"/>
                        <a:pt x="1280" y="69"/>
                      </a:cubicBezTo>
                      <a:cubicBezTo>
                        <a:pt x="1280" y="81"/>
                        <a:pt x="1280" y="81"/>
                        <a:pt x="1280" y="81"/>
                      </a:cubicBezTo>
                      <a:cubicBezTo>
                        <a:pt x="1226" y="81"/>
                        <a:pt x="1226" y="81"/>
                        <a:pt x="1226" y="81"/>
                      </a:cubicBezTo>
                      <a:cubicBezTo>
                        <a:pt x="1226" y="87"/>
                        <a:pt x="1226" y="87"/>
                        <a:pt x="1226" y="87"/>
                      </a:cubicBezTo>
                      <a:cubicBezTo>
                        <a:pt x="1292" y="87"/>
                        <a:pt x="1292" y="87"/>
                        <a:pt x="1292" y="87"/>
                      </a:cubicBezTo>
                      <a:cubicBezTo>
                        <a:pt x="1292" y="101"/>
                        <a:pt x="1292" y="101"/>
                        <a:pt x="1292" y="101"/>
                      </a:cubicBezTo>
                      <a:cubicBezTo>
                        <a:pt x="1140" y="101"/>
                        <a:pt x="1140" y="101"/>
                        <a:pt x="1140" y="101"/>
                      </a:cubicBezTo>
                      <a:cubicBezTo>
                        <a:pt x="1140" y="87"/>
                        <a:pt x="1140" y="87"/>
                        <a:pt x="1140" y="87"/>
                      </a:cubicBezTo>
                      <a:cubicBezTo>
                        <a:pt x="1205" y="87"/>
                        <a:pt x="1205" y="87"/>
                        <a:pt x="1205" y="87"/>
                      </a:cubicBezTo>
                      <a:cubicBezTo>
                        <a:pt x="1205" y="81"/>
                        <a:pt x="1205" y="81"/>
                        <a:pt x="1205" y="81"/>
                      </a:cubicBezTo>
                      <a:cubicBezTo>
                        <a:pt x="1152" y="81"/>
                        <a:pt x="1152" y="81"/>
                        <a:pt x="1152" y="81"/>
                      </a:cubicBezTo>
                      <a:cubicBezTo>
                        <a:pt x="1152" y="69"/>
                        <a:pt x="1152" y="69"/>
                        <a:pt x="1152" y="69"/>
                      </a:cubicBezTo>
                      <a:cubicBezTo>
                        <a:pt x="1205" y="69"/>
                        <a:pt x="1205" y="69"/>
                        <a:pt x="1205" y="69"/>
                      </a:cubicBezTo>
                      <a:cubicBezTo>
                        <a:pt x="1205" y="63"/>
                        <a:pt x="1205" y="63"/>
                        <a:pt x="1205" y="63"/>
                      </a:cubicBezTo>
                      <a:cubicBezTo>
                        <a:pt x="1155" y="63"/>
                        <a:pt x="1155" y="63"/>
                        <a:pt x="1155" y="63"/>
                      </a:cubicBezTo>
                      <a:cubicBezTo>
                        <a:pt x="1155" y="51"/>
                        <a:pt x="1155" y="51"/>
                        <a:pt x="1155" y="51"/>
                      </a:cubicBezTo>
                      <a:cubicBezTo>
                        <a:pt x="1205" y="51"/>
                        <a:pt x="1205" y="51"/>
                        <a:pt x="1205" y="51"/>
                      </a:cubicBezTo>
                      <a:cubicBezTo>
                        <a:pt x="1205" y="45"/>
                        <a:pt x="1205" y="45"/>
                        <a:pt x="1205" y="45"/>
                      </a:cubicBezTo>
                      <a:cubicBezTo>
                        <a:pt x="1140" y="45"/>
                        <a:pt x="1140" y="45"/>
                        <a:pt x="1140" y="45"/>
                      </a:cubicBezTo>
                      <a:cubicBezTo>
                        <a:pt x="1140" y="31"/>
                        <a:pt x="1140" y="31"/>
                        <a:pt x="1140" y="31"/>
                      </a:cubicBezTo>
                      <a:cubicBezTo>
                        <a:pt x="1205" y="31"/>
                        <a:pt x="1205" y="31"/>
                        <a:pt x="1205" y="31"/>
                      </a:cubicBezTo>
                      <a:cubicBezTo>
                        <a:pt x="1205" y="24"/>
                        <a:pt x="1205" y="24"/>
                        <a:pt x="1205" y="24"/>
                      </a:cubicBezTo>
                      <a:cubicBezTo>
                        <a:pt x="1157" y="24"/>
                        <a:pt x="1157" y="24"/>
                        <a:pt x="1157" y="24"/>
                      </a:cubicBezTo>
                      <a:cubicBezTo>
                        <a:pt x="1157" y="13"/>
                        <a:pt x="1157" y="13"/>
                        <a:pt x="1157" y="13"/>
                      </a:cubicBezTo>
                      <a:cubicBezTo>
                        <a:pt x="1205" y="13"/>
                        <a:pt x="1205" y="13"/>
                        <a:pt x="1205" y="13"/>
                      </a:cubicBezTo>
                      <a:cubicBezTo>
                        <a:pt x="1205" y="2"/>
                        <a:pt x="1205" y="2"/>
                        <a:pt x="1205" y="2"/>
                      </a:cubicBezTo>
                      <a:cubicBezTo>
                        <a:pt x="1226" y="2"/>
                        <a:pt x="1226" y="2"/>
                        <a:pt x="1226" y="2"/>
                      </a:cubicBezTo>
                      <a:cubicBezTo>
                        <a:pt x="1226" y="13"/>
                        <a:pt x="1226" y="13"/>
                        <a:pt x="1226" y="13"/>
                      </a:cubicBezTo>
                      <a:cubicBezTo>
                        <a:pt x="1273" y="13"/>
                        <a:pt x="1273" y="13"/>
                        <a:pt x="1273" y="13"/>
                      </a:cubicBezTo>
                      <a:cubicBezTo>
                        <a:pt x="1273" y="31"/>
                        <a:pt x="1273" y="31"/>
                        <a:pt x="1273" y="31"/>
                      </a:cubicBezTo>
                      <a:cubicBezTo>
                        <a:pt x="1292" y="31"/>
                        <a:pt x="1292" y="31"/>
                        <a:pt x="1292" y="31"/>
                      </a:cubicBezTo>
                      <a:cubicBezTo>
                        <a:pt x="1292" y="45"/>
                        <a:pt x="1292" y="45"/>
                        <a:pt x="1292" y="45"/>
                      </a:cubicBezTo>
                      <a:cubicBezTo>
                        <a:pt x="1273" y="45"/>
                        <a:pt x="1273" y="45"/>
                        <a:pt x="1273" y="45"/>
                      </a:cubicBezTo>
                      <a:cubicBezTo>
                        <a:pt x="1273" y="63"/>
                        <a:pt x="1273" y="63"/>
                        <a:pt x="1273" y="63"/>
                      </a:cubicBezTo>
                      <a:lnTo>
                        <a:pt x="1226" y="63"/>
                      </a:lnTo>
                      <a:close/>
                      <a:moveTo>
                        <a:pt x="1161" y="106"/>
                      </a:moveTo>
                      <a:cubicBezTo>
                        <a:pt x="1274" y="106"/>
                        <a:pt x="1274" y="106"/>
                        <a:pt x="1274" y="106"/>
                      </a:cubicBezTo>
                      <a:cubicBezTo>
                        <a:pt x="1274" y="162"/>
                        <a:pt x="1274" y="162"/>
                        <a:pt x="1274" y="162"/>
                      </a:cubicBezTo>
                      <a:cubicBezTo>
                        <a:pt x="1253" y="162"/>
                        <a:pt x="1253" y="162"/>
                        <a:pt x="1253" y="162"/>
                      </a:cubicBezTo>
                      <a:cubicBezTo>
                        <a:pt x="1253" y="157"/>
                        <a:pt x="1253" y="157"/>
                        <a:pt x="1253" y="157"/>
                      </a:cubicBezTo>
                      <a:cubicBezTo>
                        <a:pt x="1181" y="157"/>
                        <a:pt x="1181" y="157"/>
                        <a:pt x="1181" y="157"/>
                      </a:cubicBezTo>
                      <a:cubicBezTo>
                        <a:pt x="1181" y="162"/>
                        <a:pt x="1181" y="162"/>
                        <a:pt x="1181" y="162"/>
                      </a:cubicBezTo>
                      <a:cubicBezTo>
                        <a:pt x="1161" y="162"/>
                        <a:pt x="1161" y="162"/>
                        <a:pt x="1161" y="162"/>
                      </a:cubicBezTo>
                      <a:lnTo>
                        <a:pt x="1161" y="106"/>
                      </a:lnTo>
                      <a:close/>
                      <a:moveTo>
                        <a:pt x="1181" y="119"/>
                      </a:moveTo>
                      <a:cubicBezTo>
                        <a:pt x="1181" y="126"/>
                        <a:pt x="1181" y="126"/>
                        <a:pt x="1181" y="126"/>
                      </a:cubicBezTo>
                      <a:cubicBezTo>
                        <a:pt x="1253" y="126"/>
                        <a:pt x="1253" y="126"/>
                        <a:pt x="1253" y="126"/>
                      </a:cubicBezTo>
                      <a:cubicBezTo>
                        <a:pt x="1253" y="119"/>
                        <a:pt x="1253" y="119"/>
                        <a:pt x="1253" y="119"/>
                      </a:cubicBezTo>
                      <a:lnTo>
                        <a:pt x="1181" y="119"/>
                      </a:lnTo>
                      <a:close/>
                      <a:moveTo>
                        <a:pt x="1253" y="144"/>
                      </a:moveTo>
                      <a:cubicBezTo>
                        <a:pt x="1253" y="137"/>
                        <a:pt x="1253" y="137"/>
                        <a:pt x="1253" y="137"/>
                      </a:cubicBezTo>
                      <a:cubicBezTo>
                        <a:pt x="1181" y="137"/>
                        <a:pt x="1181" y="137"/>
                        <a:pt x="1181" y="137"/>
                      </a:cubicBezTo>
                      <a:cubicBezTo>
                        <a:pt x="1181" y="144"/>
                        <a:pt x="1181" y="144"/>
                        <a:pt x="1181" y="144"/>
                      </a:cubicBezTo>
                      <a:lnTo>
                        <a:pt x="1253" y="144"/>
                      </a:lnTo>
                      <a:close/>
                      <a:moveTo>
                        <a:pt x="1226" y="31"/>
                      </a:moveTo>
                      <a:cubicBezTo>
                        <a:pt x="1253" y="31"/>
                        <a:pt x="1253" y="31"/>
                        <a:pt x="1253" y="31"/>
                      </a:cubicBezTo>
                      <a:cubicBezTo>
                        <a:pt x="1253" y="24"/>
                        <a:pt x="1253" y="24"/>
                        <a:pt x="1253" y="24"/>
                      </a:cubicBezTo>
                      <a:cubicBezTo>
                        <a:pt x="1226" y="24"/>
                        <a:pt x="1226" y="24"/>
                        <a:pt x="1226" y="24"/>
                      </a:cubicBezTo>
                      <a:lnTo>
                        <a:pt x="1226" y="31"/>
                      </a:lnTo>
                      <a:close/>
                      <a:moveTo>
                        <a:pt x="1226" y="51"/>
                      </a:moveTo>
                      <a:cubicBezTo>
                        <a:pt x="1253" y="51"/>
                        <a:pt x="1253" y="51"/>
                        <a:pt x="1253" y="51"/>
                      </a:cubicBezTo>
                      <a:cubicBezTo>
                        <a:pt x="1253" y="45"/>
                        <a:pt x="1253" y="45"/>
                        <a:pt x="1253" y="45"/>
                      </a:cubicBezTo>
                      <a:cubicBezTo>
                        <a:pt x="1226" y="45"/>
                        <a:pt x="1226" y="45"/>
                        <a:pt x="1226" y="45"/>
                      </a:cubicBezTo>
                      <a:lnTo>
                        <a:pt x="1226" y="51"/>
                      </a:lnTo>
                      <a:close/>
                      <a:moveTo>
                        <a:pt x="1351" y="82"/>
                      </a:moveTo>
                      <a:cubicBezTo>
                        <a:pt x="1351" y="118"/>
                        <a:pt x="1336" y="145"/>
                        <a:pt x="1318" y="163"/>
                      </a:cubicBezTo>
                      <a:cubicBezTo>
                        <a:pt x="1301" y="156"/>
                        <a:pt x="1301" y="156"/>
                        <a:pt x="1301" y="156"/>
                      </a:cubicBezTo>
                      <a:cubicBezTo>
                        <a:pt x="1318" y="138"/>
                        <a:pt x="1332" y="114"/>
                        <a:pt x="1332" y="82"/>
                      </a:cubicBezTo>
                      <a:cubicBezTo>
                        <a:pt x="1332" y="49"/>
                        <a:pt x="1318" y="26"/>
                        <a:pt x="1301" y="7"/>
                      </a:cubicBezTo>
                      <a:cubicBezTo>
                        <a:pt x="1318" y="0"/>
                        <a:pt x="1318" y="0"/>
                        <a:pt x="1318" y="0"/>
                      </a:cubicBezTo>
                      <a:cubicBezTo>
                        <a:pt x="1336" y="18"/>
                        <a:pt x="1351" y="45"/>
                        <a:pt x="1351" y="82"/>
                      </a:cubicBezTo>
                      <a:close/>
                      <a:moveTo>
                        <a:pt x="1478" y="161"/>
                      </a:moveTo>
                      <a:cubicBezTo>
                        <a:pt x="1435" y="161"/>
                        <a:pt x="1435" y="161"/>
                        <a:pt x="1435" y="161"/>
                      </a:cubicBezTo>
                      <a:cubicBezTo>
                        <a:pt x="1435" y="152"/>
                        <a:pt x="1435" y="152"/>
                        <a:pt x="1435" y="152"/>
                      </a:cubicBezTo>
                      <a:cubicBezTo>
                        <a:pt x="1467" y="152"/>
                        <a:pt x="1467" y="152"/>
                        <a:pt x="1467" y="152"/>
                      </a:cubicBezTo>
                      <a:cubicBezTo>
                        <a:pt x="1467" y="12"/>
                        <a:pt x="1467" y="12"/>
                        <a:pt x="1467" y="12"/>
                      </a:cubicBezTo>
                      <a:cubicBezTo>
                        <a:pt x="1435" y="12"/>
                        <a:pt x="1435" y="12"/>
                        <a:pt x="1435" y="12"/>
                      </a:cubicBezTo>
                      <a:cubicBezTo>
                        <a:pt x="1435" y="3"/>
                        <a:pt x="1435" y="3"/>
                        <a:pt x="1435" y="3"/>
                      </a:cubicBezTo>
                      <a:cubicBezTo>
                        <a:pt x="1478" y="3"/>
                        <a:pt x="1478" y="3"/>
                        <a:pt x="1478" y="3"/>
                      </a:cubicBezTo>
                      <a:lnTo>
                        <a:pt x="1478" y="161"/>
                      </a:lnTo>
                      <a:close/>
                    </a:path>
                  </a:pathLst>
                </a:custGeom>
                <a:solidFill>
                  <a:srgbClr val="5F90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1" name="Freeform 43">
                  <a:extLst>
                    <a:ext uri="{FF2B5EF4-FFF2-40B4-BE49-F238E27FC236}">
                      <a16:creationId xmlns:a16="http://schemas.microsoft.com/office/drawing/2014/main" id="{0031960F-4E80-4DC3-2D7C-5A2170046030}"/>
                    </a:ext>
                  </a:extLst>
                </p:cNvPr>
                <p:cNvSpPr>
                  <a:spLocks noEditPoints="1"/>
                </p:cNvSpPr>
                <p:nvPr/>
              </p:nvSpPr>
              <p:spPr bwMode="auto">
                <a:xfrm>
                  <a:off x="2048806" y="2373957"/>
                  <a:ext cx="506413" cy="360363"/>
                </a:xfrm>
                <a:custGeom>
                  <a:avLst/>
                  <a:gdLst>
                    <a:gd name="T0" fmla="*/ 511 w 1061"/>
                    <a:gd name="T1" fmla="*/ 0 h 756"/>
                    <a:gd name="T2" fmla="*/ 1061 w 1061"/>
                    <a:gd name="T3" fmla="*/ 138 h 756"/>
                    <a:gd name="T4" fmla="*/ 941 w 1061"/>
                    <a:gd name="T5" fmla="*/ 121 h 756"/>
                    <a:gd name="T6" fmla="*/ 1027 w 1061"/>
                    <a:gd name="T7" fmla="*/ 231 h 756"/>
                    <a:gd name="T8" fmla="*/ 1027 w 1061"/>
                    <a:gd name="T9" fmla="*/ 248 h 756"/>
                    <a:gd name="T10" fmla="*/ 546 w 1061"/>
                    <a:gd name="T11" fmla="*/ 509 h 756"/>
                    <a:gd name="T12" fmla="*/ 1027 w 1061"/>
                    <a:gd name="T13" fmla="*/ 509 h 756"/>
                    <a:gd name="T14" fmla="*/ 584 w 1061"/>
                    <a:gd name="T15" fmla="*/ 297 h 756"/>
                    <a:gd name="T16" fmla="*/ 825 w 1061"/>
                    <a:gd name="T17" fmla="*/ 297 h 756"/>
                    <a:gd name="T18" fmla="*/ 787 w 1061"/>
                    <a:gd name="T19" fmla="*/ 413 h 756"/>
                    <a:gd name="T20" fmla="*/ 666 w 1061"/>
                    <a:gd name="T21" fmla="*/ 297 h 756"/>
                    <a:gd name="T22" fmla="*/ 706 w 1061"/>
                    <a:gd name="T23" fmla="*/ 389 h 756"/>
                    <a:gd name="T24" fmla="*/ 766 w 1061"/>
                    <a:gd name="T25" fmla="*/ 464 h 756"/>
                    <a:gd name="T26" fmla="*/ 932 w 1061"/>
                    <a:gd name="T27" fmla="*/ 382 h 756"/>
                    <a:gd name="T28" fmla="*/ 917 w 1061"/>
                    <a:gd name="T29" fmla="*/ 382 h 756"/>
                    <a:gd name="T30" fmla="*/ 898 w 1061"/>
                    <a:gd name="T31" fmla="*/ 464 h 756"/>
                    <a:gd name="T32" fmla="*/ 955 w 1061"/>
                    <a:gd name="T33" fmla="*/ 297 h 756"/>
                    <a:gd name="T34" fmla="*/ 255 w 1061"/>
                    <a:gd name="T35" fmla="*/ 438 h 756"/>
                    <a:gd name="T36" fmla="*/ 273 w 1061"/>
                    <a:gd name="T37" fmla="*/ 456 h 756"/>
                    <a:gd name="T38" fmla="*/ 188 w 1061"/>
                    <a:gd name="T39" fmla="*/ 236 h 756"/>
                    <a:gd name="T40" fmla="*/ 150 w 1061"/>
                    <a:gd name="T41" fmla="*/ 185 h 756"/>
                    <a:gd name="T42" fmla="*/ 244 w 1061"/>
                    <a:gd name="T43" fmla="*/ 203 h 756"/>
                    <a:gd name="T44" fmla="*/ 95 w 1061"/>
                    <a:gd name="T45" fmla="*/ 142 h 756"/>
                    <a:gd name="T46" fmla="*/ 217 w 1061"/>
                    <a:gd name="T47" fmla="*/ 291 h 756"/>
                    <a:gd name="T48" fmla="*/ 255 w 1061"/>
                    <a:gd name="T49" fmla="*/ 341 h 756"/>
                    <a:gd name="T50" fmla="*/ 28 w 1061"/>
                    <a:gd name="T51" fmla="*/ 378 h 756"/>
                    <a:gd name="T52" fmla="*/ 90 w 1061"/>
                    <a:gd name="T53" fmla="*/ 609 h 756"/>
                    <a:gd name="T54" fmla="*/ 101 w 1061"/>
                    <a:gd name="T55" fmla="*/ 339 h 756"/>
                    <a:gd name="T56" fmla="*/ 112 w 1061"/>
                    <a:gd name="T57" fmla="*/ 628 h 756"/>
                    <a:gd name="T58" fmla="*/ 321 w 1061"/>
                    <a:gd name="T59" fmla="*/ 690 h 756"/>
                    <a:gd name="T60" fmla="*/ 244 w 1061"/>
                    <a:gd name="T61" fmla="*/ 588 h 756"/>
                    <a:gd name="T62" fmla="*/ 255 w 1061"/>
                    <a:gd name="T63" fmla="*/ 416 h 756"/>
                    <a:gd name="T64" fmla="*/ 266 w 1061"/>
                    <a:gd name="T65" fmla="*/ 588 h 756"/>
                    <a:gd name="T66" fmla="*/ 321 w 1061"/>
                    <a:gd name="T67" fmla="*/ 390 h 756"/>
                    <a:gd name="T68" fmla="*/ 189 w 1061"/>
                    <a:gd name="T69" fmla="*/ 495 h 756"/>
                    <a:gd name="T70" fmla="*/ 139 w 1061"/>
                    <a:gd name="T71" fmla="*/ 533 h 756"/>
                    <a:gd name="T72" fmla="*/ 200 w 1061"/>
                    <a:gd name="T73" fmla="*/ 368 h 756"/>
                    <a:gd name="T74" fmla="*/ 266 w 1061"/>
                    <a:gd name="T75" fmla="*/ 52 h 756"/>
                    <a:gd name="T76" fmla="*/ 255 w 1061"/>
                    <a:gd name="T77" fmla="*/ 284 h 756"/>
                    <a:gd name="T78" fmla="*/ 273 w 1061"/>
                    <a:gd name="T79" fmla="*/ 302 h 756"/>
                    <a:gd name="T80" fmla="*/ 196 w 1061"/>
                    <a:gd name="T81" fmla="*/ 533 h 756"/>
                    <a:gd name="T82" fmla="*/ 119 w 1061"/>
                    <a:gd name="T83" fmla="*/ 379 h 756"/>
                    <a:gd name="T84" fmla="*/ 101 w 1061"/>
                    <a:gd name="T85" fmla="*/ 396 h 756"/>
                    <a:gd name="T86" fmla="*/ 409 w 1061"/>
                    <a:gd name="T87" fmla="*/ 396 h 756"/>
                    <a:gd name="T88" fmla="*/ 391 w 1061"/>
                    <a:gd name="T89" fmla="*/ 379 h 756"/>
                    <a:gd name="T90" fmla="*/ 391 w 1061"/>
                    <a:gd name="T91" fmla="*/ 148 h 756"/>
                    <a:gd name="T92" fmla="*/ 391 w 1061"/>
                    <a:gd name="T93" fmla="*/ 610 h 756"/>
                    <a:gd name="T94" fmla="*/ 409 w 1061"/>
                    <a:gd name="T95" fmla="*/ 592 h 756"/>
                    <a:gd name="T96" fmla="*/ 431 w 1061"/>
                    <a:gd name="T97" fmla="*/ 236 h 756"/>
                    <a:gd name="T98" fmla="*/ 448 w 1061"/>
                    <a:gd name="T99" fmla="*/ 379 h 756"/>
                    <a:gd name="T100" fmla="*/ 398 w 1061"/>
                    <a:gd name="T101" fmla="*/ 341 h 756"/>
                    <a:gd name="T102" fmla="*/ 484 w 1061"/>
                    <a:gd name="T103" fmla="*/ 214 h 756"/>
                    <a:gd name="T104" fmla="*/ 343 w 1061"/>
                    <a:gd name="T105" fmla="*/ 67 h 756"/>
                    <a:gd name="T106" fmla="*/ 409 w 1061"/>
                    <a:gd name="T107" fmla="*/ 108 h 756"/>
                    <a:gd name="T108" fmla="*/ 371 w 1061"/>
                    <a:gd name="T109" fmla="*/ 159 h 756"/>
                    <a:gd name="T110" fmla="*/ 387 w 1061"/>
                    <a:gd name="T111" fmla="*/ 445 h 756"/>
                    <a:gd name="T112" fmla="*/ 448 w 1061"/>
                    <a:gd name="T113" fmla="*/ 610 h 756"/>
                    <a:gd name="T114" fmla="*/ 398 w 1061"/>
                    <a:gd name="T115" fmla="*/ 572 h 756"/>
                    <a:gd name="T116" fmla="*/ 343 w 1061"/>
                    <a:gd name="T117" fmla="*/ 467 h 756"/>
                    <a:gd name="T118" fmla="*/ 484 w 1061"/>
                    <a:gd name="T119" fmla="*/ 641 h 756"/>
                    <a:gd name="T120" fmla="*/ 150 w 1061"/>
                    <a:gd name="T121" fmla="*/ 242 h 756"/>
                    <a:gd name="T122" fmla="*/ 132 w 1061"/>
                    <a:gd name="T123" fmla="*/ 225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1" h="756">
                      <a:moveTo>
                        <a:pt x="1061" y="756"/>
                      </a:moveTo>
                      <a:cubicBezTo>
                        <a:pt x="511" y="756"/>
                        <a:pt x="511" y="756"/>
                        <a:pt x="511" y="756"/>
                      </a:cubicBezTo>
                      <a:cubicBezTo>
                        <a:pt x="511" y="0"/>
                        <a:pt x="511" y="0"/>
                        <a:pt x="511" y="0"/>
                      </a:cubicBezTo>
                      <a:cubicBezTo>
                        <a:pt x="924" y="0"/>
                        <a:pt x="924" y="0"/>
                        <a:pt x="924" y="0"/>
                      </a:cubicBezTo>
                      <a:cubicBezTo>
                        <a:pt x="924" y="138"/>
                        <a:pt x="924" y="138"/>
                        <a:pt x="924" y="138"/>
                      </a:cubicBezTo>
                      <a:cubicBezTo>
                        <a:pt x="1061" y="138"/>
                        <a:pt x="1061" y="138"/>
                        <a:pt x="1061" y="138"/>
                      </a:cubicBezTo>
                      <a:lnTo>
                        <a:pt x="1061" y="756"/>
                      </a:lnTo>
                      <a:close/>
                      <a:moveTo>
                        <a:pt x="941" y="0"/>
                      </a:moveTo>
                      <a:cubicBezTo>
                        <a:pt x="941" y="121"/>
                        <a:pt x="941" y="121"/>
                        <a:pt x="941" y="121"/>
                      </a:cubicBezTo>
                      <a:cubicBezTo>
                        <a:pt x="1061" y="121"/>
                        <a:pt x="1061" y="121"/>
                        <a:pt x="1061" y="121"/>
                      </a:cubicBezTo>
                      <a:lnTo>
                        <a:pt x="941" y="0"/>
                      </a:lnTo>
                      <a:close/>
                      <a:moveTo>
                        <a:pt x="1027" y="231"/>
                      </a:moveTo>
                      <a:cubicBezTo>
                        <a:pt x="546" y="231"/>
                        <a:pt x="546" y="231"/>
                        <a:pt x="546" y="231"/>
                      </a:cubicBezTo>
                      <a:cubicBezTo>
                        <a:pt x="546" y="248"/>
                        <a:pt x="546" y="248"/>
                        <a:pt x="546" y="248"/>
                      </a:cubicBezTo>
                      <a:cubicBezTo>
                        <a:pt x="1027" y="248"/>
                        <a:pt x="1027" y="248"/>
                        <a:pt x="1027" y="248"/>
                      </a:cubicBezTo>
                      <a:lnTo>
                        <a:pt x="1027" y="231"/>
                      </a:lnTo>
                      <a:close/>
                      <a:moveTo>
                        <a:pt x="1027" y="509"/>
                      </a:moveTo>
                      <a:cubicBezTo>
                        <a:pt x="546" y="509"/>
                        <a:pt x="546" y="509"/>
                        <a:pt x="546" y="509"/>
                      </a:cubicBezTo>
                      <a:cubicBezTo>
                        <a:pt x="546" y="526"/>
                        <a:pt x="546" y="526"/>
                        <a:pt x="546" y="526"/>
                      </a:cubicBezTo>
                      <a:cubicBezTo>
                        <a:pt x="1027" y="526"/>
                        <a:pt x="1027" y="526"/>
                        <a:pt x="1027" y="526"/>
                      </a:cubicBezTo>
                      <a:lnTo>
                        <a:pt x="1027" y="509"/>
                      </a:lnTo>
                      <a:close/>
                      <a:moveTo>
                        <a:pt x="630" y="464"/>
                      </a:moveTo>
                      <a:cubicBezTo>
                        <a:pt x="630" y="297"/>
                        <a:pt x="630" y="297"/>
                        <a:pt x="630" y="297"/>
                      </a:cubicBezTo>
                      <a:cubicBezTo>
                        <a:pt x="584" y="297"/>
                        <a:pt x="584" y="297"/>
                        <a:pt x="584" y="297"/>
                      </a:cubicBezTo>
                      <a:cubicBezTo>
                        <a:pt x="584" y="464"/>
                        <a:pt x="584" y="464"/>
                        <a:pt x="584" y="464"/>
                      </a:cubicBezTo>
                      <a:lnTo>
                        <a:pt x="630" y="464"/>
                      </a:lnTo>
                      <a:close/>
                      <a:moveTo>
                        <a:pt x="825" y="297"/>
                      </a:moveTo>
                      <a:cubicBezTo>
                        <a:pt x="785" y="297"/>
                        <a:pt x="785" y="297"/>
                        <a:pt x="785" y="297"/>
                      </a:cubicBezTo>
                      <a:cubicBezTo>
                        <a:pt x="785" y="373"/>
                        <a:pt x="785" y="373"/>
                        <a:pt x="785" y="373"/>
                      </a:cubicBezTo>
                      <a:cubicBezTo>
                        <a:pt x="785" y="383"/>
                        <a:pt x="785" y="396"/>
                        <a:pt x="787" y="413"/>
                      </a:cubicBezTo>
                      <a:cubicBezTo>
                        <a:pt x="786" y="413"/>
                        <a:pt x="786" y="413"/>
                        <a:pt x="786" y="413"/>
                      </a:cubicBezTo>
                      <a:cubicBezTo>
                        <a:pt x="725" y="297"/>
                        <a:pt x="725" y="297"/>
                        <a:pt x="725" y="297"/>
                      </a:cubicBezTo>
                      <a:cubicBezTo>
                        <a:pt x="666" y="297"/>
                        <a:pt x="666" y="297"/>
                        <a:pt x="666" y="297"/>
                      </a:cubicBezTo>
                      <a:cubicBezTo>
                        <a:pt x="666" y="464"/>
                        <a:pt x="666" y="464"/>
                        <a:pt x="666" y="464"/>
                      </a:cubicBezTo>
                      <a:cubicBezTo>
                        <a:pt x="706" y="464"/>
                        <a:pt x="706" y="464"/>
                        <a:pt x="706" y="464"/>
                      </a:cubicBezTo>
                      <a:cubicBezTo>
                        <a:pt x="706" y="389"/>
                        <a:pt x="706" y="389"/>
                        <a:pt x="706" y="389"/>
                      </a:cubicBezTo>
                      <a:cubicBezTo>
                        <a:pt x="706" y="379"/>
                        <a:pt x="705" y="365"/>
                        <a:pt x="704" y="346"/>
                      </a:cubicBezTo>
                      <a:cubicBezTo>
                        <a:pt x="705" y="346"/>
                        <a:pt x="705" y="346"/>
                        <a:pt x="705" y="346"/>
                      </a:cubicBezTo>
                      <a:cubicBezTo>
                        <a:pt x="766" y="464"/>
                        <a:pt x="766" y="464"/>
                        <a:pt x="766" y="464"/>
                      </a:cubicBezTo>
                      <a:cubicBezTo>
                        <a:pt x="825" y="464"/>
                        <a:pt x="825" y="464"/>
                        <a:pt x="825" y="464"/>
                      </a:cubicBezTo>
                      <a:lnTo>
                        <a:pt x="825" y="297"/>
                      </a:lnTo>
                      <a:close/>
                      <a:moveTo>
                        <a:pt x="932" y="382"/>
                      </a:moveTo>
                      <a:cubicBezTo>
                        <a:pt x="931" y="387"/>
                        <a:pt x="930" y="393"/>
                        <a:pt x="928" y="401"/>
                      </a:cubicBezTo>
                      <a:cubicBezTo>
                        <a:pt x="926" y="409"/>
                        <a:pt x="925" y="416"/>
                        <a:pt x="925" y="421"/>
                      </a:cubicBezTo>
                      <a:cubicBezTo>
                        <a:pt x="924" y="414"/>
                        <a:pt x="922" y="401"/>
                        <a:pt x="917" y="382"/>
                      </a:cubicBezTo>
                      <a:cubicBezTo>
                        <a:pt x="894" y="297"/>
                        <a:pt x="894" y="297"/>
                        <a:pt x="894" y="297"/>
                      </a:cubicBezTo>
                      <a:cubicBezTo>
                        <a:pt x="843" y="297"/>
                        <a:pt x="843" y="297"/>
                        <a:pt x="843" y="297"/>
                      </a:cubicBezTo>
                      <a:cubicBezTo>
                        <a:pt x="898" y="464"/>
                        <a:pt x="898" y="464"/>
                        <a:pt x="898" y="464"/>
                      </a:cubicBezTo>
                      <a:cubicBezTo>
                        <a:pt x="951" y="464"/>
                        <a:pt x="951" y="464"/>
                        <a:pt x="951" y="464"/>
                      </a:cubicBezTo>
                      <a:cubicBezTo>
                        <a:pt x="1006" y="297"/>
                        <a:pt x="1006" y="297"/>
                        <a:pt x="1006" y="297"/>
                      </a:cubicBezTo>
                      <a:cubicBezTo>
                        <a:pt x="955" y="297"/>
                        <a:pt x="955" y="297"/>
                        <a:pt x="955" y="297"/>
                      </a:cubicBezTo>
                      <a:lnTo>
                        <a:pt x="932" y="382"/>
                      </a:lnTo>
                      <a:close/>
                      <a:moveTo>
                        <a:pt x="273" y="456"/>
                      </a:moveTo>
                      <a:cubicBezTo>
                        <a:pt x="273" y="446"/>
                        <a:pt x="265" y="438"/>
                        <a:pt x="255" y="438"/>
                      </a:cubicBezTo>
                      <a:cubicBezTo>
                        <a:pt x="245" y="438"/>
                        <a:pt x="237" y="446"/>
                        <a:pt x="237" y="456"/>
                      </a:cubicBezTo>
                      <a:cubicBezTo>
                        <a:pt x="237" y="465"/>
                        <a:pt x="245" y="473"/>
                        <a:pt x="255" y="473"/>
                      </a:cubicBezTo>
                      <a:cubicBezTo>
                        <a:pt x="265" y="473"/>
                        <a:pt x="273" y="465"/>
                        <a:pt x="273" y="456"/>
                      </a:cubicBezTo>
                      <a:close/>
                      <a:moveTo>
                        <a:pt x="266" y="203"/>
                      </a:moveTo>
                      <a:cubicBezTo>
                        <a:pt x="266" y="221"/>
                        <a:pt x="251" y="236"/>
                        <a:pt x="233" y="236"/>
                      </a:cubicBezTo>
                      <a:cubicBezTo>
                        <a:pt x="188" y="236"/>
                        <a:pt x="188" y="236"/>
                        <a:pt x="188" y="236"/>
                      </a:cubicBezTo>
                      <a:cubicBezTo>
                        <a:pt x="183" y="252"/>
                        <a:pt x="168" y="264"/>
                        <a:pt x="150" y="264"/>
                      </a:cubicBezTo>
                      <a:cubicBezTo>
                        <a:pt x="128" y="264"/>
                        <a:pt x="110" y="247"/>
                        <a:pt x="110" y="225"/>
                      </a:cubicBezTo>
                      <a:cubicBezTo>
                        <a:pt x="110" y="203"/>
                        <a:pt x="128" y="185"/>
                        <a:pt x="150" y="185"/>
                      </a:cubicBezTo>
                      <a:cubicBezTo>
                        <a:pt x="168" y="185"/>
                        <a:pt x="183" y="197"/>
                        <a:pt x="188" y="214"/>
                      </a:cubicBezTo>
                      <a:cubicBezTo>
                        <a:pt x="233" y="214"/>
                        <a:pt x="233" y="214"/>
                        <a:pt x="233" y="214"/>
                      </a:cubicBezTo>
                      <a:cubicBezTo>
                        <a:pt x="239" y="214"/>
                        <a:pt x="244" y="209"/>
                        <a:pt x="244" y="203"/>
                      </a:cubicBezTo>
                      <a:cubicBezTo>
                        <a:pt x="244" y="56"/>
                        <a:pt x="244" y="56"/>
                        <a:pt x="244" y="56"/>
                      </a:cubicBezTo>
                      <a:cubicBezTo>
                        <a:pt x="213" y="64"/>
                        <a:pt x="190" y="87"/>
                        <a:pt x="180" y="116"/>
                      </a:cubicBezTo>
                      <a:cubicBezTo>
                        <a:pt x="150" y="110"/>
                        <a:pt x="118" y="119"/>
                        <a:pt x="95" y="142"/>
                      </a:cubicBezTo>
                      <a:cubicBezTo>
                        <a:pt x="72" y="165"/>
                        <a:pt x="64" y="197"/>
                        <a:pt x="69" y="227"/>
                      </a:cubicBezTo>
                      <a:cubicBezTo>
                        <a:pt x="41" y="237"/>
                        <a:pt x="18" y="260"/>
                        <a:pt x="9" y="291"/>
                      </a:cubicBezTo>
                      <a:cubicBezTo>
                        <a:pt x="217" y="291"/>
                        <a:pt x="217" y="291"/>
                        <a:pt x="217" y="291"/>
                      </a:cubicBezTo>
                      <a:cubicBezTo>
                        <a:pt x="222" y="274"/>
                        <a:pt x="237" y="262"/>
                        <a:pt x="255" y="262"/>
                      </a:cubicBezTo>
                      <a:cubicBezTo>
                        <a:pt x="277" y="262"/>
                        <a:pt x="295" y="280"/>
                        <a:pt x="295" y="302"/>
                      </a:cubicBezTo>
                      <a:cubicBezTo>
                        <a:pt x="295" y="324"/>
                        <a:pt x="277" y="341"/>
                        <a:pt x="255" y="341"/>
                      </a:cubicBezTo>
                      <a:cubicBezTo>
                        <a:pt x="237" y="341"/>
                        <a:pt x="222" y="329"/>
                        <a:pt x="217" y="313"/>
                      </a:cubicBezTo>
                      <a:cubicBezTo>
                        <a:pt x="6" y="313"/>
                        <a:pt x="6" y="313"/>
                        <a:pt x="6" y="313"/>
                      </a:cubicBezTo>
                      <a:cubicBezTo>
                        <a:pt x="5" y="337"/>
                        <a:pt x="13" y="360"/>
                        <a:pt x="28" y="378"/>
                      </a:cubicBezTo>
                      <a:cubicBezTo>
                        <a:pt x="9" y="402"/>
                        <a:pt x="0" y="434"/>
                        <a:pt x="9" y="465"/>
                      </a:cubicBezTo>
                      <a:cubicBezTo>
                        <a:pt x="17" y="497"/>
                        <a:pt x="41" y="520"/>
                        <a:pt x="69" y="530"/>
                      </a:cubicBezTo>
                      <a:cubicBezTo>
                        <a:pt x="64" y="558"/>
                        <a:pt x="71" y="587"/>
                        <a:pt x="90" y="609"/>
                      </a:cubicBezTo>
                      <a:cubicBezTo>
                        <a:pt x="90" y="417"/>
                        <a:pt x="90" y="417"/>
                        <a:pt x="90" y="417"/>
                      </a:cubicBezTo>
                      <a:cubicBezTo>
                        <a:pt x="74" y="412"/>
                        <a:pt x="62" y="397"/>
                        <a:pt x="62" y="379"/>
                      </a:cubicBezTo>
                      <a:cubicBezTo>
                        <a:pt x="62" y="357"/>
                        <a:pt x="79" y="339"/>
                        <a:pt x="101" y="339"/>
                      </a:cubicBezTo>
                      <a:cubicBezTo>
                        <a:pt x="123" y="339"/>
                        <a:pt x="141" y="357"/>
                        <a:pt x="141" y="379"/>
                      </a:cubicBezTo>
                      <a:cubicBezTo>
                        <a:pt x="141" y="397"/>
                        <a:pt x="128" y="412"/>
                        <a:pt x="112" y="417"/>
                      </a:cubicBezTo>
                      <a:cubicBezTo>
                        <a:pt x="112" y="628"/>
                        <a:pt x="112" y="628"/>
                        <a:pt x="112" y="628"/>
                      </a:cubicBezTo>
                      <a:cubicBezTo>
                        <a:pt x="133" y="641"/>
                        <a:pt x="157" y="646"/>
                        <a:pt x="180" y="641"/>
                      </a:cubicBezTo>
                      <a:cubicBezTo>
                        <a:pt x="190" y="670"/>
                        <a:pt x="214" y="693"/>
                        <a:pt x="245" y="702"/>
                      </a:cubicBezTo>
                      <a:cubicBezTo>
                        <a:pt x="272" y="709"/>
                        <a:pt x="299" y="704"/>
                        <a:pt x="321" y="690"/>
                      </a:cubicBezTo>
                      <a:cubicBezTo>
                        <a:pt x="321" y="620"/>
                        <a:pt x="321" y="620"/>
                        <a:pt x="321" y="620"/>
                      </a:cubicBezTo>
                      <a:cubicBezTo>
                        <a:pt x="277" y="620"/>
                        <a:pt x="277" y="620"/>
                        <a:pt x="277" y="620"/>
                      </a:cubicBezTo>
                      <a:cubicBezTo>
                        <a:pt x="259" y="620"/>
                        <a:pt x="244" y="606"/>
                        <a:pt x="244" y="588"/>
                      </a:cubicBezTo>
                      <a:cubicBezTo>
                        <a:pt x="244" y="493"/>
                        <a:pt x="244" y="493"/>
                        <a:pt x="244" y="493"/>
                      </a:cubicBezTo>
                      <a:cubicBezTo>
                        <a:pt x="228" y="489"/>
                        <a:pt x="215" y="474"/>
                        <a:pt x="215" y="456"/>
                      </a:cubicBezTo>
                      <a:cubicBezTo>
                        <a:pt x="215" y="434"/>
                        <a:pt x="233" y="416"/>
                        <a:pt x="255" y="416"/>
                      </a:cubicBezTo>
                      <a:cubicBezTo>
                        <a:pt x="277" y="416"/>
                        <a:pt x="295" y="434"/>
                        <a:pt x="295" y="456"/>
                      </a:cubicBezTo>
                      <a:cubicBezTo>
                        <a:pt x="295" y="474"/>
                        <a:pt x="282" y="489"/>
                        <a:pt x="266" y="493"/>
                      </a:cubicBezTo>
                      <a:cubicBezTo>
                        <a:pt x="266" y="588"/>
                        <a:pt x="266" y="588"/>
                        <a:pt x="266" y="588"/>
                      </a:cubicBezTo>
                      <a:cubicBezTo>
                        <a:pt x="266" y="594"/>
                        <a:pt x="271" y="599"/>
                        <a:pt x="277" y="599"/>
                      </a:cubicBezTo>
                      <a:cubicBezTo>
                        <a:pt x="321" y="599"/>
                        <a:pt x="321" y="599"/>
                        <a:pt x="321" y="599"/>
                      </a:cubicBezTo>
                      <a:cubicBezTo>
                        <a:pt x="321" y="390"/>
                        <a:pt x="321" y="390"/>
                        <a:pt x="321" y="390"/>
                      </a:cubicBezTo>
                      <a:cubicBezTo>
                        <a:pt x="200" y="390"/>
                        <a:pt x="200" y="390"/>
                        <a:pt x="200" y="390"/>
                      </a:cubicBezTo>
                      <a:cubicBezTo>
                        <a:pt x="194" y="390"/>
                        <a:pt x="189" y="395"/>
                        <a:pt x="189" y="401"/>
                      </a:cubicBezTo>
                      <a:cubicBezTo>
                        <a:pt x="189" y="495"/>
                        <a:pt x="189" y="495"/>
                        <a:pt x="189" y="495"/>
                      </a:cubicBezTo>
                      <a:cubicBezTo>
                        <a:pt x="205" y="500"/>
                        <a:pt x="218" y="515"/>
                        <a:pt x="218" y="533"/>
                      </a:cubicBezTo>
                      <a:cubicBezTo>
                        <a:pt x="218" y="554"/>
                        <a:pt x="200" y="572"/>
                        <a:pt x="178" y="572"/>
                      </a:cubicBezTo>
                      <a:cubicBezTo>
                        <a:pt x="156" y="572"/>
                        <a:pt x="139" y="554"/>
                        <a:pt x="139" y="533"/>
                      </a:cubicBezTo>
                      <a:cubicBezTo>
                        <a:pt x="139" y="515"/>
                        <a:pt x="151" y="500"/>
                        <a:pt x="167" y="495"/>
                      </a:cubicBezTo>
                      <a:cubicBezTo>
                        <a:pt x="167" y="401"/>
                        <a:pt x="167" y="401"/>
                        <a:pt x="167" y="401"/>
                      </a:cubicBezTo>
                      <a:cubicBezTo>
                        <a:pt x="167" y="382"/>
                        <a:pt x="182" y="368"/>
                        <a:pt x="200" y="368"/>
                      </a:cubicBezTo>
                      <a:cubicBezTo>
                        <a:pt x="321" y="368"/>
                        <a:pt x="321" y="368"/>
                        <a:pt x="321" y="368"/>
                      </a:cubicBezTo>
                      <a:cubicBezTo>
                        <a:pt x="321" y="67"/>
                        <a:pt x="321" y="67"/>
                        <a:pt x="321" y="67"/>
                      </a:cubicBezTo>
                      <a:cubicBezTo>
                        <a:pt x="305" y="57"/>
                        <a:pt x="286" y="51"/>
                        <a:pt x="266" y="52"/>
                      </a:cubicBezTo>
                      <a:lnTo>
                        <a:pt x="266" y="203"/>
                      </a:lnTo>
                      <a:close/>
                      <a:moveTo>
                        <a:pt x="273" y="302"/>
                      </a:moveTo>
                      <a:cubicBezTo>
                        <a:pt x="273" y="292"/>
                        <a:pt x="265" y="284"/>
                        <a:pt x="255" y="284"/>
                      </a:cubicBezTo>
                      <a:cubicBezTo>
                        <a:pt x="245" y="284"/>
                        <a:pt x="237" y="292"/>
                        <a:pt x="237" y="302"/>
                      </a:cubicBezTo>
                      <a:cubicBezTo>
                        <a:pt x="237" y="312"/>
                        <a:pt x="245" y="319"/>
                        <a:pt x="255" y="319"/>
                      </a:cubicBezTo>
                      <a:cubicBezTo>
                        <a:pt x="265" y="319"/>
                        <a:pt x="273" y="312"/>
                        <a:pt x="273" y="302"/>
                      </a:cubicBezTo>
                      <a:close/>
                      <a:moveTo>
                        <a:pt x="160" y="533"/>
                      </a:moveTo>
                      <a:cubicBezTo>
                        <a:pt x="160" y="542"/>
                        <a:pt x="168" y="550"/>
                        <a:pt x="178" y="550"/>
                      </a:cubicBezTo>
                      <a:cubicBezTo>
                        <a:pt x="188" y="550"/>
                        <a:pt x="196" y="542"/>
                        <a:pt x="196" y="533"/>
                      </a:cubicBezTo>
                      <a:cubicBezTo>
                        <a:pt x="196" y="523"/>
                        <a:pt x="188" y="515"/>
                        <a:pt x="178" y="515"/>
                      </a:cubicBezTo>
                      <a:cubicBezTo>
                        <a:pt x="168" y="515"/>
                        <a:pt x="160" y="523"/>
                        <a:pt x="160" y="533"/>
                      </a:cubicBezTo>
                      <a:close/>
                      <a:moveTo>
                        <a:pt x="119" y="379"/>
                      </a:moveTo>
                      <a:cubicBezTo>
                        <a:pt x="119" y="369"/>
                        <a:pt x="111" y="361"/>
                        <a:pt x="101" y="361"/>
                      </a:cubicBezTo>
                      <a:cubicBezTo>
                        <a:pt x="91" y="361"/>
                        <a:pt x="83" y="369"/>
                        <a:pt x="83" y="379"/>
                      </a:cubicBezTo>
                      <a:cubicBezTo>
                        <a:pt x="83" y="388"/>
                        <a:pt x="91" y="396"/>
                        <a:pt x="101" y="396"/>
                      </a:cubicBezTo>
                      <a:cubicBezTo>
                        <a:pt x="111" y="396"/>
                        <a:pt x="119" y="388"/>
                        <a:pt x="119" y="379"/>
                      </a:cubicBezTo>
                      <a:close/>
                      <a:moveTo>
                        <a:pt x="391" y="379"/>
                      </a:moveTo>
                      <a:cubicBezTo>
                        <a:pt x="391" y="388"/>
                        <a:pt x="399" y="396"/>
                        <a:pt x="409" y="396"/>
                      </a:cubicBezTo>
                      <a:cubicBezTo>
                        <a:pt x="419" y="396"/>
                        <a:pt x="427" y="388"/>
                        <a:pt x="427" y="379"/>
                      </a:cubicBezTo>
                      <a:cubicBezTo>
                        <a:pt x="427" y="369"/>
                        <a:pt x="419" y="361"/>
                        <a:pt x="409" y="361"/>
                      </a:cubicBezTo>
                      <a:cubicBezTo>
                        <a:pt x="399" y="361"/>
                        <a:pt x="391" y="369"/>
                        <a:pt x="391" y="379"/>
                      </a:cubicBezTo>
                      <a:close/>
                      <a:moveTo>
                        <a:pt x="427" y="148"/>
                      </a:moveTo>
                      <a:cubicBezTo>
                        <a:pt x="427" y="138"/>
                        <a:pt x="419" y="130"/>
                        <a:pt x="409" y="130"/>
                      </a:cubicBezTo>
                      <a:cubicBezTo>
                        <a:pt x="399" y="130"/>
                        <a:pt x="391" y="138"/>
                        <a:pt x="391" y="148"/>
                      </a:cubicBezTo>
                      <a:cubicBezTo>
                        <a:pt x="391" y="158"/>
                        <a:pt x="399" y="166"/>
                        <a:pt x="409" y="166"/>
                      </a:cubicBezTo>
                      <a:cubicBezTo>
                        <a:pt x="419" y="166"/>
                        <a:pt x="427" y="158"/>
                        <a:pt x="427" y="148"/>
                      </a:cubicBezTo>
                      <a:close/>
                      <a:moveTo>
                        <a:pt x="391" y="610"/>
                      </a:moveTo>
                      <a:cubicBezTo>
                        <a:pt x="391" y="619"/>
                        <a:pt x="399" y="627"/>
                        <a:pt x="409" y="627"/>
                      </a:cubicBezTo>
                      <a:cubicBezTo>
                        <a:pt x="419" y="627"/>
                        <a:pt x="427" y="619"/>
                        <a:pt x="427" y="610"/>
                      </a:cubicBezTo>
                      <a:cubicBezTo>
                        <a:pt x="427" y="600"/>
                        <a:pt x="419" y="592"/>
                        <a:pt x="409" y="592"/>
                      </a:cubicBezTo>
                      <a:cubicBezTo>
                        <a:pt x="399" y="592"/>
                        <a:pt x="391" y="600"/>
                        <a:pt x="391" y="610"/>
                      </a:cubicBezTo>
                      <a:close/>
                      <a:moveTo>
                        <a:pt x="484" y="236"/>
                      </a:moveTo>
                      <a:cubicBezTo>
                        <a:pt x="431" y="236"/>
                        <a:pt x="431" y="236"/>
                        <a:pt x="431" y="236"/>
                      </a:cubicBezTo>
                      <a:cubicBezTo>
                        <a:pt x="425" y="236"/>
                        <a:pt x="420" y="241"/>
                        <a:pt x="420" y="247"/>
                      </a:cubicBezTo>
                      <a:cubicBezTo>
                        <a:pt x="420" y="341"/>
                        <a:pt x="420" y="341"/>
                        <a:pt x="420" y="341"/>
                      </a:cubicBezTo>
                      <a:cubicBezTo>
                        <a:pt x="436" y="346"/>
                        <a:pt x="448" y="361"/>
                        <a:pt x="448" y="379"/>
                      </a:cubicBezTo>
                      <a:cubicBezTo>
                        <a:pt x="448" y="401"/>
                        <a:pt x="431" y="418"/>
                        <a:pt x="409" y="418"/>
                      </a:cubicBezTo>
                      <a:cubicBezTo>
                        <a:pt x="387" y="418"/>
                        <a:pt x="369" y="401"/>
                        <a:pt x="369" y="379"/>
                      </a:cubicBezTo>
                      <a:cubicBezTo>
                        <a:pt x="369" y="361"/>
                        <a:pt x="382" y="346"/>
                        <a:pt x="398" y="341"/>
                      </a:cubicBezTo>
                      <a:cubicBezTo>
                        <a:pt x="398" y="247"/>
                        <a:pt x="398" y="247"/>
                        <a:pt x="398" y="247"/>
                      </a:cubicBezTo>
                      <a:cubicBezTo>
                        <a:pt x="398" y="229"/>
                        <a:pt x="413" y="214"/>
                        <a:pt x="431" y="214"/>
                      </a:cubicBezTo>
                      <a:cubicBezTo>
                        <a:pt x="484" y="214"/>
                        <a:pt x="484" y="214"/>
                        <a:pt x="484" y="214"/>
                      </a:cubicBezTo>
                      <a:cubicBezTo>
                        <a:pt x="484" y="116"/>
                        <a:pt x="484" y="116"/>
                        <a:pt x="484" y="116"/>
                      </a:cubicBezTo>
                      <a:cubicBezTo>
                        <a:pt x="474" y="87"/>
                        <a:pt x="450" y="64"/>
                        <a:pt x="419" y="55"/>
                      </a:cubicBezTo>
                      <a:cubicBezTo>
                        <a:pt x="392" y="48"/>
                        <a:pt x="365" y="53"/>
                        <a:pt x="343" y="67"/>
                      </a:cubicBezTo>
                      <a:cubicBezTo>
                        <a:pt x="343" y="137"/>
                        <a:pt x="343" y="137"/>
                        <a:pt x="343" y="137"/>
                      </a:cubicBezTo>
                      <a:cubicBezTo>
                        <a:pt x="371" y="137"/>
                        <a:pt x="371" y="137"/>
                        <a:pt x="371" y="137"/>
                      </a:cubicBezTo>
                      <a:cubicBezTo>
                        <a:pt x="376" y="120"/>
                        <a:pt x="391" y="108"/>
                        <a:pt x="409" y="108"/>
                      </a:cubicBezTo>
                      <a:cubicBezTo>
                        <a:pt x="431" y="108"/>
                        <a:pt x="448" y="126"/>
                        <a:pt x="448" y="148"/>
                      </a:cubicBezTo>
                      <a:cubicBezTo>
                        <a:pt x="448" y="170"/>
                        <a:pt x="431" y="187"/>
                        <a:pt x="409" y="187"/>
                      </a:cubicBezTo>
                      <a:cubicBezTo>
                        <a:pt x="391" y="187"/>
                        <a:pt x="376" y="175"/>
                        <a:pt x="371" y="159"/>
                      </a:cubicBezTo>
                      <a:cubicBezTo>
                        <a:pt x="343" y="159"/>
                        <a:pt x="343" y="159"/>
                        <a:pt x="343" y="159"/>
                      </a:cubicBezTo>
                      <a:cubicBezTo>
                        <a:pt x="343" y="445"/>
                        <a:pt x="343" y="445"/>
                        <a:pt x="343" y="445"/>
                      </a:cubicBezTo>
                      <a:cubicBezTo>
                        <a:pt x="387" y="445"/>
                        <a:pt x="387" y="445"/>
                        <a:pt x="387" y="445"/>
                      </a:cubicBezTo>
                      <a:cubicBezTo>
                        <a:pt x="405" y="445"/>
                        <a:pt x="420" y="459"/>
                        <a:pt x="420" y="478"/>
                      </a:cubicBezTo>
                      <a:cubicBezTo>
                        <a:pt x="420" y="572"/>
                        <a:pt x="420" y="572"/>
                        <a:pt x="420" y="572"/>
                      </a:cubicBezTo>
                      <a:cubicBezTo>
                        <a:pt x="436" y="577"/>
                        <a:pt x="448" y="592"/>
                        <a:pt x="448" y="610"/>
                      </a:cubicBezTo>
                      <a:cubicBezTo>
                        <a:pt x="448" y="631"/>
                        <a:pt x="431" y="649"/>
                        <a:pt x="409" y="649"/>
                      </a:cubicBezTo>
                      <a:cubicBezTo>
                        <a:pt x="387" y="649"/>
                        <a:pt x="369" y="631"/>
                        <a:pt x="369" y="610"/>
                      </a:cubicBezTo>
                      <a:cubicBezTo>
                        <a:pt x="369" y="592"/>
                        <a:pt x="382" y="577"/>
                        <a:pt x="398" y="572"/>
                      </a:cubicBezTo>
                      <a:cubicBezTo>
                        <a:pt x="398" y="478"/>
                        <a:pt x="398" y="478"/>
                        <a:pt x="398" y="478"/>
                      </a:cubicBezTo>
                      <a:cubicBezTo>
                        <a:pt x="398" y="471"/>
                        <a:pt x="393" y="467"/>
                        <a:pt x="387" y="467"/>
                      </a:cubicBezTo>
                      <a:cubicBezTo>
                        <a:pt x="343" y="467"/>
                        <a:pt x="343" y="467"/>
                        <a:pt x="343" y="467"/>
                      </a:cubicBezTo>
                      <a:cubicBezTo>
                        <a:pt x="343" y="690"/>
                        <a:pt x="343" y="690"/>
                        <a:pt x="343" y="690"/>
                      </a:cubicBezTo>
                      <a:cubicBezTo>
                        <a:pt x="365" y="704"/>
                        <a:pt x="392" y="709"/>
                        <a:pt x="419" y="702"/>
                      </a:cubicBezTo>
                      <a:cubicBezTo>
                        <a:pt x="450" y="693"/>
                        <a:pt x="474" y="670"/>
                        <a:pt x="484" y="641"/>
                      </a:cubicBezTo>
                      <a:lnTo>
                        <a:pt x="484" y="236"/>
                      </a:lnTo>
                      <a:close/>
                      <a:moveTo>
                        <a:pt x="132" y="225"/>
                      </a:moveTo>
                      <a:cubicBezTo>
                        <a:pt x="132" y="235"/>
                        <a:pt x="140" y="242"/>
                        <a:pt x="150" y="242"/>
                      </a:cubicBezTo>
                      <a:cubicBezTo>
                        <a:pt x="160" y="242"/>
                        <a:pt x="168" y="235"/>
                        <a:pt x="168" y="225"/>
                      </a:cubicBezTo>
                      <a:cubicBezTo>
                        <a:pt x="168" y="215"/>
                        <a:pt x="160" y="207"/>
                        <a:pt x="150" y="207"/>
                      </a:cubicBezTo>
                      <a:cubicBezTo>
                        <a:pt x="140" y="207"/>
                        <a:pt x="132" y="215"/>
                        <a:pt x="132" y="225"/>
                      </a:cubicBezTo>
                      <a:close/>
                    </a:path>
                  </a:pathLst>
                </a:custGeom>
                <a:solidFill>
                  <a:srgbClr val="5F90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2" name="正方形/長方形 21">
                  <a:extLst>
                    <a:ext uri="{FF2B5EF4-FFF2-40B4-BE49-F238E27FC236}">
                      <a16:creationId xmlns:a16="http://schemas.microsoft.com/office/drawing/2014/main" id="{1BAA7C91-B05D-F023-C6FB-9B736B68DE0A}"/>
                    </a:ext>
                  </a:extLst>
                </p:cNvPr>
                <p:cNvSpPr/>
                <p:nvPr/>
              </p:nvSpPr>
              <p:spPr>
                <a:xfrm>
                  <a:off x="1583668" y="1851670"/>
                  <a:ext cx="1439863" cy="1399305"/>
                </a:xfrm>
                <a:prstGeom prst="rect">
                  <a:avLst/>
                </a:prstGeom>
                <a:noFill/>
                <a:ln>
                  <a:solidFill>
                    <a:schemeClr val="accent6">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sz="1600"/>
                </a:p>
              </p:txBody>
            </p:sp>
          </p:grpSp>
          <p:grpSp>
            <p:nvGrpSpPr>
              <p:cNvPr id="23" name="グループ化 22">
                <a:extLst>
                  <a:ext uri="{FF2B5EF4-FFF2-40B4-BE49-F238E27FC236}">
                    <a16:creationId xmlns:a16="http://schemas.microsoft.com/office/drawing/2014/main" id="{1403B479-5759-AA80-D7BF-1FA9370278C2}"/>
                  </a:ext>
                </a:extLst>
              </p:cNvPr>
              <p:cNvGrpSpPr/>
              <p:nvPr/>
            </p:nvGrpSpPr>
            <p:grpSpPr>
              <a:xfrm>
                <a:off x="4208499" y="1280964"/>
                <a:ext cx="1119585" cy="1116124"/>
                <a:chOff x="4208499" y="1419622"/>
                <a:chExt cx="1119585" cy="1116124"/>
              </a:xfrm>
            </p:grpSpPr>
            <p:sp>
              <p:nvSpPr>
                <p:cNvPr id="24" name="Rectangle 19">
                  <a:extLst>
                    <a:ext uri="{FF2B5EF4-FFF2-40B4-BE49-F238E27FC236}">
                      <a16:creationId xmlns:a16="http://schemas.microsoft.com/office/drawing/2014/main" id="{487E08B6-A651-2136-8B1F-67900D707601}"/>
                    </a:ext>
                  </a:extLst>
                </p:cNvPr>
                <p:cNvSpPr>
                  <a:spLocks noChangeArrowheads="1"/>
                </p:cNvSpPr>
                <p:nvPr/>
              </p:nvSpPr>
              <p:spPr bwMode="auto">
                <a:xfrm>
                  <a:off x="4208499" y="1419622"/>
                  <a:ext cx="1119585" cy="345682"/>
                </a:xfrm>
                <a:prstGeom prst="rect">
                  <a:avLst/>
                </a:prstGeom>
                <a:solidFill>
                  <a:srgbClr val="5F90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5" name="Freeform 20">
                  <a:extLst>
                    <a:ext uri="{FF2B5EF4-FFF2-40B4-BE49-F238E27FC236}">
                      <a16:creationId xmlns:a16="http://schemas.microsoft.com/office/drawing/2014/main" id="{3217B5AE-5429-0CBE-906C-D0D46F1DA201}"/>
                    </a:ext>
                  </a:extLst>
                </p:cNvPr>
                <p:cNvSpPr>
                  <a:spLocks noEditPoints="1"/>
                </p:cNvSpPr>
                <p:nvPr/>
              </p:nvSpPr>
              <p:spPr bwMode="auto">
                <a:xfrm>
                  <a:off x="4482532" y="1505775"/>
                  <a:ext cx="557941" cy="164610"/>
                </a:xfrm>
                <a:custGeom>
                  <a:avLst/>
                  <a:gdLst>
                    <a:gd name="T0" fmla="*/ 197 w 1507"/>
                    <a:gd name="T1" fmla="*/ 85 h 432"/>
                    <a:gd name="T2" fmla="*/ 181 w 1507"/>
                    <a:gd name="T3" fmla="*/ 15 h 432"/>
                    <a:gd name="T4" fmla="*/ 296 w 1507"/>
                    <a:gd name="T5" fmla="*/ 115 h 432"/>
                    <a:gd name="T6" fmla="*/ 253 w 1507"/>
                    <a:gd name="T7" fmla="*/ 82 h 432"/>
                    <a:gd name="T8" fmla="*/ 380 w 1507"/>
                    <a:gd name="T9" fmla="*/ 116 h 432"/>
                    <a:gd name="T10" fmla="*/ 354 w 1507"/>
                    <a:gd name="T11" fmla="*/ 40 h 432"/>
                    <a:gd name="T12" fmla="*/ 354 w 1507"/>
                    <a:gd name="T13" fmla="*/ 71 h 432"/>
                    <a:gd name="T14" fmla="*/ 430 w 1507"/>
                    <a:gd name="T15" fmla="*/ 72 h 432"/>
                    <a:gd name="T16" fmla="*/ 487 w 1507"/>
                    <a:gd name="T17" fmla="*/ 100 h 432"/>
                    <a:gd name="T18" fmla="*/ 483 w 1507"/>
                    <a:gd name="T19" fmla="*/ 47 h 432"/>
                    <a:gd name="T20" fmla="*/ 526 w 1507"/>
                    <a:gd name="T21" fmla="*/ 115 h 432"/>
                    <a:gd name="T22" fmla="*/ 621 w 1507"/>
                    <a:gd name="T23" fmla="*/ 116 h 432"/>
                    <a:gd name="T24" fmla="*/ 597 w 1507"/>
                    <a:gd name="T25" fmla="*/ 49 h 432"/>
                    <a:gd name="T26" fmla="*/ 611 w 1507"/>
                    <a:gd name="T27" fmla="*/ 37 h 432"/>
                    <a:gd name="T28" fmla="*/ 720 w 1507"/>
                    <a:gd name="T29" fmla="*/ 115 h 432"/>
                    <a:gd name="T30" fmla="*/ 702 w 1507"/>
                    <a:gd name="T31" fmla="*/ 29 h 432"/>
                    <a:gd name="T32" fmla="*/ 795 w 1507"/>
                    <a:gd name="T33" fmla="*/ 45 h 432"/>
                    <a:gd name="T34" fmla="*/ 762 w 1507"/>
                    <a:gd name="T35" fmla="*/ 44 h 432"/>
                    <a:gd name="T36" fmla="*/ 884 w 1507"/>
                    <a:gd name="T37" fmla="*/ 66 h 432"/>
                    <a:gd name="T38" fmla="*/ 851 w 1507"/>
                    <a:gd name="T39" fmla="*/ 116 h 432"/>
                    <a:gd name="T40" fmla="*/ 954 w 1507"/>
                    <a:gd name="T41" fmla="*/ 103 h 432"/>
                    <a:gd name="T42" fmla="*/ 949 w 1507"/>
                    <a:gd name="T43" fmla="*/ 45 h 432"/>
                    <a:gd name="T44" fmla="*/ 971 w 1507"/>
                    <a:gd name="T45" fmla="*/ 115 h 432"/>
                    <a:gd name="T46" fmla="*/ 921 w 1507"/>
                    <a:gd name="T47" fmla="*/ 99 h 432"/>
                    <a:gd name="T48" fmla="*/ 1015 w 1507"/>
                    <a:gd name="T49" fmla="*/ 115 h 432"/>
                    <a:gd name="T50" fmla="*/ 1067 w 1507"/>
                    <a:gd name="T51" fmla="*/ 41 h 432"/>
                    <a:gd name="T52" fmla="*/ 1089 w 1507"/>
                    <a:gd name="T53" fmla="*/ 42 h 432"/>
                    <a:gd name="T54" fmla="*/ 1296 w 1507"/>
                    <a:gd name="T55" fmla="*/ 115 h 432"/>
                    <a:gd name="T56" fmla="*/ 1224 w 1507"/>
                    <a:gd name="T57" fmla="*/ 1 h 432"/>
                    <a:gd name="T58" fmla="*/ 1388 w 1507"/>
                    <a:gd name="T59" fmla="*/ 115 h 432"/>
                    <a:gd name="T60" fmla="*/ 1406 w 1507"/>
                    <a:gd name="T61" fmla="*/ 1 h 432"/>
                    <a:gd name="T62" fmla="*/ 104 w 1507"/>
                    <a:gd name="T63" fmla="*/ 248 h 432"/>
                    <a:gd name="T64" fmla="*/ 186 w 1507"/>
                    <a:gd name="T65" fmla="*/ 248 h 432"/>
                    <a:gd name="T66" fmla="*/ 496 w 1507"/>
                    <a:gd name="T67" fmla="*/ 333 h 432"/>
                    <a:gd name="T68" fmla="*/ 372 w 1507"/>
                    <a:gd name="T69" fmla="*/ 333 h 432"/>
                    <a:gd name="T70" fmla="*/ 561 w 1507"/>
                    <a:gd name="T71" fmla="*/ 334 h 432"/>
                    <a:gd name="T72" fmla="*/ 603 w 1507"/>
                    <a:gd name="T73" fmla="*/ 246 h 432"/>
                    <a:gd name="T74" fmla="*/ 732 w 1507"/>
                    <a:gd name="T75" fmla="*/ 248 h 432"/>
                    <a:gd name="T76" fmla="*/ 719 w 1507"/>
                    <a:gd name="T77" fmla="*/ 324 h 432"/>
                    <a:gd name="T78" fmla="*/ 892 w 1507"/>
                    <a:gd name="T79" fmla="*/ 258 h 432"/>
                    <a:gd name="T80" fmla="*/ 984 w 1507"/>
                    <a:gd name="T81" fmla="*/ 290 h 432"/>
                    <a:gd name="T82" fmla="*/ 978 w 1507"/>
                    <a:gd name="T83" fmla="*/ 332 h 432"/>
                    <a:gd name="T84" fmla="*/ 924 w 1507"/>
                    <a:gd name="T85" fmla="*/ 340 h 432"/>
                    <a:gd name="T86" fmla="*/ 960 w 1507"/>
                    <a:gd name="T87" fmla="*/ 382 h 432"/>
                    <a:gd name="T88" fmla="*/ 993 w 1507"/>
                    <a:gd name="T89" fmla="*/ 292 h 432"/>
                    <a:gd name="T90" fmla="*/ 1080 w 1507"/>
                    <a:gd name="T91" fmla="*/ 270 h 432"/>
                    <a:gd name="T92" fmla="*/ 1074 w 1507"/>
                    <a:gd name="T93" fmla="*/ 409 h 432"/>
                    <a:gd name="T94" fmla="*/ 996 w 1507"/>
                    <a:gd name="T95" fmla="*/ 429 h 432"/>
                    <a:gd name="T96" fmla="*/ 1054 w 1507"/>
                    <a:gd name="T97" fmla="*/ 382 h 432"/>
                    <a:gd name="T98" fmla="*/ 1163 w 1507"/>
                    <a:gd name="T99" fmla="*/ 380 h 432"/>
                    <a:gd name="T100" fmla="*/ 1139 w 1507"/>
                    <a:gd name="T101" fmla="*/ 407 h 432"/>
                    <a:gd name="T102" fmla="*/ 1192 w 1507"/>
                    <a:gd name="T103" fmla="*/ 288 h 432"/>
                    <a:gd name="T104" fmla="*/ 1192 w 1507"/>
                    <a:gd name="T105" fmla="*/ 310 h 432"/>
                    <a:gd name="T106" fmla="*/ 1373 w 1507"/>
                    <a:gd name="T107" fmla="*/ 325 h 432"/>
                    <a:gd name="T108" fmla="*/ 1281 w 1507"/>
                    <a:gd name="T109" fmla="*/ 351 h 432"/>
                    <a:gd name="T110" fmla="*/ 1351 w 1507"/>
                    <a:gd name="T111" fmla="*/ 312 h 432"/>
                    <a:gd name="T112" fmla="*/ 1351 w 1507"/>
                    <a:gd name="T113" fmla="*/ 260 h 432"/>
                    <a:gd name="T114" fmla="*/ 1373 w 1507"/>
                    <a:gd name="T115" fmla="*/ 325 h 432"/>
                    <a:gd name="T116" fmla="*/ 1304 w 1507"/>
                    <a:gd name="T117" fmla="*/ 371 h 432"/>
                    <a:gd name="T118" fmla="*/ 1325 w 1507"/>
                    <a:gd name="T119" fmla="*/ 411 h 432"/>
                    <a:gd name="T120" fmla="*/ 1402 w 1507"/>
                    <a:gd name="T121" fmla="*/ 305 h 432"/>
                    <a:gd name="T122" fmla="*/ 1507 w 1507"/>
                    <a:gd name="T123" fmla="*/ 345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07" h="432">
                      <a:moveTo>
                        <a:pt x="215" y="84"/>
                      </a:moveTo>
                      <a:cubicBezTo>
                        <a:pt x="215" y="94"/>
                        <a:pt x="212" y="102"/>
                        <a:pt x="204" y="107"/>
                      </a:cubicBezTo>
                      <a:cubicBezTo>
                        <a:pt x="197" y="113"/>
                        <a:pt x="187" y="116"/>
                        <a:pt x="174" y="116"/>
                      </a:cubicBezTo>
                      <a:cubicBezTo>
                        <a:pt x="161" y="116"/>
                        <a:pt x="151" y="114"/>
                        <a:pt x="143" y="110"/>
                      </a:cubicBezTo>
                      <a:cubicBezTo>
                        <a:pt x="143" y="93"/>
                        <a:pt x="143" y="93"/>
                        <a:pt x="143" y="93"/>
                      </a:cubicBezTo>
                      <a:cubicBezTo>
                        <a:pt x="148" y="95"/>
                        <a:pt x="154" y="97"/>
                        <a:pt x="159" y="98"/>
                      </a:cubicBezTo>
                      <a:cubicBezTo>
                        <a:pt x="165" y="100"/>
                        <a:pt x="171" y="100"/>
                        <a:pt x="176" y="100"/>
                      </a:cubicBezTo>
                      <a:cubicBezTo>
                        <a:pt x="183" y="100"/>
                        <a:pt x="188" y="99"/>
                        <a:pt x="192" y="96"/>
                      </a:cubicBezTo>
                      <a:cubicBezTo>
                        <a:pt x="195" y="93"/>
                        <a:pt x="197" y="90"/>
                        <a:pt x="197" y="85"/>
                      </a:cubicBezTo>
                      <a:cubicBezTo>
                        <a:pt x="197" y="81"/>
                        <a:pt x="195" y="77"/>
                        <a:pt x="192" y="74"/>
                      </a:cubicBezTo>
                      <a:cubicBezTo>
                        <a:pt x="189" y="71"/>
                        <a:pt x="182" y="68"/>
                        <a:pt x="172" y="64"/>
                      </a:cubicBezTo>
                      <a:cubicBezTo>
                        <a:pt x="162" y="60"/>
                        <a:pt x="155" y="55"/>
                        <a:pt x="151" y="49"/>
                      </a:cubicBezTo>
                      <a:cubicBezTo>
                        <a:pt x="146" y="44"/>
                        <a:pt x="144" y="38"/>
                        <a:pt x="144" y="30"/>
                      </a:cubicBezTo>
                      <a:cubicBezTo>
                        <a:pt x="144" y="21"/>
                        <a:pt x="148" y="13"/>
                        <a:pt x="154" y="8"/>
                      </a:cubicBezTo>
                      <a:cubicBezTo>
                        <a:pt x="161" y="2"/>
                        <a:pt x="170" y="0"/>
                        <a:pt x="181" y="0"/>
                      </a:cubicBezTo>
                      <a:cubicBezTo>
                        <a:pt x="192" y="0"/>
                        <a:pt x="203" y="2"/>
                        <a:pt x="214" y="7"/>
                      </a:cubicBezTo>
                      <a:cubicBezTo>
                        <a:pt x="208" y="22"/>
                        <a:pt x="208" y="22"/>
                        <a:pt x="208" y="22"/>
                      </a:cubicBezTo>
                      <a:cubicBezTo>
                        <a:pt x="198" y="18"/>
                        <a:pt x="189" y="15"/>
                        <a:pt x="181" y="15"/>
                      </a:cubicBezTo>
                      <a:cubicBezTo>
                        <a:pt x="175" y="15"/>
                        <a:pt x="170" y="17"/>
                        <a:pt x="167" y="19"/>
                      </a:cubicBezTo>
                      <a:cubicBezTo>
                        <a:pt x="164" y="22"/>
                        <a:pt x="163" y="25"/>
                        <a:pt x="163" y="30"/>
                      </a:cubicBezTo>
                      <a:cubicBezTo>
                        <a:pt x="163" y="33"/>
                        <a:pt x="163" y="35"/>
                        <a:pt x="164" y="37"/>
                      </a:cubicBezTo>
                      <a:cubicBezTo>
                        <a:pt x="166" y="39"/>
                        <a:pt x="168" y="41"/>
                        <a:pt x="171" y="43"/>
                      </a:cubicBezTo>
                      <a:cubicBezTo>
                        <a:pt x="173" y="45"/>
                        <a:pt x="178" y="48"/>
                        <a:pt x="186" y="51"/>
                      </a:cubicBezTo>
                      <a:cubicBezTo>
                        <a:pt x="194" y="54"/>
                        <a:pt x="200" y="57"/>
                        <a:pt x="204" y="60"/>
                      </a:cubicBezTo>
                      <a:cubicBezTo>
                        <a:pt x="208" y="63"/>
                        <a:pt x="211" y="67"/>
                        <a:pt x="213" y="70"/>
                      </a:cubicBezTo>
                      <a:cubicBezTo>
                        <a:pt x="214" y="74"/>
                        <a:pt x="215" y="79"/>
                        <a:pt x="215" y="84"/>
                      </a:cubicBezTo>
                      <a:close/>
                      <a:moveTo>
                        <a:pt x="296" y="115"/>
                      </a:moveTo>
                      <a:cubicBezTo>
                        <a:pt x="293" y="103"/>
                        <a:pt x="293" y="103"/>
                        <a:pt x="293" y="103"/>
                      </a:cubicBezTo>
                      <a:cubicBezTo>
                        <a:pt x="292" y="103"/>
                        <a:pt x="292" y="103"/>
                        <a:pt x="292" y="103"/>
                      </a:cubicBezTo>
                      <a:cubicBezTo>
                        <a:pt x="290" y="107"/>
                        <a:pt x="286" y="110"/>
                        <a:pt x="282" y="113"/>
                      </a:cubicBezTo>
                      <a:cubicBezTo>
                        <a:pt x="277" y="115"/>
                        <a:pt x="272" y="116"/>
                        <a:pt x="266" y="116"/>
                      </a:cubicBezTo>
                      <a:cubicBezTo>
                        <a:pt x="255" y="116"/>
                        <a:pt x="247" y="113"/>
                        <a:pt x="242" y="108"/>
                      </a:cubicBezTo>
                      <a:cubicBezTo>
                        <a:pt x="237" y="103"/>
                        <a:pt x="235" y="95"/>
                        <a:pt x="235" y="85"/>
                      </a:cubicBezTo>
                      <a:cubicBezTo>
                        <a:pt x="235" y="29"/>
                        <a:pt x="235" y="29"/>
                        <a:pt x="235" y="29"/>
                      </a:cubicBezTo>
                      <a:cubicBezTo>
                        <a:pt x="253" y="29"/>
                        <a:pt x="253" y="29"/>
                        <a:pt x="253" y="29"/>
                      </a:cubicBezTo>
                      <a:cubicBezTo>
                        <a:pt x="253" y="82"/>
                        <a:pt x="253" y="82"/>
                        <a:pt x="253" y="82"/>
                      </a:cubicBezTo>
                      <a:cubicBezTo>
                        <a:pt x="253" y="88"/>
                        <a:pt x="254" y="93"/>
                        <a:pt x="257" y="96"/>
                      </a:cubicBezTo>
                      <a:cubicBezTo>
                        <a:pt x="260" y="100"/>
                        <a:pt x="264" y="101"/>
                        <a:pt x="270" y="101"/>
                      </a:cubicBezTo>
                      <a:cubicBezTo>
                        <a:pt x="277" y="101"/>
                        <a:pt x="283" y="99"/>
                        <a:pt x="286" y="94"/>
                      </a:cubicBezTo>
                      <a:cubicBezTo>
                        <a:pt x="290" y="90"/>
                        <a:pt x="292" y="82"/>
                        <a:pt x="292" y="71"/>
                      </a:cubicBezTo>
                      <a:cubicBezTo>
                        <a:pt x="292" y="29"/>
                        <a:pt x="292" y="29"/>
                        <a:pt x="292" y="29"/>
                      </a:cubicBezTo>
                      <a:cubicBezTo>
                        <a:pt x="310" y="29"/>
                        <a:pt x="310" y="29"/>
                        <a:pt x="310" y="29"/>
                      </a:cubicBezTo>
                      <a:cubicBezTo>
                        <a:pt x="310" y="115"/>
                        <a:pt x="310" y="115"/>
                        <a:pt x="310" y="115"/>
                      </a:cubicBezTo>
                      <a:lnTo>
                        <a:pt x="296" y="115"/>
                      </a:lnTo>
                      <a:close/>
                      <a:moveTo>
                        <a:pt x="380" y="116"/>
                      </a:moveTo>
                      <a:cubicBezTo>
                        <a:pt x="369" y="116"/>
                        <a:pt x="360" y="112"/>
                        <a:pt x="354" y="104"/>
                      </a:cubicBezTo>
                      <a:cubicBezTo>
                        <a:pt x="353" y="104"/>
                        <a:pt x="353" y="104"/>
                        <a:pt x="353" y="104"/>
                      </a:cubicBezTo>
                      <a:cubicBezTo>
                        <a:pt x="354" y="112"/>
                        <a:pt x="354" y="116"/>
                        <a:pt x="354" y="118"/>
                      </a:cubicBezTo>
                      <a:cubicBezTo>
                        <a:pt x="354" y="153"/>
                        <a:pt x="354" y="153"/>
                        <a:pt x="354" y="153"/>
                      </a:cubicBezTo>
                      <a:cubicBezTo>
                        <a:pt x="336" y="153"/>
                        <a:pt x="336" y="153"/>
                        <a:pt x="336" y="153"/>
                      </a:cubicBezTo>
                      <a:cubicBezTo>
                        <a:pt x="336" y="29"/>
                        <a:pt x="336" y="29"/>
                        <a:pt x="336" y="29"/>
                      </a:cubicBezTo>
                      <a:cubicBezTo>
                        <a:pt x="351" y="29"/>
                        <a:pt x="351" y="29"/>
                        <a:pt x="351" y="29"/>
                      </a:cubicBezTo>
                      <a:cubicBezTo>
                        <a:pt x="351" y="30"/>
                        <a:pt x="352" y="34"/>
                        <a:pt x="353" y="40"/>
                      </a:cubicBezTo>
                      <a:cubicBezTo>
                        <a:pt x="354" y="40"/>
                        <a:pt x="354" y="40"/>
                        <a:pt x="354" y="40"/>
                      </a:cubicBezTo>
                      <a:cubicBezTo>
                        <a:pt x="360" y="32"/>
                        <a:pt x="369" y="27"/>
                        <a:pt x="380" y="27"/>
                      </a:cubicBezTo>
                      <a:cubicBezTo>
                        <a:pt x="391" y="27"/>
                        <a:pt x="399" y="31"/>
                        <a:pt x="405" y="39"/>
                      </a:cubicBezTo>
                      <a:cubicBezTo>
                        <a:pt x="411" y="47"/>
                        <a:pt x="414" y="58"/>
                        <a:pt x="414" y="71"/>
                      </a:cubicBezTo>
                      <a:cubicBezTo>
                        <a:pt x="414" y="86"/>
                        <a:pt x="411" y="96"/>
                        <a:pt x="405" y="104"/>
                      </a:cubicBezTo>
                      <a:cubicBezTo>
                        <a:pt x="399" y="112"/>
                        <a:pt x="390" y="116"/>
                        <a:pt x="380" y="116"/>
                      </a:cubicBezTo>
                      <a:close/>
                      <a:moveTo>
                        <a:pt x="375" y="42"/>
                      </a:moveTo>
                      <a:cubicBezTo>
                        <a:pt x="368" y="42"/>
                        <a:pt x="363" y="44"/>
                        <a:pt x="359" y="48"/>
                      </a:cubicBezTo>
                      <a:cubicBezTo>
                        <a:pt x="356" y="53"/>
                        <a:pt x="354" y="59"/>
                        <a:pt x="354" y="69"/>
                      </a:cubicBezTo>
                      <a:cubicBezTo>
                        <a:pt x="354" y="71"/>
                        <a:pt x="354" y="71"/>
                        <a:pt x="354" y="71"/>
                      </a:cubicBezTo>
                      <a:cubicBezTo>
                        <a:pt x="354" y="82"/>
                        <a:pt x="356" y="89"/>
                        <a:pt x="359" y="94"/>
                      </a:cubicBezTo>
                      <a:cubicBezTo>
                        <a:pt x="363" y="99"/>
                        <a:pt x="368" y="101"/>
                        <a:pt x="376" y="101"/>
                      </a:cubicBezTo>
                      <a:cubicBezTo>
                        <a:pt x="382" y="101"/>
                        <a:pt x="387" y="99"/>
                        <a:pt x="390" y="93"/>
                      </a:cubicBezTo>
                      <a:cubicBezTo>
                        <a:pt x="393" y="88"/>
                        <a:pt x="395" y="81"/>
                        <a:pt x="395" y="71"/>
                      </a:cubicBezTo>
                      <a:cubicBezTo>
                        <a:pt x="395" y="62"/>
                        <a:pt x="394" y="54"/>
                        <a:pt x="390" y="50"/>
                      </a:cubicBezTo>
                      <a:cubicBezTo>
                        <a:pt x="387" y="45"/>
                        <a:pt x="382" y="42"/>
                        <a:pt x="375" y="42"/>
                      </a:cubicBezTo>
                      <a:close/>
                      <a:moveTo>
                        <a:pt x="472" y="116"/>
                      </a:moveTo>
                      <a:cubicBezTo>
                        <a:pt x="459" y="116"/>
                        <a:pt x="449" y="112"/>
                        <a:pt x="441" y="104"/>
                      </a:cubicBezTo>
                      <a:cubicBezTo>
                        <a:pt x="434" y="97"/>
                        <a:pt x="430" y="86"/>
                        <a:pt x="430" y="72"/>
                      </a:cubicBezTo>
                      <a:cubicBezTo>
                        <a:pt x="430" y="58"/>
                        <a:pt x="433" y="47"/>
                        <a:pt x="440" y="39"/>
                      </a:cubicBezTo>
                      <a:cubicBezTo>
                        <a:pt x="447" y="31"/>
                        <a:pt x="457" y="27"/>
                        <a:pt x="469" y="27"/>
                      </a:cubicBezTo>
                      <a:cubicBezTo>
                        <a:pt x="480" y="27"/>
                        <a:pt x="489" y="31"/>
                        <a:pt x="496" y="38"/>
                      </a:cubicBezTo>
                      <a:cubicBezTo>
                        <a:pt x="503" y="44"/>
                        <a:pt x="506" y="54"/>
                        <a:pt x="506" y="66"/>
                      </a:cubicBezTo>
                      <a:cubicBezTo>
                        <a:pt x="506" y="76"/>
                        <a:pt x="506" y="76"/>
                        <a:pt x="506" y="76"/>
                      </a:cubicBezTo>
                      <a:cubicBezTo>
                        <a:pt x="449" y="76"/>
                        <a:pt x="449" y="76"/>
                        <a:pt x="449" y="76"/>
                      </a:cubicBezTo>
                      <a:cubicBezTo>
                        <a:pt x="449" y="84"/>
                        <a:pt x="451" y="90"/>
                        <a:pt x="455" y="95"/>
                      </a:cubicBezTo>
                      <a:cubicBezTo>
                        <a:pt x="460" y="99"/>
                        <a:pt x="466" y="102"/>
                        <a:pt x="473" y="102"/>
                      </a:cubicBezTo>
                      <a:cubicBezTo>
                        <a:pt x="478" y="102"/>
                        <a:pt x="483" y="101"/>
                        <a:pt x="487" y="100"/>
                      </a:cubicBezTo>
                      <a:cubicBezTo>
                        <a:pt x="492" y="99"/>
                        <a:pt x="497" y="98"/>
                        <a:pt x="502" y="95"/>
                      </a:cubicBezTo>
                      <a:cubicBezTo>
                        <a:pt x="502" y="110"/>
                        <a:pt x="502" y="110"/>
                        <a:pt x="502" y="110"/>
                      </a:cubicBezTo>
                      <a:cubicBezTo>
                        <a:pt x="497" y="112"/>
                        <a:pt x="493" y="114"/>
                        <a:pt x="488" y="115"/>
                      </a:cubicBezTo>
                      <a:cubicBezTo>
                        <a:pt x="484" y="116"/>
                        <a:pt x="478" y="116"/>
                        <a:pt x="472" y="116"/>
                      </a:cubicBezTo>
                      <a:close/>
                      <a:moveTo>
                        <a:pt x="469" y="41"/>
                      </a:moveTo>
                      <a:cubicBezTo>
                        <a:pt x="463" y="41"/>
                        <a:pt x="459" y="43"/>
                        <a:pt x="455" y="47"/>
                      </a:cubicBezTo>
                      <a:cubicBezTo>
                        <a:pt x="452" y="50"/>
                        <a:pt x="450" y="56"/>
                        <a:pt x="449" y="63"/>
                      </a:cubicBezTo>
                      <a:cubicBezTo>
                        <a:pt x="488" y="63"/>
                        <a:pt x="488" y="63"/>
                        <a:pt x="488" y="63"/>
                      </a:cubicBezTo>
                      <a:cubicBezTo>
                        <a:pt x="488" y="56"/>
                        <a:pt x="486" y="50"/>
                        <a:pt x="483" y="47"/>
                      </a:cubicBezTo>
                      <a:cubicBezTo>
                        <a:pt x="479" y="43"/>
                        <a:pt x="475" y="41"/>
                        <a:pt x="469" y="41"/>
                      </a:cubicBezTo>
                      <a:close/>
                      <a:moveTo>
                        <a:pt x="570" y="27"/>
                      </a:moveTo>
                      <a:cubicBezTo>
                        <a:pt x="574" y="27"/>
                        <a:pt x="577" y="28"/>
                        <a:pt x="579" y="28"/>
                      </a:cubicBezTo>
                      <a:cubicBezTo>
                        <a:pt x="577" y="45"/>
                        <a:pt x="577" y="45"/>
                        <a:pt x="577" y="45"/>
                      </a:cubicBezTo>
                      <a:cubicBezTo>
                        <a:pt x="575" y="44"/>
                        <a:pt x="572" y="44"/>
                        <a:pt x="569" y="44"/>
                      </a:cubicBezTo>
                      <a:cubicBezTo>
                        <a:pt x="562" y="44"/>
                        <a:pt x="556" y="46"/>
                        <a:pt x="551" y="51"/>
                      </a:cubicBezTo>
                      <a:cubicBezTo>
                        <a:pt x="547" y="56"/>
                        <a:pt x="545" y="62"/>
                        <a:pt x="545" y="70"/>
                      </a:cubicBezTo>
                      <a:cubicBezTo>
                        <a:pt x="545" y="115"/>
                        <a:pt x="545" y="115"/>
                        <a:pt x="545" y="115"/>
                      </a:cubicBezTo>
                      <a:cubicBezTo>
                        <a:pt x="526" y="115"/>
                        <a:pt x="526" y="115"/>
                        <a:pt x="526" y="115"/>
                      </a:cubicBezTo>
                      <a:cubicBezTo>
                        <a:pt x="526" y="29"/>
                        <a:pt x="526" y="29"/>
                        <a:pt x="526" y="29"/>
                      </a:cubicBezTo>
                      <a:cubicBezTo>
                        <a:pt x="541" y="29"/>
                        <a:pt x="541" y="29"/>
                        <a:pt x="541" y="29"/>
                      </a:cubicBezTo>
                      <a:cubicBezTo>
                        <a:pt x="543" y="44"/>
                        <a:pt x="543" y="44"/>
                        <a:pt x="543" y="44"/>
                      </a:cubicBezTo>
                      <a:cubicBezTo>
                        <a:pt x="544" y="44"/>
                        <a:pt x="544" y="44"/>
                        <a:pt x="544" y="44"/>
                      </a:cubicBezTo>
                      <a:cubicBezTo>
                        <a:pt x="547" y="39"/>
                        <a:pt x="551" y="35"/>
                        <a:pt x="555" y="32"/>
                      </a:cubicBezTo>
                      <a:cubicBezTo>
                        <a:pt x="560" y="29"/>
                        <a:pt x="565" y="27"/>
                        <a:pt x="570" y="27"/>
                      </a:cubicBezTo>
                      <a:close/>
                      <a:moveTo>
                        <a:pt x="662" y="84"/>
                      </a:moveTo>
                      <a:cubicBezTo>
                        <a:pt x="662" y="94"/>
                        <a:pt x="659" y="102"/>
                        <a:pt x="651" y="107"/>
                      </a:cubicBezTo>
                      <a:cubicBezTo>
                        <a:pt x="644" y="113"/>
                        <a:pt x="634" y="116"/>
                        <a:pt x="621" y="116"/>
                      </a:cubicBezTo>
                      <a:cubicBezTo>
                        <a:pt x="608" y="116"/>
                        <a:pt x="598" y="114"/>
                        <a:pt x="590" y="110"/>
                      </a:cubicBezTo>
                      <a:cubicBezTo>
                        <a:pt x="590" y="93"/>
                        <a:pt x="590" y="93"/>
                        <a:pt x="590" y="93"/>
                      </a:cubicBezTo>
                      <a:cubicBezTo>
                        <a:pt x="595" y="95"/>
                        <a:pt x="600" y="97"/>
                        <a:pt x="606" y="98"/>
                      </a:cubicBezTo>
                      <a:cubicBezTo>
                        <a:pt x="612" y="100"/>
                        <a:pt x="617" y="100"/>
                        <a:pt x="622" y="100"/>
                      </a:cubicBezTo>
                      <a:cubicBezTo>
                        <a:pt x="630" y="100"/>
                        <a:pt x="635" y="99"/>
                        <a:pt x="639" y="96"/>
                      </a:cubicBezTo>
                      <a:cubicBezTo>
                        <a:pt x="642" y="93"/>
                        <a:pt x="644" y="90"/>
                        <a:pt x="644" y="85"/>
                      </a:cubicBezTo>
                      <a:cubicBezTo>
                        <a:pt x="644" y="81"/>
                        <a:pt x="642" y="77"/>
                        <a:pt x="639" y="74"/>
                      </a:cubicBezTo>
                      <a:cubicBezTo>
                        <a:pt x="636" y="71"/>
                        <a:pt x="629" y="68"/>
                        <a:pt x="619" y="64"/>
                      </a:cubicBezTo>
                      <a:cubicBezTo>
                        <a:pt x="609" y="60"/>
                        <a:pt x="602" y="55"/>
                        <a:pt x="597" y="49"/>
                      </a:cubicBezTo>
                      <a:cubicBezTo>
                        <a:pt x="593" y="44"/>
                        <a:pt x="591" y="38"/>
                        <a:pt x="591" y="30"/>
                      </a:cubicBezTo>
                      <a:cubicBezTo>
                        <a:pt x="591" y="21"/>
                        <a:pt x="594" y="13"/>
                        <a:pt x="601" y="8"/>
                      </a:cubicBezTo>
                      <a:cubicBezTo>
                        <a:pt x="608" y="2"/>
                        <a:pt x="617" y="0"/>
                        <a:pt x="628" y="0"/>
                      </a:cubicBezTo>
                      <a:cubicBezTo>
                        <a:pt x="639" y="0"/>
                        <a:pt x="650" y="2"/>
                        <a:pt x="661" y="7"/>
                      </a:cubicBezTo>
                      <a:cubicBezTo>
                        <a:pt x="655" y="22"/>
                        <a:pt x="655" y="22"/>
                        <a:pt x="655" y="22"/>
                      </a:cubicBezTo>
                      <a:cubicBezTo>
                        <a:pt x="645" y="18"/>
                        <a:pt x="636" y="15"/>
                        <a:pt x="628" y="15"/>
                      </a:cubicBezTo>
                      <a:cubicBezTo>
                        <a:pt x="622" y="15"/>
                        <a:pt x="617" y="17"/>
                        <a:pt x="614" y="19"/>
                      </a:cubicBezTo>
                      <a:cubicBezTo>
                        <a:pt x="611" y="22"/>
                        <a:pt x="609" y="25"/>
                        <a:pt x="609" y="30"/>
                      </a:cubicBezTo>
                      <a:cubicBezTo>
                        <a:pt x="609" y="33"/>
                        <a:pt x="610" y="35"/>
                        <a:pt x="611" y="37"/>
                      </a:cubicBezTo>
                      <a:cubicBezTo>
                        <a:pt x="612" y="39"/>
                        <a:pt x="615" y="41"/>
                        <a:pt x="617" y="43"/>
                      </a:cubicBezTo>
                      <a:cubicBezTo>
                        <a:pt x="620" y="45"/>
                        <a:pt x="625" y="48"/>
                        <a:pt x="633" y="51"/>
                      </a:cubicBezTo>
                      <a:cubicBezTo>
                        <a:pt x="641" y="54"/>
                        <a:pt x="647" y="57"/>
                        <a:pt x="651" y="60"/>
                      </a:cubicBezTo>
                      <a:cubicBezTo>
                        <a:pt x="655" y="63"/>
                        <a:pt x="658" y="67"/>
                        <a:pt x="660" y="70"/>
                      </a:cubicBezTo>
                      <a:cubicBezTo>
                        <a:pt x="661" y="74"/>
                        <a:pt x="662" y="79"/>
                        <a:pt x="662" y="84"/>
                      </a:cubicBezTo>
                      <a:close/>
                      <a:moveTo>
                        <a:pt x="714" y="101"/>
                      </a:moveTo>
                      <a:cubicBezTo>
                        <a:pt x="719" y="101"/>
                        <a:pt x="723" y="101"/>
                        <a:pt x="727" y="99"/>
                      </a:cubicBezTo>
                      <a:cubicBezTo>
                        <a:pt x="727" y="113"/>
                        <a:pt x="727" y="113"/>
                        <a:pt x="727" y="113"/>
                      </a:cubicBezTo>
                      <a:cubicBezTo>
                        <a:pt x="725" y="114"/>
                        <a:pt x="723" y="115"/>
                        <a:pt x="720" y="115"/>
                      </a:cubicBezTo>
                      <a:cubicBezTo>
                        <a:pt x="716" y="116"/>
                        <a:pt x="713" y="116"/>
                        <a:pt x="710" y="116"/>
                      </a:cubicBezTo>
                      <a:cubicBezTo>
                        <a:pt x="693" y="116"/>
                        <a:pt x="684" y="107"/>
                        <a:pt x="684" y="89"/>
                      </a:cubicBezTo>
                      <a:cubicBezTo>
                        <a:pt x="684" y="43"/>
                        <a:pt x="684" y="43"/>
                        <a:pt x="684" y="43"/>
                      </a:cubicBezTo>
                      <a:cubicBezTo>
                        <a:pt x="672" y="43"/>
                        <a:pt x="672" y="43"/>
                        <a:pt x="672" y="43"/>
                      </a:cubicBezTo>
                      <a:cubicBezTo>
                        <a:pt x="672" y="35"/>
                        <a:pt x="672" y="35"/>
                        <a:pt x="672" y="35"/>
                      </a:cubicBezTo>
                      <a:cubicBezTo>
                        <a:pt x="685" y="28"/>
                        <a:pt x="685" y="28"/>
                        <a:pt x="685" y="28"/>
                      </a:cubicBezTo>
                      <a:cubicBezTo>
                        <a:pt x="691" y="10"/>
                        <a:pt x="691" y="10"/>
                        <a:pt x="691" y="10"/>
                      </a:cubicBezTo>
                      <a:cubicBezTo>
                        <a:pt x="702" y="10"/>
                        <a:pt x="702" y="10"/>
                        <a:pt x="702" y="10"/>
                      </a:cubicBezTo>
                      <a:cubicBezTo>
                        <a:pt x="702" y="29"/>
                        <a:pt x="702" y="29"/>
                        <a:pt x="702" y="29"/>
                      </a:cubicBezTo>
                      <a:cubicBezTo>
                        <a:pt x="727" y="29"/>
                        <a:pt x="727" y="29"/>
                        <a:pt x="727" y="29"/>
                      </a:cubicBezTo>
                      <a:cubicBezTo>
                        <a:pt x="727" y="43"/>
                        <a:pt x="727" y="43"/>
                        <a:pt x="727" y="43"/>
                      </a:cubicBezTo>
                      <a:cubicBezTo>
                        <a:pt x="702" y="43"/>
                        <a:pt x="702" y="43"/>
                        <a:pt x="702" y="43"/>
                      </a:cubicBezTo>
                      <a:cubicBezTo>
                        <a:pt x="702" y="88"/>
                        <a:pt x="702" y="88"/>
                        <a:pt x="702" y="88"/>
                      </a:cubicBezTo>
                      <a:cubicBezTo>
                        <a:pt x="702" y="93"/>
                        <a:pt x="703" y="96"/>
                        <a:pt x="706" y="98"/>
                      </a:cubicBezTo>
                      <a:cubicBezTo>
                        <a:pt x="708" y="100"/>
                        <a:pt x="711" y="101"/>
                        <a:pt x="714" y="101"/>
                      </a:cubicBezTo>
                      <a:close/>
                      <a:moveTo>
                        <a:pt x="788" y="27"/>
                      </a:moveTo>
                      <a:cubicBezTo>
                        <a:pt x="792" y="27"/>
                        <a:pt x="795" y="28"/>
                        <a:pt x="797" y="28"/>
                      </a:cubicBezTo>
                      <a:cubicBezTo>
                        <a:pt x="795" y="45"/>
                        <a:pt x="795" y="45"/>
                        <a:pt x="795" y="45"/>
                      </a:cubicBezTo>
                      <a:cubicBezTo>
                        <a:pt x="793" y="44"/>
                        <a:pt x="790" y="44"/>
                        <a:pt x="787" y="44"/>
                      </a:cubicBezTo>
                      <a:cubicBezTo>
                        <a:pt x="780" y="44"/>
                        <a:pt x="774" y="46"/>
                        <a:pt x="770" y="51"/>
                      </a:cubicBezTo>
                      <a:cubicBezTo>
                        <a:pt x="765" y="56"/>
                        <a:pt x="763" y="62"/>
                        <a:pt x="763" y="70"/>
                      </a:cubicBezTo>
                      <a:cubicBezTo>
                        <a:pt x="763" y="115"/>
                        <a:pt x="763" y="115"/>
                        <a:pt x="763" y="115"/>
                      </a:cubicBezTo>
                      <a:cubicBezTo>
                        <a:pt x="745" y="115"/>
                        <a:pt x="745" y="115"/>
                        <a:pt x="745" y="115"/>
                      </a:cubicBezTo>
                      <a:cubicBezTo>
                        <a:pt x="745" y="29"/>
                        <a:pt x="745" y="29"/>
                        <a:pt x="745" y="29"/>
                      </a:cubicBezTo>
                      <a:cubicBezTo>
                        <a:pt x="759" y="29"/>
                        <a:pt x="759" y="29"/>
                        <a:pt x="759" y="29"/>
                      </a:cubicBezTo>
                      <a:cubicBezTo>
                        <a:pt x="761" y="44"/>
                        <a:pt x="761" y="44"/>
                        <a:pt x="761" y="44"/>
                      </a:cubicBezTo>
                      <a:cubicBezTo>
                        <a:pt x="762" y="44"/>
                        <a:pt x="762" y="44"/>
                        <a:pt x="762" y="44"/>
                      </a:cubicBezTo>
                      <a:cubicBezTo>
                        <a:pt x="765" y="39"/>
                        <a:pt x="769" y="35"/>
                        <a:pt x="773" y="32"/>
                      </a:cubicBezTo>
                      <a:cubicBezTo>
                        <a:pt x="778" y="29"/>
                        <a:pt x="783" y="27"/>
                        <a:pt x="788" y="27"/>
                      </a:cubicBezTo>
                      <a:close/>
                      <a:moveTo>
                        <a:pt x="851" y="116"/>
                      </a:moveTo>
                      <a:cubicBezTo>
                        <a:pt x="837" y="116"/>
                        <a:pt x="827" y="112"/>
                        <a:pt x="819" y="104"/>
                      </a:cubicBezTo>
                      <a:cubicBezTo>
                        <a:pt x="812" y="97"/>
                        <a:pt x="808" y="86"/>
                        <a:pt x="808" y="72"/>
                      </a:cubicBezTo>
                      <a:cubicBezTo>
                        <a:pt x="808" y="58"/>
                        <a:pt x="811" y="47"/>
                        <a:pt x="818" y="39"/>
                      </a:cubicBezTo>
                      <a:cubicBezTo>
                        <a:pt x="825" y="31"/>
                        <a:pt x="835" y="27"/>
                        <a:pt x="847" y="27"/>
                      </a:cubicBezTo>
                      <a:cubicBezTo>
                        <a:pt x="858" y="27"/>
                        <a:pt x="867" y="31"/>
                        <a:pt x="874" y="38"/>
                      </a:cubicBezTo>
                      <a:cubicBezTo>
                        <a:pt x="881" y="44"/>
                        <a:pt x="884" y="54"/>
                        <a:pt x="884" y="66"/>
                      </a:cubicBezTo>
                      <a:cubicBezTo>
                        <a:pt x="884" y="76"/>
                        <a:pt x="884" y="76"/>
                        <a:pt x="884" y="76"/>
                      </a:cubicBezTo>
                      <a:cubicBezTo>
                        <a:pt x="827" y="76"/>
                        <a:pt x="827" y="76"/>
                        <a:pt x="827" y="76"/>
                      </a:cubicBezTo>
                      <a:cubicBezTo>
                        <a:pt x="827" y="84"/>
                        <a:pt x="829" y="90"/>
                        <a:pt x="833" y="95"/>
                      </a:cubicBezTo>
                      <a:cubicBezTo>
                        <a:pt x="838" y="99"/>
                        <a:pt x="844" y="102"/>
                        <a:pt x="851" y="102"/>
                      </a:cubicBezTo>
                      <a:cubicBezTo>
                        <a:pt x="856" y="102"/>
                        <a:pt x="861" y="101"/>
                        <a:pt x="865" y="100"/>
                      </a:cubicBezTo>
                      <a:cubicBezTo>
                        <a:pt x="870" y="99"/>
                        <a:pt x="875" y="98"/>
                        <a:pt x="880" y="95"/>
                      </a:cubicBezTo>
                      <a:cubicBezTo>
                        <a:pt x="880" y="110"/>
                        <a:pt x="880" y="110"/>
                        <a:pt x="880" y="110"/>
                      </a:cubicBezTo>
                      <a:cubicBezTo>
                        <a:pt x="875" y="112"/>
                        <a:pt x="871" y="114"/>
                        <a:pt x="866" y="115"/>
                      </a:cubicBezTo>
                      <a:cubicBezTo>
                        <a:pt x="862" y="116"/>
                        <a:pt x="856" y="116"/>
                        <a:pt x="851" y="116"/>
                      </a:cubicBezTo>
                      <a:close/>
                      <a:moveTo>
                        <a:pt x="847" y="41"/>
                      </a:moveTo>
                      <a:cubicBezTo>
                        <a:pt x="841" y="41"/>
                        <a:pt x="837" y="43"/>
                        <a:pt x="833" y="47"/>
                      </a:cubicBezTo>
                      <a:cubicBezTo>
                        <a:pt x="830" y="50"/>
                        <a:pt x="828" y="56"/>
                        <a:pt x="827" y="63"/>
                      </a:cubicBezTo>
                      <a:cubicBezTo>
                        <a:pt x="866" y="63"/>
                        <a:pt x="866" y="63"/>
                        <a:pt x="866" y="63"/>
                      </a:cubicBezTo>
                      <a:cubicBezTo>
                        <a:pt x="866" y="56"/>
                        <a:pt x="864" y="50"/>
                        <a:pt x="861" y="47"/>
                      </a:cubicBezTo>
                      <a:cubicBezTo>
                        <a:pt x="857" y="43"/>
                        <a:pt x="853" y="41"/>
                        <a:pt x="847" y="41"/>
                      </a:cubicBezTo>
                      <a:close/>
                      <a:moveTo>
                        <a:pt x="958" y="115"/>
                      </a:moveTo>
                      <a:cubicBezTo>
                        <a:pt x="955" y="103"/>
                        <a:pt x="955" y="103"/>
                        <a:pt x="955" y="103"/>
                      </a:cubicBezTo>
                      <a:cubicBezTo>
                        <a:pt x="954" y="103"/>
                        <a:pt x="954" y="103"/>
                        <a:pt x="954" y="103"/>
                      </a:cubicBezTo>
                      <a:cubicBezTo>
                        <a:pt x="950" y="108"/>
                        <a:pt x="946" y="111"/>
                        <a:pt x="941" y="113"/>
                      </a:cubicBezTo>
                      <a:cubicBezTo>
                        <a:pt x="937" y="115"/>
                        <a:pt x="932" y="116"/>
                        <a:pt x="925" y="116"/>
                      </a:cubicBezTo>
                      <a:cubicBezTo>
                        <a:pt x="917" y="116"/>
                        <a:pt x="910" y="114"/>
                        <a:pt x="906" y="109"/>
                      </a:cubicBezTo>
                      <a:cubicBezTo>
                        <a:pt x="901" y="105"/>
                        <a:pt x="898" y="98"/>
                        <a:pt x="898" y="90"/>
                      </a:cubicBezTo>
                      <a:cubicBezTo>
                        <a:pt x="898" y="81"/>
                        <a:pt x="902" y="74"/>
                        <a:pt x="908" y="70"/>
                      </a:cubicBezTo>
                      <a:cubicBezTo>
                        <a:pt x="915" y="65"/>
                        <a:pt x="925" y="63"/>
                        <a:pt x="938" y="63"/>
                      </a:cubicBezTo>
                      <a:cubicBezTo>
                        <a:pt x="953" y="62"/>
                        <a:pt x="953" y="62"/>
                        <a:pt x="953" y="62"/>
                      </a:cubicBezTo>
                      <a:cubicBezTo>
                        <a:pt x="953" y="58"/>
                        <a:pt x="953" y="58"/>
                        <a:pt x="953" y="58"/>
                      </a:cubicBezTo>
                      <a:cubicBezTo>
                        <a:pt x="953" y="52"/>
                        <a:pt x="952" y="48"/>
                        <a:pt x="949" y="45"/>
                      </a:cubicBezTo>
                      <a:cubicBezTo>
                        <a:pt x="947" y="43"/>
                        <a:pt x="943" y="41"/>
                        <a:pt x="937" y="41"/>
                      </a:cubicBezTo>
                      <a:cubicBezTo>
                        <a:pt x="933" y="41"/>
                        <a:pt x="929" y="42"/>
                        <a:pt x="925" y="43"/>
                      </a:cubicBezTo>
                      <a:cubicBezTo>
                        <a:pt x="921" y="44"/>
                        <a:pt x="917" y="46"/>
                        <a:pt x="913" y="48"/>
                      </a:cubicBezTo>
                      <a:cubicBezTo>
                        <a:pt x="907" y="35"/>
                        <a:pt x="907" y="35"/>
                        <a:pt x="907" y="35"/>
                      </a:cubicBezTo>
                      <a:cubicBezTo>
                        <a:pt x="912" y="32"/>
                        <a:pt x="917" y="30"/>
                        <a:pt x="922" y="29"/>
                      </a:cubicBezTo>
                      <a:cubicBezTo>
                        <a:pt x="928" y="28"/>
                        <a:pt x="933" y="27"/>
                        <a:pt x="938" y="27"/>
                      </a:cubicBezTo>
                      <a:cubicBezTo>
                        <a:pt x="949" y="27"/>
                        <a:pt x="957" y="30"/>
                        <a:pt x="963" y="34"/>
                      </a:cubicBezTo>
                      <a:cubicBezTo>
                        <a:pt x="968" y="39"/>
                        <a:pt x="971" y="47"/>
                        <a:pt x="971" y="57"/>
                      </a:cubicBezTo>
                      <a:cubicBezTo>
                        <a:pt x="971" y="115"/>
                        <a:pt x="971" y="115"/>
                        <a:pt x="971" y="115"/>
                      </a:cubicBezTo>
                      <a:lnTo>
                        <a:pt x="958" y="115"/>
                      </a:lnTo>
                      <a:close/>
                      <a:moveTo>
                        <a:pt x="931" y="102"/>
                      </a:moveTo>
                      <a:cubicBezTo>
                        <a:pt x="938" y="102"/>
                        <a:pt x="943" y="100"/>
                        <a:pt x="947" y="97"/>
                      </a:cubicBezTo>
                      <a:cubicBezTo>
                        <a:pt x="951" y="93"/>
                        <a:pt x="953" y="88"/>
                        <a:pt x="953" y="81"/>
                      </a:cubicBezTo>
                      <a:cubicBezTo>
                        <a:pt x="953" y="74"/>
                        <a:pt x="953" y="74"/>
                        <a:pt x="953" y="74"/>
                      </a:cubicBezTo>
                      <a:cubicBezTo>
                        <a:pt x="942" y="74"/>
                        <a:pt x="942" y="74"/>
                        <a:pt x="942" y="74"/>
                      </a:cubicBezTo>
                      <a:cubicBezTo>
                        <a:pt x="933" y="74"/>
                        <a:pt x="927" y="76"/>
                        <a:pt x="923" y="78"/>
                      </a:cubicBezTo>
                      <a:cubicBezTo>
                        <a:pt x="919" y="81"/>
                        <a:pt x="917" y="85"/>
                        <a:pt x="917" y="90"/>
                      </a:cubicBezTo>
                      <a:cubicBezTo>
                        <a:pt x="917" y="94"/>
                        <a:pt x="919" y="97"/>
                        <a:pt x="921" y="99"/>
                      </a:cubicBezTo>
                      <a:cubicBezTo>
                        <a:pt x="923" y="101"/>
                        <a:pt x="926" y="102"/>
                        <a:pt x="931" y="102"/>
                      </a:cubicBezTo>
                      <a:close/>
                      <a:moveTo>
                        <a:pt x="1069" y="115"/>
                      </a:moveTo>
                      <a:cubicBezTo>
                        <a:pt x="1051" y="115"/>
                        <a:pt x="1051" y="115"/>
                        <a:pt x="1051" y="115"/>
                      </a:cubicBezTo>
                      <a:cubicBezTo>
                        <a:pt x="1051" y="62"/>
                        <a:pt x="1051" y="62"/>
                        <a:pt x="1051" y="62"/>
                      </a:cubicBezTo>
                      <a:cubicBezTo>
                        <a:pt x="1051" y="55"/>
                        <a:pt x="1049" y="50"/>
                        <a:pt x="1047" y="47"/>
                      </a:cubicBezTo>
                      <a:cubicBezTo>
                        <a:pt x="1044" y="44"/>
                        <a:pt x="1040" y="42"/>
                        <a:pt x="1035" y="42"/>
                      </a:cubicBezTo>
                      <a:cubicBezTo>
                        <a:pt x="1028" y="42"/>
                        <a:pt x="1023" y="44"/>
                        <a:pt x="1020" y="49"/>
                      </a:cubicBezTo>
                      <a:cubicBezTo>
                        <a:pt x="1016" y="54"/>
                        <a:pt x="1015" y="61"/>
                        <a:pt x="1015" y="72"/>
                      </a:cubicBezTo>
                      <a:cubicBezTo>
                        <a:pt x="1015" y="115"/>
                        <a:pt x="1015" y="115"/>
                        <a:pt x="1015" y="115"/>
                      </a:cubicBezTo>
                      <a:cubicBezTo>
                        <a:pt x="997" y="115"/>
                        <a:pt x="997" y="115"/>
                        <a:pt x="997" y="115"/>
                      </a:cubicBezTo>
                      <a:cubicBezTo>
                        <a:pt x="997" y="29"/>
                        <a:pt x="997" y="29"/>
                        <a:pt x="997" y="29"/>
                      </a:cubicBezTo>
                      <a:cubicBezTo>
                        <a:pt x="1011" y="29"/>
                        <a:pt x="1011" y="29"/>
                        <a:pt x="1011" y="29"/>
                      </a:cubicBezTo>
                      <a:cubicBezTo>
                        <a:pt x="1013" y="40"/>
                        <a:pt x="1013" y="40"/>
                        <a:pt x="1013" y="40"/>
                      </a:cubicBezTo>
                      <a:cubicBezTo>
                        <a:pt x="1014" y="40"/>
                        <a:pt x="1014" y="40"/>
                        <a:pt x="1014" y="40"/>
                      </a:cubicBezTo>
                      <a:cubicBezTo>
                        <a:pt x="1017" y="36"/>
                        <a:pt x="1020" y="33"/>
                        <a:pt x="1025" y="31"/>
                      </a:cubicBezTo>
                      <a:cubicBezTo>
                        <a:pt x="1029" y="28"/>
                        <a:pt x="1034" y="27"/>
                        <a:pt x="1040" y="27"/>
                      </a:cubicBezTo>
                      <a:cubicBezTo>
                        <a:pt x="1053" y="27"/>
                        <a:pt x="1061" y="32"/>
                        <a:pt x="1066" y="41"/>
                      </a:cubicBezTo>
                      <a:cubicBezTo>
                        <a:pt x="1067" y="41"/>
                        <a:pt x="1067" y="41"/>
                        <a:pt x="1067" y="41"/>
                      </a:cubicBezTo>
                      <a:cubicBezTo>
                        <a:pt x="1070" y="36"/>
                        <a:pt x="1073" y="33"/>
                        <a:pt x="1078" y="31"/>
                      </a:cubicBezTo>
                      <a:cubicBezTo>
                        <a:pt x="1082" y="28"/>
                        <a:pt x="1088" y="27"/>
                        <a:pt x="1094" y="27"/>
                      </a:cubicBezTo>
                      <a:cubicBezTo>
                        <a:pt x="1104" y="27"/>
                        <a:pt x="1111" y="30"/>
                        <a:pt x="1116" y="35"/>
                      </a:cubicBezTo>
                      <a:cubicBezTo>
                        <a:pt x="1121" y="40"/>
                        <a:pt x="1123" y="48"/>
                        <a:pt x="1123" y="59"/>
                      </a:cubicBezTo>
                      <a:cubicBezTo>
                        <a:pt x="1123" y="115"/>
                        <a:pt x="1123" y="115"/>
                        <a:pt x="1123" y="115"/>
                      </a:cubicBezTo>
                      <a:cubicBezTo>
                        <a:pt x="1105" y="115"/>
                        <a:pt x="1105" y="115"/>
                        <a:pt x="1105" y="115"/>
                      </a:cubicBezTo>
                      <a:cubicBezTo>
                        <a:pt x="1105" y="62"/>
                        <a:pt x="1105" y="62"/>
                        <a:pt x="1105" y="62"/>
                      </a:cubicBezTo>
                      <a:cubicBezTo>
                        <a:pt x="1105" y="55"/>
                        <a:pt x="1103" y="50"/>
                        <a:pt x="1101" y="47"/>
                      </a:cubicBezTo>
                      <a:cubicBezTo>
                        <a:pt x="1098" y="44"/>
                        <a:pt x="1095" y="42"/>
                        <a:pt x="1089" y="42"/>
                      </a:cubicBezTo>
                      <a:cubicBezTo>
                        <a:pt x="1082" y="42"/>
                        <a:pt x="1077" y="44"/>
                        <a:pt x="1074" y="49"/>
                      </a:cubicBezTo>
                      <a:cubicBezTo>
                        <a:pt x="1070" y="53"/>
                        <a:pt x="1069" y="60"/>
                        <a:pt x="1069" y="69"/>
                      </a:cubicBezTo>
                      <a:lnTo>
                        <a:pt x="1069" y="115"/>
                      </a:lnTo>
                      <a:close/>
                      <a:moveTo>
                        <a:pt x="1141" y="68"/>
                      </a:moveTo>
                      <a:cubicBezTo>
                        <a:pt x="1141" y="52"/>
                        <a:pt x="1141" y="52"/>
                        <a:pt x="1141" y="52"/>
                      </a:cubicBezTo>
                      <a:cubicBezTo>
                        <a:pt x="1181" y="52"/>
                        <a:pt x="1181" y="52"/>
                        <a:pt x="1181" y="52"/>
                      </a:cubicBezTo>
                      <a:cubicBezTo>
                        <a:pt x="1181" y="68"/>
                        <a:pt x="1181" y="68"/>
                        <a:pt x="1181" y="68"/>
                      </a:cubicBezTo>
                      <a:lnTo>
                        <a:pt x="1141" y="68"/>
                      </a:lnTo>
                      <a:close/>
                      <a:moveTo>
                        <a:pt x="1296" y="115"/>
                      </a:moveTo>
                      <a:cubicBezTo>
                        <a:pt x="1273" y="115"/>
                        <a:pt x="1273" y="115"/>
                        <a:pt x="1273" y="115"/>
                      </a:cubicBezTo>
                      <a:cubicBezTo>
                        <a:pt x="1217" y="24"/>
                        <a:pt x="1217" y="24"/>
                        <a:pt x="1217" y="24"/>
                      </a:cubicBezTo>
                      <a:cubicBezTo>
                        <a:pt x="1217" y="24"/>
                        <a:pt x="1217" y="24"/>
                        <a:pt x="1217" y="24"/>
                      </a:cubicBezTo>
                      <a:cubicBezTo>
                        <a:pt x="1217" y="29"/>
                        <a:pt x="1217" y="29"/>
                        <a:pt x="1217" y="29"/>
                      </a:cubicBezTo>
                      <a:cubicBezTo>
                        <a:pt x="1218" y="39"/>
                        <a:pt x="1218" y="48"/>
                        <a:pt x="1218" y="56"/>
                      </a:cubicBezTo>
                      <a:cubicBezTo>
                        <a:pt x="1218" y="115"/>
                        <a:pt x="1218" y="115"/>
                        <a:pt x="1218" y="115"/>
                      </a:cubicBezTo>
                      <a:cubicBezTo>
                        <a:pt x="1201" y="115"/>
                        <a:pt x="1201" y="115"/>
                        <a:pt x="1201" y="115"/>
                      </a:cubicBezTo>
                      <a:cubicBezTo>
                        <a:pt x="1201" y="1"/>
                        <a:pt x="1201" y="1"/>
                        <a:pt x="1201" y="1"/>
                      </a:cubicBezTo>
                      <a:cubicBezTo>
                        <a:pt x="1224" y="1"/>
                        <a:pt x="1224" y="1"/>
                        <a:pt x="1224" y="1"/>
                      </a:cubicBezTo>
                      <a:cubicBezTo>
                        <a:pt x="1279" y="91"/>
                        <a:pt x="1279" y="91"/>
                        <a:pt x="1279" y="91"/>
                      </a:cubicBezTo>
                      <a:cubicBezTo>
                        <a:pt x="1280" y="91"/>
                        <a:pt x="1280" y="91"/>
                        <a:pt x="1280" y="91"/>
                      </a:cubicBezTo>
                      <a:cubicBezTo>
                        <a:pt x="1280" y="90"/>
                        <a:pt x="1280" y="86"/>
                        <a:pt x="1279" y="78"/>
                      </a:cubicBezTo>
                      <a:cubicBezTo>
                        <a:pt x="1279" y="71"/>
                        <a:pt x="1279" y="65"/>
                        <a:pt x="1279" y="61"/>
                      </a:cubicBezTo>
                      <a:cubicBezTo>
                        <a:pt x="1279" y="1"/>
                        <a:pt x="1279" y="1"/>
                        <a:pt x="1279" y="1"/>
                      </a:cubicBezTo>
                      <a:cubicBezTo>
                        <a:pt x="1296" y="1"/>
                        <a:pt x="1296" y="1"/>
                        <a:pt x="1296" y="1"/>
                      </a:cubicBezTo>
                      <a:lnTo>
                        <a:pt x="1296" y="115"/>
                      </a:lnTo>
                      <a:close/>
                      <a:moveTo>
                        <a:pt x="1409" y="115"/>
                      </a:moveTo>
                      <a:cubicBezTo>
                        <a:pt x="1388" y="115"/>
                        <a:pt x="1388" y="115"/>
                        <a:pt x="1388" y="115"/>
                      </a:cubicBezTo>
                      <a:cubicBezTo>
                        <a:pt x="1359" y="68"/>
                        <a:pt x="1359" y="68"/>
                        <a:pt x="1359" y="68"/>
                      </a:cubicBezTo>
                      <a:cubicBezTo>
                        <a:pt x="1331" y="115"/>
                        <a:pt x="1331" y="115"/>
                        <a:pt x="1331" y="115"/>
                      </a:cubicBezTo>
                      <a:cubicBezTo>
                        <a:pt x="1311" y="115"/>
                        <a:pt x="1311" y="115"/>
                        <a:pt x="1311" y="115"/>
                      </a:cubicBezTo>
                      <a:cubicBezTo>
                        <a:pt x="1349" y="56"/>
                        <a:pt x="1349" y="56"/>
                        <a:pt x="1349" y="56"/>
                      </a:cubicBezTo>
                      <a:cubicBezTo>
                        <a:pt x="1313" y="1"/>
                        <a:pt x="1313" y="1"/>
                        <a:pt x="1313" y="1"/>
                      </a:cubicBezTo>
                      <a:cubicBezTo>
                        <a:pt x="1334" y="1"/>
                        <a:pt x="1334" y="1"/>
                        <a:pt x="1334" y="1"/>
                      </a:cubicBezTo>
                      <a:cubicBezTo>
                        <a:pt x="1360" y="44"/>
                        <a:pt x="1360" y="44"/>
                        <a:pt x="1360" y="44"/>
                      </a:cubicBezTo>
                      <a:cubicBezTo>
                        <a:pt x="1386" y="1"/>
                        <a:pt x="1386" y="1"/>
                        <a:pt x="1386" y="1"/>
                      </a:cubicBezTo>
                      <a:cubicBezTo>
                        <a:pt x="1406" y="1"/>
                        <a:pt x="1406" y="1"/>
                        <a:pt x="1406" y="1"/>
                      </a:cubicBezTo>
                      <a:cubicBezTo>
                        <a:pt x="1371" y="56"/>
                        <a:pt x="1371" y="56"/>
                        <a:pt x="1371" y="56"/>
                      </a:cubicBezTo>
                      <a:lnTo>
                        <a:pt x="1409" y="115"/>
                      </a:lnTo>
                      <a:close/>
                      <a:moveTo>
                        <a:pt x="126" y="418"/>
                      </a:moveTo>
                      <a:cubicBezTo>
                        <a:pt x="113" y="378"/>
                        <a:pt x="113" y="378"/>
                        <a:pt x="113" y="378"/>
                      </a:cubicBezTo>
                      <a:cubicBezTo>
                        <a:pt x="52" y="378"/>
                        <a:pt x="52" y="378"/>
                        <a:pt x="52" y="378"/>
                      </a:cubicBezTo>
                      <a:cubicBezTo>
                        <a:pt x="39" y="418"/>
                        <a:pt x="39" y="418"/>
                        <a:pt x="39" y="418"/>
                      </a:cubicBezTo>
                      <a:cubicBezTo>
                        <a:pt x="0" y="418"/>
                        <a:pt x="0" y="418"/>
                        <a:pt x="0" y="418"/>
                      </a:cubicBezTo>
                      <a:cubicBezTo>
                        <a:pt x="60" y="248"/>
                        <a:pt x="60" y="248"/>
                        <a:pt x="60" y="248"/>
                      </a:cubicBezTo>
                      <a:cubicBezTo>
                        <a:pt x="104" y="248"/>
                        <a:pt x="104" y="248"/>
                        <a:pt x="104" y="248"/>
                      </a:cubicBezTo>
                      <a:cubicBezTo>
                        <a:pt x="165" y="418"/>
                        <a:pt x="165" y="418"/>
                        <a:pt x="165" y="418"/>
                      </a:cubicBezTo>
                      <a:lnTo>
                        <a:pt x="126" y="418"/>
                      </a:lnTo>
                      <a:close/>
                      <a:moveTo>
                        <a:pt x="105" y="348"/>
                      </a:moveTo>
                      <a:cubicBezTo>
                        <a:pt x="93" y="311"/>
                        <a:pt x="87" y="290"/>
                        <a:pt x="86" y="286"/>
                      </a:cubicBezTo>
                      <a:cubicBezTo>
                        <a:pt x="84" y="281"/>
                        <a:pt x="83" y="277"/>
                        <a:pt x="83" y="274"/>
                      </a:cubicBezTo>
                      <a:cubicBezTo>
                        <a:pt x="80" y="284"/>
                        <a:pt x="73" y="309"/>
                        <a:pt x="61" y="348"/>
                      </a:cubicBezTo>
                      <a:lnTo>
                        <a:pt x="105" y="348"/>
                      </a:lnTo>
                      <a:close/>
                      <a:moveTo>
                        <a:pt x="186" y="418"/>
                      </a:moveTo>
                      <a:cubicBezTo>
                        <a:pt x="186" y="248"/>
                        <a:pt x="186" y="248"/>
                        <a:pt x="186" y="248"/>
                      </a:cubicBezTo>
                      <a:cubicBezTo>
                        <a:pt x="222" y="248"/>
                        <a:pt x="222" y="248"/>
                        <a:pt x="222" y="248"/>
                      </a:cubicBezTo>
                      <a:cubicBezTo>
                        <a:pt x="222" y="418"/>
                        <a:pt x="222" y="418"/>
                        <a:pt x="222" y="418"/>
                      </a:cubicBezTo>
                      <a:lnTo>
                        <a:pt x="186" y="418"/>
                      </a:lnTo>
                      <a:close/>
                      <a:moveTo>
                        <a:pt x="251" y="351"/>
                      </a:moveTo>
                      <a:cubicBezTo>
                        <a:pt x="251" y="322"/>
                        <a:pt x="251" y="322"/>
                        <a:pt x="251" y="322"/>
                      </a:cubicBezTo>
                      <a:cubicBezTo>
                        <a:pt x="313" y="322"/>
                        <a:pt x="313" y="322"/>
                        <a:pt x="313" y="322"/>
                      </a:cubicBezTo>
                      <a:cubicBezTo>
                        <a:pt x="313" y="351"/>
                        <a:pt x="313" y="351"/>
                        <a:pt x="313" y="351"/>
                      </a:cubicBezTo>
                      <a:lnTo>
                        <a:pt x="251" y="351"/>
                      </a:lnTo>
                      <a:close/>
                      <a:moveTo>
                        <a:pt x="496" y="333"/>
                      </a:moveTo>
                      <a:cubicBezTo>
                        <a:pt x="496" y="361"/>
                        <a:pt x="489" y="383"/>
                        <a:pt x="475" y="398"/>
                      </a:cubicBezTo>
                      <a:cubicBezTo>
                        <a:pt x="461" y="413"/>
                        <a:pt x="441" y="421"/>
                        <a:pt x="415" y="421"/>
                      </a:cubicBezTo>
                      <a:cubicBezTo>
                        <a:pt x="389" y="421"/>
                        <a:pt x="369" y="413"/>
                        <a:pt x="355" y="398"/>
                      </a:cubicBezTo>
                      <a:cubicBezTo>
                        <a:pt x="341" y="383"/>
                        <a:pt x="334" y="361"/>
                        <a:pt x="334" y="333"/>
                      </a:cubicBezTo>
                      <a:cubicBezTo>
                        <a:pt x="334" y="305"/>
                        <a:pt x="341" y="283"/>
                        <a:pt x="355" y="268"/>
                      </a:cubicBezTo>
                      <a:cubicBezTo>
                        <a:pt x="369" y="253"/>
                        <a:pt x="389" y="246"/>
                        <a:pt x="415" y="246"/>
                      </a:cubicBezTo>
                      <a:cubicBezTo>
                        <a:pt x="441" y="246"/>
                        <a:pt x="461" y="253"/>
                        <a:pt x="475" y="268"/>
                      </a:cubicBezTo>
                      <a:cubicBezTo>
                        <a:pt x="489" y="283"/>
                        <a:pt x="496" y="305"/>
                        <a:pt x="496" y="333"/>
                      </a:cubicBezTo>
                      <a:close/>
                      <a:moveTo>
                        <a:pt x="372" y="333"/>
                      </a:moveTo>
                      <a:cubicBezTo>
                        <a:pt x="372" y="352"/>
                        <a:pt x="375" y="366"/>
                        <a:pt x="383" y="376"/>
                      </a:cubicBezTo>
                      <a:cubicBezTo>
                        <a:pt x="390" y="386"/>
                        <a:pt x="401" y="390"/>
                        <a:pt x="415" y="390"/>
                      </a:cubicBezTo>
                      <a:cubicBezTo>
                        <a:pt x="444" y="390"/>
                        <a:pt x="458" y="371"/>
                        <a:pt x="458" y="333"/>
                      </a:cubicBezTo>
                      <a:cubicBezTo>
                        <a:pt x="458" y="295"/>
                        <a:pt x="444" y="276"/>
                        <a:pt x="415" y="276"/>
                      </a:cubicBezTo>
                      <a:cubicBezTo>
                        <a:pt x="401" y="276"/>
                        <a:pt x="390" y="281"/>
                        <a:pt x="383" y="290"/>
                      </a:cubicBezTo>
                      <a:cubicBezTo>
                        <a:pt x="375" y="300"/>
                        <a:pt x="372" y="314"/>
                        <a:pt x="372" y="333"/>
                      </a:cubicBezTo>
                      <a:close/>
                      <a:moveTo>
                        <a:pt x="603" y="276"/>
                      </a:moveTo>
                      <a:cubicBezTo>
                        <a:pt x="590" y="276"/>
                        <a:pt x="579" y="281"/>
                        <a:pt x="572" y="291"/>
                      </a:cubicBezTo>
                      <a:cubicBezTo>
                        <a:pt x="564" y="301"/>
                        <a:pt x="561" y="316"/>
                        <a:pt x="561" y="334"/>
                      </a:cubicBezTo>
                      <a:cubicBezTo>
                        <a:pt x="561" y="372"/>
                        <a:pt x="575" y="391"/>
                        <a:pt x="603" y="391"/>
                      </a:cubicBezTo>
                      <a:cubicBezTo>
                        <a:pt x="615" y="391"/>
                        <a:pt x="630" y="388"/>
                        <a:pt x="647" y="382"/>
                      </a:cubicBezTo>
                      <a:cubicBezTo>
                        <a:pt x="647" y="412"/>
                        <a:pt x="647" y="412"/>
                        <a:pt x="647" y="412"/>
                      </a:cubicBezTo>
                      <a:cubicBezTo>
                        <a:pt x="633" y="418"/>
                        <a:pt x="617" y="421"/>
                        <a:pt x="600" y="421"/>
                      </a:cubicBezTo>
                      <a:cubicBezTo>
                        <a:pt x="575" y="421"/>
                        <a:pt x="556" y="413"/>
                        <a:pt x="543" y="398"/>
                      </a:cubicBezTo>
                      <a:cubicBezTo>
                        <a:pt x="530" y="383"/>
                        <a:pt x="523" y="362"/>
                        <a:pt x="523" y="334"/>
                      </a:cubicBezTo>
                      <a:cubicBezTo>
                        <a:pt x="523" y="316"/>
                        <a:pt x="527" y="301"/>
                        <a:pt x="533" y="287"/>
                      </a:cubicBezTo>
                      <a:cubicBezTo>
                        <a:pt x="540" y="274"/>
                        <a:pt x="549" y="264"/>
                        <a:pt x="561" y="257"/>
                      </a:cubicBezTo>
                      <a:cubicBezTo>
                        <a:pt x="573" y="250"/>
                        <a:pt x="587" y="246"/>
                        <a:pt x="603" y="246"/>
                      </a:cubicBezTo>
                      <a:cubicBezTo>
                        <a:pt x="620" y="246"/>
                        <a:pt x="636" y="250"/>
                        <a:pt x="653" y="258"/>
                      </a:cubicBezTo>
                      <a:cubicBezTo>
                        <a:pt x="641" y="287"/>
                        <a:pt x="641" y="287"/>
                        <a:pt x="641" y="287"/>
                      </a:cubicBezTo>
                      <a:cubicBezTo>
                        <a:pt x="635" y="284"/>
                        <a:pt x="629" y="282"/>
                        <a:pt x="622" y="279"/>
                      </a:cubicBezTo>
                      <a:cubicBezTo>
                        <a:pt x="616" y="277"/>
                        <a:pt x="609" y="276"/>
                        <a:pt x="603" y="276"/>
                      </a:cubicBezTo>
                      <a:close/>
                      <a:moveTo>
                        <a:pt x="719" y="353"/>
                      </a:moveTo>
                      <a:cubicBezTo>
                        <a:pt x="719" y="418"/>
                        <a:pt x="719" y="418"/>
                        <a:pt x="719" y="418"/>
                      </a:cubicBezTo>
                      <a:cubicBezTo>
                        <a:pt x="683" y="418"/>
                        <a:pt x="683" y="418"/>
                        <a:pt x="683" y="418"/>
                      </a:cubicBezTo>
                      <a:cubicBezTo>
                        <a:pt x="683" y="248"/>
                        <a:pt x="683" y="248"/>
                        <a:pt x="683" y="248"/>
                      </a:cubicBezTo>
                      <a:cubicBezTo>
                        <a:pt x="732" y="248"/>
                        <a:pt x="732" y="248"/>
                        <a:pt x="732" y="248"/>
                      </a:cubicBezTo>
                      <a:cubicBezTo>
                        <a:pt x="755" y="248"/>
                        <a:pt x="772" y="253"/>
                        <a:pt x="784" y="261"/>
                      </a:cubicBezTo>
                      <a:cubicBezTo>
                        <a:pt x="795" y="269"/>
                        <a:pt x="800" y="282"/>
                        <a:pt x="800" y="299"/>
                      </a:cubicBezTo>
                      <a:cubicBezTo>
                        <a:pt x="800" y="309"/>
                        <a:pt x="797" y="318"/>
                        <a:pt x="792" y="326"/>
                      </a:cubicBezTo>
                      <a:cubicBezTo>
                        <a:pt x="786" y="334"/>
                        <a:pt x="779" y="340"/>
                        <a:pt x="769" y="344"/>
                      </a:cubicBezTo>
                      <a:cubicBezTo>
                        <a:pt x="794" y="383"/>
                        <a:pt x="811" y="407"/>
                        <a:pt x="818" y="418"/>
                      </a:cubicBezTo>
                      <a:cubicBezTo>
                        <a:pt x="779" y="418"/>
                        <a:pt x="779" y="418"/>
                        <a:pt x="779" y="418"/>
                      </a:cubicBezTo>
                      <a:cubicBezTo>
                        <a:pt x="738" y="353"/>
                        <a:pt x="738" y="353"/>
                        <a:pt x="738" y="353"/>
                      </a:cubicBezTo>
                      <a:lnTo>
                        <a:pt x="719" y="353"/>
                      </a:lnTo>
                      <a:close/>
                      <a:moveTo>
                        <a:pt x="719" y="324"/>
                      </a:moveTo>
                      <a:cubicBezTo>
                        <a:pt x="730" y="324"/>
                        <a:pt x="730" y="324"/>
                        <a:pt x="730" y="324"/>
                      </a:cubicBezTo>
                      <a:cubicBezTo>
                        <a:pt x="742" y="324"/>
                        <a:pt x="750" y="322"/>
                        <a:pt x="756" y="318"/>
                      </a:cubicBezTo>
                      <a:cubicBezTo>
                        <a:pt x="761" y="314"/>
                        <a:pt x="764" y="308"/>
                        <a:pt x="764" y="300"/>
                      </a:cubicBezTo>
                      <a:cubicBezTo>
                        <a:pt x="764" y="292"/>
                        <a:pt x="761" y="286"/>
                        <a:pt x="755" y="283"/>
                      </a:cubicBezTo>
                      <a:cubicBezTo>
                        <a:pt x="750" y="280"/>
                        <a:pt x="741" y="278"/>
                        <a:pt x="730" y="278"/>
                      </a:cubicBezTo>
                      <a:cubicBezTo>
                        <a:pt x="719" y="278"/>
                        <a:pt x="719" y="278"/>
                        <a:pt x="719" y="278"/>
                      </a:cubicBezTo>
                      <a:lnTo>
                        <a:pt x="719" y="324"/>
                      </a:lnTo>
                      <a:close/>
                      <a:moveTo>
                        <a:pt x="856" y="345"/>
                      </a:moveTo>
                      <a:cubicBezTo>
                        <a:pt x="856" y="306"/>
                        <a:pt x="872" y="277"/>
                        <a:pt x="892" y="258"/>
                      </a:cubicBezTo>
                      <a:cubicBezTo>
                        <a:pt x="909" y="265"/>
                        <a:pt x="909" y="265"/>
                        <a:pt x="909" y="265"/>
                      </a:cubicBezTo>
                      <a:cubicBezTo>
                        <a:pt x="891" y="285"/>
                        <a:pt x="877" y="310"/>
                        <a:pt x="877" y="345"/>
                      </a:cubicBezTo>
                      <a:cubicBezTo>
                        <a:pt x="877" y="380"/>
                        <a:pt x="891" y="405"/>
                        <a:pt x="909" y="424"/>
                      </a:cubicBezTo>
                      <a:cubicBezTo>
                        <a:pt x="892" y="432"/>
                        <a:pt x="892" y="432"/>
                        <a:pt x="892" y="432"/>
                      </a:cubicBezTo>
                      <a:cubicBezTo>
                        <a:pt x="872" y="413"/>
                        <a:pt x="856" y="384"/>
                        <a:pt x="856" y="345"/>
                      </a:cubicBezTo>
                      <a:close/>
                      <a:moveTo>
                        <a:pt x="984" y="307"/>
                      </a:moveTo>
                      <a:cubicBezTo>
                        <a:pt x="915" y="307"/>
                        <a:pt x="915" y="307"/>
                        <a:pt x="915" y="307"/>
                      </a:cubicBezTo>
                      <a:cubicBezTo>
                        <a:pt x="915" y="290"/>
                        <a:pt x="915" y="290"/>
                        <a:pt x="915" y="290"/>
                      </a:cubicBezTo>
                      <a:cubicBezTo>
                        <a:pt x="984" y="290"/>
                        <a:pt x="984" y="290"/>
                        <a:pt x="984" y="290"/>
                      </a:cubicBezTo>
                      <a:lnTo>
                        <a:pt x="984" y="307"/>
                      </a:lnTo>
                      <a:close/>
                      <a:moveTo>
                        <a:pt x="978" y="420"/>
                      </a:moveTo>
                      <a:cubicBezTo>
                        <a:pt x="941" y="420"/>
                        <a:pt x="941" y="420"/>
                        <a:pt x="941" y="420"/>
                      </a:cubicBezTo>
                      <a:cubicBezTo>
                        <a:pt x="941" y="427"/>
                        <a:pt x="941" y="427"/>
                        <a:pt x="941" y="427"/>
                      </a:cubicBezTo>
                      <a:cubicBezTo>
                        <a:pt x="923" y="427"/>
                        <a:pt x="923" y="427"/>
                        <a:pt x="923" y="427"/>
                      </a:cubicBezTo>
                      <a:cubicBezTo>
                        <a:pt x="923" y="365"/>
                        <a:pt x="923" y="365"/>
                        <a:pt x="923" y="365"/>
                      </a:cubicBezTo>
                      <a:cubicBezTo>
                        <a:pt x="978" y="365"/>
                        <a:pt x="978" y="365"/>
                        <a:pt x="978" y="365"/>
                      </a:cubicBezTo>
                      <a:lnTo>
                        <a:pt x="978" y="420"/>
                      </a:lnTo>
                      <a:close/>
                      <a:moveTo>
                        <a:pt x="978" y="332"/>
                      </a:moveTo>
                      <a:cubicBezTo>
                        <a:pt x="924" y="332"/>
                        <a:pt x="924" y="332"/>
                        <a:pt x="924" y="332"/>
                      </a:cubicBezTo>
                      <a:cubicBezTo>
                        <a:pt x="924" y="315"/>
                        <a:pt x="924" y="315"/>
                        <a:pt x="924" y="315"/>
                      </a:cubicBezTo>
                      <a:cubicBezTo>
                        <a:pt x="978" y="315"/>
                        <a:pt x="978" y="315"/>
                        <a:pt x="978" y="315"/>
                      </a:cubicBezTo>
                      <a:lnTo>
                        <a:pt x="978" y="332"/>
                      </a:lnTo>
                      <a:close/>
                      <a:moveTo>
                        <a:pt x="924" y="340"/>
                      </a:moveTo>
                      <a:cubicBezTo>
                        <a:pt x="978" y="340"/>
                        <a:pt x="978" y="340"/>
                        <a:pt x="978" y="340"/>
                      </a:cubicBezTo>
                      <a:cubicBezTo>
                        <a:pt x="978" y="356"/>
                        <a:pt x="978" y="356"/>
                        <a:pt x="978" y="356"/>
                      </a:cubicBezTo>
                      <a:cubicBezTo>
                        <a:pt x="924" y="356"/>
                        <a:pt x="924" y="356"/>
                        <a:pt x="924" y="356"/>
                      </a:cubicBezTo>
                      <a:lnTo>
                        <a:pt x="924" y="340"/>
                      </a:lnTo>
                      <a:close/>
                      <a:moveTo>
                        <a:pt x="978" y="282"/>
                      </a:moveTo>
                      <a:cubicBezTo>
                        <a:pt x="924" y="282"/>
                        <a:pt x="924" y="282"/>
                        <a:pt x="924" y="282"/>
                      </a:cubicBezTo>
                      <a:cubicBezTo>
                        <a:pt x="924" y="266"/>
                        <a:pt x="924" y="266"/>
                        <a:pt x="924" y="266"/>
                      </a:cubicBezTo>
                      <a:cubicBezTo>
                        <a:pt x="978" y="266"/>
                        <a:pt x="978" y="266"/>
                        <a:pt x="978" y="266"/>
                      </a:cubicBezTo>
                      <a:lnTo>
                        <a:pt x="978" y="282"/>
                      </a:lnTo>
                      <a:close/>
                      <a:moveTo>
                        <a:pt x="941" y="382"/>
                      </a:moveTo>
                      <a:cubicBezTo>
                        <a:pt x="941" y="403"/>
                        <a:pt x="941" y="403"/>
                        <a:pt x="941" y="403"/>
                      </a:cubicBezTo>
                      <a:cubicBezTo>
                        <a:pt x="960" y="403"/>
                        <a:pt x="960" y="403"/>
                        <a:pt x="960" y="403"/>
                      </a:cubicBezTo>
                      <a:cubicBezTo>
                        <a:pt x="960" y="382"/>
                        <a:pt x="960" y="382"/>
                        <a:pt x="960" y="382"/>
                      </a:cubicBezTo>
                      <a:lnTo>
                        <a:pt x="941" y="382"/>
                      </a:lnTo>
                      <a:close/>
                      <a:moveTo>
                        <a:pt x="1084" y="314"/>
                      </a:moveTo>
                      <a:cubicBezTo>
                        <a:pt x="1084" y="329"/>
                        <a:pt x="1084" y="329"/>
                        <a:pt x="1084" y="329"/>
                      </a:cubicBezTo>
                      <a:cubicBezTo>
                        <a:pt x="984" y="329"/>
                        <a:pt x="984" y="329"/>
                        <a:pt x="984" y="329"/>
                      </a:cubicBezTo>
                      <a:cubicBezTo>
                        <a:pt x="984" y="314"/>
                        <a:pt x="984" y="314"/>
                        <a:pt x="984" y="314"/>
                      </a:cubicBezTo>
                      <a:cubicBezTo>
                        <a:pt x="1024" y="314"/>
                        <a:pt x="1024" y="314"/>
                        <a:pt x="1024" y="314"/>
                      </a:cubicBezTo>
                      <a:cubicBezTo>
                        <a:pt x="1024" y="306"/>
                        <a:pt x="1024" y="306"/>
                        <a:pt x="1024" y="306"/>
                      </a:cubicBezTo>
                      <a:cubicBezTo>
                        <a:pt x="993" y="306"/>
                        <a:pt x="993" y="306"/>
                        <a:pt x="993" y="306"/>
                      </a:cubicBezTo>
                      <a:cubicBezTo>
                        <a:pt x="993" y="292"/>
                        <a:pt x="993" y="292"/>
                        <a:pt x="993" y="292"/>
                      </a:cubicBezTo>
                      <a:cubicBezTo>
                        <a:pt x="1024" y="292"/>
                        <a:pt x="1024" y="292"/>
                        <a:pt x="1024" y="292"/>
                      </a:cubicBezTo>
                      <a:cubicBezTo>
                        <a:pt x="1024" y="285"/>
                        <a:pt x="1024" y="285"/>
                        <a:pt x="1024" y="285"/>
                      </a:cubicBezTo>
                      <a:cubicBezTo>
                        <a:pt x="989" y="285"/>
                        <a:pt x="989" y="285"/>
                        <a:pt x="989" y="285"/>
                      </a:cubicBezTo>
                      <a:cubicBezTo>
                        <a:pt x="989" y="270"/>
                        <a:pt x="989" y="270"/>
                        <a:pt x="989" y="270"/>
                      </a:cubicBezTo>
                      <a:cubicBezTo>
                        <a:pt x="1024" y="270"/>
                        <a:pt x="1024" y="270"/>
                        <a:pt x="1024" y="270"/>
                      </a:cubicBezTo>
                      <a:cubicBezTo>
                        <a:pt x="1024" y="260"/>
                        <a:pt x="1024" y="260"/>
                        <a:pt x="1024" y="260"/>
                      </a:cubicBezTo>
                      <a:cubicBezTo>
                        <a:pt x="1044" y="260"/>
                        <a:pt x="1044" y="260"/>
                        <a:pt x="1044" y="260"/>
                      </a:cubicBezTo>
                      <a:cubicBezTo>
                        <a:pt x="1044" y="270"/>
                        <a:pt x="1044" y="270"/>
                        <a:pt x="1044" y="270"/>
                      </a:cubicBezTo>
                      <a:cubicBezTo>
                        <a:pt x="1080" y="270"/>
                        <a:pt x="1080" y="270"/>
                        <a:pt x="1080" y="270"/>
                      </a:cubicBezTo>
                      <a:cubicBezTo>
                        <a:pt x="1080" y="285"/>
                        <a:pt x="1080" y="285"/>
                        <a:pt x="1080" y="285"/>
                      </a:cubicBezTo>
                      <a:cubicBezTo>
                        <a:pt x="1044" y="285"/>
                        <a:pt x="1044" y="285"/>
                        <a:pt x="1044" y="285"/>
                      </a:cubicBezTo>
                      <a:cubicBezTo>
                        <a:pt x="1044" y="292"/>
                        <a:pt x="1044" y="292"/>
                        <a:pt x="1044" y="292"/>
                      </a:cubicBezTo>
                      <a:cubicBezTo>
                        <a:pt x="1078" y="292"/>
                        <a:pt x="1078" y="292"/>
                        <a:pt x="1078" y="292"/>
                      </a:cubicBezTo>
                      <a:cubicBezTo>
                        <a:pt x="1078" y="306"/>
                        <a:pt x="1078" y="306"/>
                        <a:pt x="1078" y="306"/>
                      </a:cubicBezTo>
                      <a:cubicBezTo>
                        <a:pt x="1044" y="306"/>
                        <a:pt x="1044" y="306"/>
                        <a:pt x="1044" y="306"/>
                      </a:cubicBezTo>
                      <a:cubicBezTo>
                        <a:pt x="1044" y="314"/>
                        <a:pt x="1044" y="314"/>
                        <a:pt x="1044" y="314"/>
                      </a:cubicBezTo>
                      <a:lnTo>
                        <a:pt x="1084" y="314"/>
                      </a:lnTo>
                      <a:close/>
                      <a:moveTo>
                        <a:pt x="1074" y="409"/>
                      </a:moveTo>
                      <a:cubicBezTo>
                        <a:pt x="1074" y="419"/>
                        <a:pt x="1072" y="423"/>
                        <a:pt x="1066" y="426"/>
                      </a:cubicBezTo>
                      <a:cubicBezTo>
                        <a:pt x="1060" y="429"/>
                        <a:pt x="1052" y="429"/>
                        <a:pt x="1040" y="429"/>
                      </a:cubicBezTo>
                      <a:cubicBezTo>
                        <a:pt x="1039" y="424"/>
                        <a:pt x="1037" y="417"/>
                        <a:pt x="1034" y="412"/>
                      </a:cubicBezTo>
                      <a:cubicBezTo>
                        <a:pt x="1041" y="412"/>
                        <a:pt x="1049" y="412"/>
                        <a:pt x="1051" y="412"/>
                      </a:cubicBezTo>
                      <a:cubicBezTo>
                        <a:pt x="1053" y="412"/>
                        <a:pt x="1054" y="411"/>
                        <a:pt x="1054" y="409"/>
                      </a:cubicBezTo>
                      <a:cubicBezTo>
                        <a:pt x="1054" y="396"/>
                        <a:pt x="1054" y="396"/>
                        <a:pt x="1054" y="396"/>
                      </a:cubicBezTo>
                      <a:cubicBezTo>
                        <a:pt x="1016" y="396"/>
                        <a:pt x="1016" y="396"/>
                        <a:pt x="1016" y="396"/>
                      </a:cubicBezTo>
                      <a:cubicBezTo>
                        <a:pt x="1016" y="429"/>
                        <a:pt x="1016" y="429"/>
                        <a:pt x="1016" y="429"/>
                      </a:cubicBezTo>
                      <a:cubicBezTo>
                        <a:pt x="996" y="429"/>
                        <a:pt x="996" y="429"/>
                        <a:pt x="996" y="429"/>
                      </a:cubicBezTo>
                      <a:cubicBezTo>
                        <a:pt x="996" y="336"/>
                        <a:pt x="996" y="336"/>
                        <a:pt x="996" y="336"/>
                      </a:cubicBezTo>
                      <a:cubicBezTo>
                        <a:pt x="1074" y="336"/>
                        <a:pt x="1074" y="336"/>
                        <a:pt x="1074" y="336"/>
                      </a:cubicBezTo>
                      <a:lnTo>
                        <a:pt x="1074" y="409"/>
                      </a:lnTo>
                      <a:close/>
                      <a:moveTo>
                        <a:pt x="1016" y="351"/>
                      </a:moveTo>
                      <a:cubicBezTo>
                        <a:pt x="1016" y="359"/>
                        <a:pt x="1016" y="359"/>
                        <a:pt x="1016" y="359"/>
                      </a:cubicBezTo>
                      <a:cubicBezTo>
                        <a:pt x="1054" y="359"/>
                        <a:pt x="1054" y="359"/>
                        <a:pt x="1054" y="359"/>
                      </a:cubicBezTo>
                      <a:cubicBezTo>
                        <a:pt x="1054" y="351"/>
                        <a:pt x="1054" y="351"/>
                        <a:pt x="1054" y="351"/>
                      </a:cubicBezTo>
                      <a:lnTo>
                        <a:pt x="1016" y="351"/>
                      </a:lnTo>
                      <a:close/>
                      <a:moveTo>
                        <a:pt x="1054" y="382"/>
                      </a:moveTo>
                      <a:cubicBezTo>
                        <a:pt x="1054" y="373"/>
                        <a:pt x="1054" y="373"/>
                        <a:pt x="1054" y="373"/>
                      </a:cubicBezTo>
                      <a:cubicBezTo>
                        <a:pt x="1016" y="373"/>
                        <a:pt x="1016" y="373"/>
                        <a:pt x="1016" y="373"/>
                      </a:cubicBezTo>
                      <a:cubicBezTo>
                        <a:pt x="1016" y="382"/>
                        <a:pt x="1016" y="382"/>
                        <a:pt x="1016" y="382"/>
                      </a:cubicBezTo>
                      <a:lnTo>
                        <a:pt x="1054" y="382"/>
                      </a:lnTo>
                      <a:close/>
                      <a:moveTo>
                        <a:pt x="1163" y="380"/>
                      </a:moveTo>
                      <a:cubicBezTo>
                        <a:pt x="1145" y="391"/>
                        <a:pt x="1125" y="403"/>
                        <a:pt x="1109" y="413"/>
                      </a:cubicBezTo>
                      <a:cubicBezTo>
                        <a:pt x="1096" y="393"/>
                        <a:pt x="1096" y="393"/>
                        <a:pt x="1096" y="393"/>
                      </a:cubicBezTo>
                      <a:cubicBezTo>
                        <a:pt x="1111" y="385"/>
                        <a:pt x="1134" y="372"/>
                        <a:pt x="1156" y="360"/>
                      </a:cubicBezTo>
                      <a:lnTo>
                        <a:pt x="1163" y="380"/>
                      </a:lnTo>
                      <a:close/>
                      <a:moveTo>
                        <a:pt x="1256" y="325"/>
                      </a:moveTo>
                      <a:cubicBezTo>
                        <a:pt x="1245" y="338"/>
                        <a:pt x="1232" y="351"/>
                        <a:pt x="1221" y="361"/>
                      </a:cubicBezTo>
                      <a:cubicBezTo>
                        <a:pt x="1233" y="377"/>
                        <a:pt x="1249" y="390"/>
                        <a:pt x="1268" y="398"/>
                      </a:cubicBezTo>
                      <a:cubicBezTo>
                        <a:pt x="1262" y="402"/>
                        <a:pt x="1255" y="411"/>
                        <a:pt x="1252" y="417"/>
                      </a:cubicBezTo>
                      <a:cubicBezTo>
                        <a:pt x="1226" y="404"/>
                        <a:pt x="1207" y="382"/>
                        <a:pt x="1192" y="355"/>
                      </a:cubicBezTo>
                      <a:cubicBezTo>
                        <a:pt x="1192" y="403"/>
                        <a:pt x="1192" y="403"/>
                        <a:pt x="1192" y="403"/>
                      </a:cubicBezTo>
                      <a:cubicBezTo>
                        <a:pt x="1192" y="416"/>
                        <a:pt x="1190" y="422"/>
                        <a:pt x="1182" y="425"/>
                      </a:cubicBezTo>
                      <a:cubicBezTo>
                        <a:pt x="1174" y="429"/>
                        <a:pt x="1163" y="430"/>
                        <a:pt x="1146" y="430"/>
                      </a:cubicBezTo>
                      <a:cubicBezTo>
                        <a:pt x="1146" y="423"/>
                        <a:pt x="1142" y="413"/>
                        <a:pt x="1139" y="407"/>
                      </a:cubicBezTo>
                      <a:cubicBezTo>
                        <a:pt x="1150" y="407"/>
                        <a:pt x="1162" y="407"/>
                        <a:pt x="1165" y="407"/>
                      </a:cubicBezTo>
                      <a:cubicBezTo>
                        <a:pt x="1169" y="407"/>
                        <a:pt x="1170" y="406"/>
                        <a:pt x="1170" y="403"/>
                      </a:cubicBezTo>
                      <a:cubicBezTo>
                        <a:pt x="1170" y="308"/>
                        <a:pt x="1170" y="308"/>
                        <a:pt x="1170" y="308"/>
                      </a:cubicBezTo>
                      <a:cubicBezTo>
                        <a:pt x="1102" y="308"/>
                        <a:pt x="1102" y="308"/>
                        <a:pt x="1102" y="308"/>
                      </a:cubicBezTo>
                      <a:cubicBezTo>
                        <a:pt x="1102" y="288"/>
                        <a:pt x="1102" y="288"/>
                        <a:pt x="1102" y="288"/>
                      </a:cubicBezTo>
                      <a:cubicBezTo>
                        <a:pt x="1170" y="288"/>
                        <a:pt x="1170" y="288"/>
                        <a:pt x="1170" y="288"/>
                      </a:cubicBezTo>
                      <a:cubicBezTo>
                        <a:pt x="1170" y="260"/>
                        <a:pt x="1170" y="260"/>
                        <a:pt x="1170" y="260"/>
                      </a:cubicBezTo>
                      <a:cubicBezTo>
                        <a:pt x="1192" y="260"/>
                        <a:pt x="1192" y="260"/>
                        <a:pt x="1192" y="260"/>
                      </a:cubicBezTo>
                      <a:cubicBezTo>
                        <a:pt x="1192" y="288"/>
                        <a:pt x="1192" y="288"/>
                        <a:pt x="1192" y="288"/>
                      </a:cubicBezTo>
                      <a:cubicBezTo>
                        <a:pt x="1229" y="288"/>
                        <a:pt x="1229" y="288"/>
                        <a:pt x="1229" y="288"/>
                      </a:cubicBezTo>
                      <a:cubicBezTo>
                        <a:pt x="1221" y="282"/>
                        <a:pt x="1212" y="277"/>
                        <a:pt x="1204" y="273"/>
                      </a:cubicBezTo>
                      <a:cubicBezTo>
                        <a:pt x="1216" y="259"/>
                        <a:pt x="1216" y="259"/>
                        <a:pt x="1216" y="259"/>
                      </a:cubicBezTo>
                      <a:cubicBezTo>
                        <a:pt x="1227" y="264"/>
                        <a:pt x="1242" y="272"/>
                        <a:pt x="1250" y="278"/>
                      </a:cubicBezTo>
                      <a:cubicBezTo>
                        <a:pt x="1242" y="288"/>
                        <a:pt x="1242" y="288"/>
                        <a:pt x="1242" y="288"/>
                      </a:cubicBezTo>
                      <a:cubicBezTo>
                        <a:pt x="1262" y="288"/>
                        <a:pt x="1262" y="288"/>
                        <a:pt x="1262" y="288"/>
                      </a:cubicBezTo>
                      <a:cubicBezTo>
                        <a:pt x="1262" y="308"/>
                        <a:pt x="1262" y="308"/>
                        <a:pt x="1262" y="308"/>
                      </a:cubicBezTo>
                      <a:cubicBezTo>
                        <a:pt x="1192" y="308"/>
                        <a:pt x="1192" y="308"/>
                        <a:pt x="1192" y="308"/>
                      </a:cubicBezTo>
                      <a:cubicBezTo>
                        <a:pt x="1192" y="310"/>
                        <a:pt x="1192" y="310"/>
                        <a:pt x="1192" y="310"/>
                      </a:cubicBezTo>
                      <a:cubicBezTo>
                        <a:pt x="1196" y="322"/>
                        <a:pt x="1202" y="334"/>
                        <a:pt x="1209" y="345"/>
                      </a:cubicBezTo>
                      <a:cubicBezTo>
                        <a:pt x="1219" y="335"/>
                        <a:pt x="1230" y="322"/>
                        <a:pt x="1237" y="312"/>
                      </a:cubicBezTo>
                      <a:lnTo>
                        <a:pt x="1256" y="325"/>
                      </a:lnTo>
                      <a:close/>
                      <a:moveTo>
                        <a:pt x="1136" y="359"/>
                      </a:moveTo>
                      <a:cubicBezTo>
                        <a:pt x="1131" y="350"/>
                        <a:pt x="1119" y="335"/>
                        <a:pt x="1109" y="326"/>
                      </a:cubicBezTo>
                      <a:cubicBezTo>
                        <a:pt x="1125" y="314"/>
                        <a:pt x="1125" y="314"/>
                        <a:pt x="1125" y="314"/>
                      </a:cubicBezTo>
                      <a:cubicBezTo>
                        <a:pt x="1135" y="323"/>
                        <a:pt x="1148" y="337"/>
                        <a:pt x="1153" y="346"/>
                      </a:cubicBezTo>
                      <a:lnTo>
                        <a:pt x="1136" y="359"/>
                      </a:lnTo>
                      <a:close/>
                      <a:moveTo>
                        <a:pt x="1373" y="325"/>
                      </a:moveTo>
                      <a:cubicBezTo>
                        <a:pt x="1373" y="331"/>
                        <a:pt x="1373" y="331"/>
                        <a:pt x="1373" y="331"/>
                      </a:cubicBezTo>
                      <a:cubicBezTo>
                        <a:pt x="1431" y="331"/>
                        <a:pt x="1431" y="331"/>
                        <a:pt x="1431" y="331"/>
                      </a:cubicBezTo>
                      <a:cubicBezTo>
                        <a:pt x="1431" y="344"/>
                        <a:pt x="1431" y="344"/>
                        <a:pt x="1431" y="344"/>
                      </a:cubicBezTo>
                      <a:cubicBezTo>
                        <a:pt x="1373" y="344"/>
                        <a:pt x="1373" y="344"/>
                        <a:pt x="1373" y="344"/>
                      </a:cubicBezTo>
                      <a:cubicBezTo>
                        <a:pt x="1373" y="351"/>
                        <a:pt x="1373" y="351"/>
                        <a:pt x="1373" y="351"/>
                      </a:cubicBezTo>
                      <a:cubicBezTo>
                        <a:pt x="1444" y="351"/>
                        <a:pt x="1444" y="351"/>
                        <a:pt x="1444" y="351"/>
                      </a:cubicBezTo>
                      <a:cubicBezTo>
                        <a:pt x="1444" y="366"/>
                        <a:pt x="1444" y="366"/>
                        <a:pt x="1444" y="366"/>
                      </a:cubicBezTo>
                      <a:cubicBezTo>
                        <a:pt x="1281" y="366"/>
                        <a:pt x="1281" y="366"/>
                        <a:pt x="1281" y="366"/>
                      </a:cubicBezTo>
                      <a:cubicBezTo>
                        <a:pt x="1281" y="351"/>
                        <a:pt x="1281" y="351"/>
                        <a:pt x="1281" y="351"/>
                      </a:cubicBezTo>
                      <a:cubicBezTo>
                        <a:pt x="1351" y="351"/>
                        <a:pt x="1351" y="351"/>
                        <a:pt x="1351" y="351"/>
                      </a:cubicBezTo>
                      <a:cubicBezTo>
                        <a:pt x="1351" y="344"/>
                        <a:pt x="1351" y="344"/>
                        <a:pt x="1351" y="344"/>
                      </a:cubicBezTo>
                      <a:cubicBezTo>
                        <a:pt x="1294" y="344"/>
                        <a:pt x="1294" y="344"/>
                        <a:pt x="1294" y="344"/>
                      </a:cubicBezTo>
                      <a:cubicBezTo>
                        <a:pt x="1294" y="331"/>
                        <a:pt x="1294" y="331"/>
                        <a:pt x="1294" y="331"/>
                      </a:cubicBezTo>
                      <a:cubicBezTo>
                        <a:pt x="1351" y="331"/>
                        <a:pt x="1351" y="331"/>
                        <a:pt x="1351" y="331"/>
                      </a:cubicBezTo>
                      <a:cubicBezTo>
                        <a:pt x="1351" y="325"/>
                        <a:pt x="1351" y="325"/>
                        <a:pt x="1351" y="325"/>
                      </a:cubicBezTo>
                      <a:cubicBezTo>
                        <a:pt x="1298" y="325"/>
                        <a:pt x="1298" y="325"/>
                        <a:pt x="1298" y="325"/>
                      </a:cubicBezTo>
                      <a:cubicBezTo>
                        <a:pt x="1298" y="312"/>
                        <a:pt x="1298" y="312"/>
                        <a:pt x="1298" y="312"/>
                      </a:cubicBezTo>
                      <a:cubicBezTo>
                        <a:pt x="1351" y="312"/>
                        <a:pt x="1351" y="312"/>
                        <a:pt x="1351" y="312"/>
                      </a:cubicBezTo>
                      <a:cubicBezTo>
                        <a:pt x="1351" y="305"/>
                        <a:pt x="1351" y="305"/>
                        <a:pt x="1351" y="305"/>
                      </a:cubicBezTo>
                      <a:cubicBezTo>
                        <a:pt x="1281" y="305"/>
                        <a:pt x="1281" y="305"/>
                        <a:pt x="1281" y="305"/>
                      </a:cubicBezTo>
                      <a:cubicBezTo>
                        <a:pt x="1281" y="290"/>
                        <a:pt x="1281" y="290"/>
                        <a:pt x="1281" y="290"/>
                      </a:cubicBezTo>
                      <a:cubicBezTo>
                        <a:pt x="1351" y="290"/>
                        <a:pt x="1351" y="290"/>
                        <a:pt x="1351" y="290"/>
                      </a:cubicBezTo>
                      <a:cubicBezTo>
                        <a:pt x="1351" y="284"/>
                        <a:pt x="1351" y="284"/>
                        <a:pt x="1351" y="284"/>
                      </a:cubicBezTo>
                      <a:cubicBezTo>
                        <a:pt x="1300" y="284"/>
                        <a:pt x="1300" y="284"/>
                        <a:pt x="1300" y="284"/>
                      </a:cubicBezTo>
                      <a:cubicBezTo>
                        <a:pt x="1300" y="271"/>
                        <a:pt x="1300" y="271"/>
                        <a:pt x="1300" y="271"/>
                      </a:cubicBezTo>
                      <a:cubicBezTo>
                        <a:pt x="1351" y="271"/>
                        <a:pt x="1351" y="271"/>
                        <a:pt x="1351" y="271"/>
                      </a:cubicBezTo>
                      <a:cubicBezTo>
                        <a:pt x="1351" y="260"/>
                        <a:pt x="1351" y="260"/>
                        <a:pt x="1351" y="260"/>
                      </a:cubicBezTo>
                      <a:cubicBezTo>
                        <a:pt x="1373" y="260"/>
                        <a:pt x="1373" y="260"/>
                        <a:pt x="1373" y="260"/>
                      </a:cubicBezTo>
                      <a:cubicBezTo>
                        <a:pt x="1373" y="271"/>
                        <a:pt x="1373" y="271"/>
                        <a:pt x="1373" y="271"/>
                      </a:cubicBezTo>
                      <a:cubicBezTo>
                        <a:pt x="1423" y="271"/>
                        <a:pt x="1423" y="271"/>
                        <a:pt x="1423" y="271"/>
                      </a:cubicBezTo>
                      <a:cubicBezTo>
                        <a:pt x="1423" y="290"/>
                        <a:pt x="1423" y="290"/>
                        <a:pt x="1423" y="290"/>
                      </a:cubicBezTo>
                      <a:cubicBezTo>
                        <a:pt x="1444" y="290"/>
                        <a:pt x="1444" y="290"/>
                        <a:pt x="1444" y="290"/>
                      </a:cubicBezTo>
                      <a:cubicBezTo>
                        <a:pt x="1444" y="305"/>
                        <a:pt x="1444" y="305"/>
                        <a:pt x="1444" y="305"/>
                      </a:cubicBezTo>
                      <a:cubicBezTo>
                        <a:pt x="1423" y="305"/>
                        <a:pt x="1423" y="305"/>
                        <a:pt x="1423" y="305"/>
                      </a:cubicBezTo>
                      <a:cubicBezTo>
                        <a:pt x="1423" y="325"/>
                        <a:pt x="1423" y="325"/>
                        <a:pt x="1423" y="325"/>
                      </a:cubicBezTo>
                      <a:lnTo>
                        <a:pt x="1373" y="325"/>
                      </a:lnTo>
                      <a:close/>
                      <a:moveTo>
                        <a:pt x="1304" y="371"/>
                      </a:moveTo>
                      <a:cubicBezTo>
                        <a:pt x="1424" y="371"/>
                        <a:pt x="1424" y="371"/>
                        <a:pt x="1424" y="371"/>
                      </a:cubicBezTo>
                      <a:cubicBezTo>
                        <a:pt x="1424" y="430"/>
                        <a:pt x="1424" y="430"/>
                        <a:pt x="1424" y="430"/>
                      </a:cubicBezTo>
                      <a:cubicBezTo>
                        <a:pt x="1403" y="430"/>
                        <a:pt x="1403" y="430"/>
                        <a:pt x="1403" y="430"/>
                      </a:cubicBezTo>
                      <a:cubicBezTo>
                        <a:pt x="1403" y="425"/>
                        <a:pt x="1403" y="425"/>
                        <a:pt x="1403" y="425"/>
                      </a:cubicBezTo>
                      <a:cubicBezTo>
                        <a:pt x="1325" y="425"/>
                        <a:pt x="1325" y="425"/>
                        <a:pt x="1325" y="425"/>
                      </a:cubicBezTo>
                      <a:cubicBezTo>
                        <a:pt x="1325" y="430"/>
                        <a:pt x="1325" y="430"/>
                        <a:pt x="1325" y="430"/>
                      </a:cubicBezTo>
                      <a:cubicBezTo>
                        <a:pt x="1304" y="430"/>
                        <a:pt x="1304" y="430"/>
                        <a:pt x="1304" y="430"/>
                      </a:cubicBezTo>
                      <a:lnTo>
                        <a:pt x="1304" y="371"/>
                      </a:lnTo>
                      <a:close/>
                      <a:moveTo>
                        <a:pt x="1325" y="385"/>
                      </a:moveTo>
                      <a:cubicBezTo>
                        <a:pt x="1325" y="392"/>
                        <a:pt x="1325" y="392"/>
                        <a:pt x="1325" y="392"/>
                      </a:cubicBezTo>
                      <a:cubicBezTo>
                        <a:pt x="1403" y="392"/>
                        <a:pt x="1403" y="392"/>
                        <a:pt x="1403" y="392"/>
                      </a:cubicBezTo>
                      <a:cubicBezTo>
                        <a:pt x="1403" y="385"/>
                        <a:pt x="1403" y="385"/>
                        <a:pt x="1403" y="385"/>
                      </a:cubicBezTo>
                      <a:lnTo>
                        <a:pt x="1325" y="385"/>
                      </a:lnTo>
                      <a:close/>
                      <a:moveTo>
                        <a:pt x="1403" y="411"/>
                      </a:moveTo>
                      <a:cubicBezTo>
                        <a:pt x="1403" y="404"/>
                        <a:pt x="1403" y="404"/>
                        <a:pt x="1403" y="404"/>
                      </a:cubicBezTo>
                      <a:cubicBezTo>
                        <a:pt x="1325" y="404"/>
                        <a:pt x="1325" y="404"/>
                        <a:pt x="1325" y="404"/>
                      </a:cubicBezTo>
                      <a:cubicBezTo>
                        <a:pt x="1325" y="411"/>
                        <a:pt x="1325" y="411"/>
                        <a:pt x="1325" y="411"/>
                      </a:cubicBezTo>
                      <a:lnTo>
                        <a:pt x="1403" y="411"/>
                      </a:lnTo>
                      <a:close/>
                      <a:moveTo>
                        <a:pt x="1373" y="290"/>
                      </a:moveTo>
                      <a:cubicBezTo>
                        <a:pt x="1402" y="290"/>
                        <a:pt x="1402" y="290"/>
                        <a:pt x="1402" y="290"/>
                      </a:cubicBezTo>
                      <a:cubicBezTo>
                        <a:pt x="1402" y="284"/>
                        <a:pt x="1402" y="284"/>
                        <a:pt x="1402" y="284"/>
                      </a:cubicBezTo>
                      <a:cubicBezTo>
                        <a:pt x="1373" y="284"/>
                        <a:pt x="1373" y="284"/>
                        <a:pt x="1373" y="284"/>
                      </a:cubicBezTo>
                      <a:lnTo>
                        <a:pt x="1373" y="290"/>
                      </a:lnTo>
                      <a:close/>
                      <a:moveTo>
                        <a:pt x="1373" y="312"/>
                      </a:moveTo>
                      <a:cubicBezTo>
                        <a:pt x="1402" y="312"/>
                        <a:pt x="1402" y="312"/>
                        <a:pt x="1402" y="312"/>
                      </a:cubicBezTo>
                      <a:cubicBezTo>
                        <a:pt x="1402" y="305"/>
                        <a:pt x="1402" y="305"/>
                        <a:pt x="1402" y="305"/>
                      </a:cubicBezTo>
                      <a:cubicBezTo>
                        <a:pt x="1373" y="305"/>
                        <a:pt x="1373" y="305"/>
                        <a:pt x="1373" y="305"/>
                      </a:cubicBezTo>
                      <a:lnTo>
                        <a:pt x="1373" y="312"/>
                      </a:lnTo>
                      <a:close/>
                      <a:moveTo>
                        <a:pt x="1507" y="345"/>
                      </a:moveTo>
                      <a:cubicBezTo>
                        <a:pt x="1507" y="384"/>
                        <a:pt x="1491" y="413"/>
                        <a:pt x="1471" y="432"/>
                      </a:cubicBezTo>
                      <a:cubicBezTo>
                        <a:pt x="1454" y="424"/>
                        <a:pt x="1454" y="424"/>
                        <a:pt x="1454" y="424"/>
                      </a:cubicBezTo>
                      <a:cubicBezTo>
                        <a:pt x="1472" y="405"/>
                        <a:pt x="1486" y="380"/>
                        <a:pt x="1486" y="345"/>
                      </a:cubicBezTo>
                      <a:cubicBezTo>
                        <a:pt x="1486" y="310"/>
                        <a:pt x="1472" y="285"/>
                        <a:pt x="1454" y="265"/>
                      </a:cubicBezTo>
                      <a:cubicBezTo>
                        <a:pt x="1471" y="258"/>
                        <a:pt x="1471" y="258"/>
                        <a:pt x="1471" y="258"/>
                      </a:cubicBezTo>
                      <a:cubicBezTo>
                        <a:pt x="1491" y="277"/>
                        <a:pt x="1507" y="306"/>
                        <a:pt x="1507"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6" name="Freeform 31">
                  <a:extLst>
                    <a:ext uri="{FF2B5EF4-FFF2-40B4-BE49-F238E27FC236}">
                      <a16:creationId xmlns:a16="http://schemas.microsoft.com/office/drawing/2014/main" id="{7AD0A6A4-F32C-D725-7A77-26ACCFE604BD}"/>
                    </a:ext>
                  </a:extLst>
                </p:cNvPr>
                <p:cNvSpPr>
                  <a:spLocks noEditPoints="1"/>
                </p:cNvSpPr>
                <p:nvPr/>
              </p:nvSpPr>
              <p:spPr bwMode="auto">
                <a:xfrm>
                  <a:off x="4582517" y="2234395"/>
                  <a:ext cx="367846" cy="88636"/>
                </a:xfrm>
                <a:custGeom>
                  <a:avLst/>
                  <a:gdLst>
                    <a:gd name="T0" fmla="*/ 49 w 994"/>
                    <a:gd name="T1" fmla="*/ 150 h 233"/>
                    <a:gd name="T2" fmla="*/ 0 w 994"/>
                    <a:gd name="T3" fmla="*/ 230 h 233"/>
                    <a:gd name="T4" fmla="*/ 101 w 994"/>
                    <a:gd name="T5" fmla="*/ 2 h 233"/>
                    <a:gd name="T6" fmla="*/ 172 w 994"/>
                    <a:gd name="T7" fmla="*/ 230 h 233"/>
                    <a:gd name="T8" fmla="*/ 55 w 994"/>
                    <a:gd name="T9" fmla="*/ 136 h 233"/>
                    <a:gd name="T10" fmla="*/ 105 w 994"/>
                    <a:gd name="T11" fmla="*/ 54 h 233"/>
                    <a:gd name="T12" fmla="*/ 86 w 994"/>
                    <a:gd name="T13" fmla="*/ 54 h 233"/>
                    <a:gd name="T14" fmla="*/ 222 w 994"/>
                    <a:gd name="T15" fmla="*/ 230 h 233"/>
                    <a:gd name="T16" fmla="*/ 238 w 994"/>
                    <a:gd name="T17" fmla="*/ 3 h 233"/>
                    <a:gd name="T18" fmla="*/ 222 w 994"/>
                    <a:gd name="T19" fmla="*/ 230 h 233"/>
                    <a:gd name="T20" fmla="*/ 284 w 994"/>
                    <a:gd name="T21" fmla="*/ 113 h 233"/>
                    <a:gd name="T22" fmla="*/ 358 w 994"/>
                    <a:gd name="T23" fmla="*/ 126 h 233"/>
                    <a:gd name="T24" fmla="*/ 595 w 994"/>
                    <a:gd name="T25" fmla="*/ 116 h 233"/>
                    <a:gd name="T26" fmla="*/ 494 w 994"/>
                    <a:gd name="T27" fmla="*/ 233 h 233"/>
                    <a:gd name="T28" fmla="*/ 392 w 994"/>
                    <a:gd name="T29" fmla="*/ 116 h 233"/>
                    <a:gd name="T30" fmla="*/ 494 w 994"/>
                    <a:gd name="T31" fmla="*/ 0 h 233"/>
                    <a:gd name="T32" fmla="*/ 595 w 994"/>
                    <a:gd name="T33" fmla="*/ 116 h 233"/>
                    <a:gd name="T34" fmla="*/ 431 w 994"/>
                    <a:gd name="T35" fmla="*/ 191 h 233"/>
                    <a:gd name="T36" fmla="*/ 556 w 994"/>
                    <a:gd name="T37" fmla="*/ 192 h 233"/>
                    <a:gd name="T38" fmla="*/ 556 w 994"/>
                    <a:gd name="T39" fmla="*/ 41 h 233"/>
                    <a:gd name="T40" fmla="*/ 432 w 994"/>
                    <a:gd name="T41" fmla="*/ 41 h 233"/>
                    <a:gd name="T42" fmla="*/ 744 w 994"/>
                    <a:gd name="T43" fmla="*/ 14 h 233"/>
                    <a:gd name="T44" fmla="*/ 652 w 994"/>
                    <a:gd name="T45" fmla="*/ 116 h 233"/>
                    <a:gd name="T46" fmla="*/ 741 w 994"/>
                    <a:gd name="T47" fmla="*/ 218 h 233"/>
                    <a:gd name="T48" fmla="*/ 794 w 994"/>
                    <a:gd name="T49" fmla="*/ 225 h 233"/>
                    <a:gd name="T50" fmla="*/ 662 w 994"/>
                    <a:gd name="T51" fmla="*/ 202 h 233"/>
                    <a:gd name="T52" fmla="*/ 648 w 994"/>
                    <a:gd name="T53" fmla="*/ 55 h 233"/>
                    <a:gd name="T54" fmla="*/ 743 w 994"/>
                    <a:gd name="T55" fmla="*/ 0 h 233"/>
                    <a:gd name="T56" fmla="*/ 796 w 994"/>
                    <a:gd name="T57" fmla="*/ 27 h 233"/>
                    <a:gd name="T58" fmla="*/ 860 w 994"/>
                    <a:gd name="T59" fmla="*/ 131 h 233"/>
                    <a:gd name="T60" fmla="*/ 844 w 994"/>
                    <a:gd name="T61" fmla="*/ 230 h 233"/>
                    <a:gd name="T62" fmla="*/ 898 w 994"/>
                    <a:gd name="T63" fmla="*/ 3 h 233"/>
                    <a:gd name="T64" fmla="*/ 981 w 994"/>
                    <a:gd name="T65" fmla="*/ 66 h 233"/>
                    <a:gd name="T66" fmla="*/ 932 w 994"/>
                    <a:gd name="T67" fmla="*/ 127 h 233"/>
                    <a:gd name="T68" fmla="*/ 975 w 994"/>
                    <a:gd name="T69" fmla="*/ 230 h 233"/>
                    <a:gd name="T70" fmla="*/ 860 w 994"/>
                    <a:gd name="T71" fmla="*/ 131 h 233"/>
                    <a:gd name="T72" fmla="*/ 903 w 994"/>
                    <a:gd name="T73" fmla="*/ 117 h 233"/>
                    <a:gd name="T74" fmla="*/ 964 w 994"/>
                    <a:gd name="T75" fmla="*/ 67 h 233"/>
                    <a:gd name="T76" fmla="*/ 898 w 994"/>
                    <a:gd name="T77" fmla="*/ 17 h 233"/>
                    <a:gd name="T78" fmla="*/ 860 w 994"/>
                    <a:gd name="T79"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4" h="233">
                      <a:moveTo>
                        <a:pt x="141" y="150"/>
                      </a:moveTo>
                      <a:cubicBezTo>
                        <a:pt x="49" y="150"/>
                        <a:pt x="49" y="150"/>
                        <a:pt x="49" y="150"/>
                      </a:cubicBezTo>
                      <a:cubicBezTo>
                        <a:pt x="17" y="230"/>
                        <a:pt x="17" y="230"/>
                        <a:pt x="17" y="230"/>
                      </a:cubicBezTo>
                      <a:cubicBezTo>
                        <a:pt x="0" y="230"/>
                        <a:pt x="0" y="230"/>
                        <a:pt x="0" y="230"/>
                      </a:cubicBezTo>
                      <a:cubicBezTo>
                        <a:pt x="91" y="2"/>
                        <a:pt x="91" y="2"/>
                        <a:pt x="91" y="2"/>
                      </a:cubicBezTo>
                      <a:cubicBezTo>
                        <a:pt x="101" y="2"/>
                        <a:pt x="101" y="2"/>
                        <a:pt x="101" y="2"/>
                      </a:cubicBezTo>
                      <a:cubicBezTo>
                        <a:pt x="190" y="230"/>
                        <a:pt x="190" y="230"/>
                        <a:pt x="190" y="230"/>
                      </a:cubicBezTo>
                      <a:cubicBezTo>
                        <a:pt x="172" y="230"/>
                        <a:pt x="172" y="230"/>
                        <a:pt x="172" y="230"/>
                      </a:cubicBezTo>
                      <a:lnTo>
                        <a:pt x="141" y="150"/>
                      </a:lnTo>
                      <a:close/>
                      <a:moveTo>
                        <a:pt x="55" y="136"/>
                      </a:moveTo>
                      <a:cubicBezTo>
                        <a:pt x="136" y="136"/>
                        <a:pt x="136" y="136"/>
                        <a:pt x="136" y="136"/>
                      </a:cubicBezTo>
                      <a:cubicBezTo>
                        <a:pt x="105" y="54"/>
                        <a:pt x="105" y="54"/>
                        <a:pt x="105" y="54"/>
                      </a:cubicBezTo>
                      <a:cubicBezTo>
                        <a:pt x="102" y="47"/>
                        <a:pt x="99" y="39"/>
                        <a:pt x="96" y="27"/>
                      </a:cubicBezTo>
                      <a:cubicBezTo>
                        <a:pt x="93" y="37"/>
                        <a:pt x="90" y="46"/>
                        <a:pt x="86" y="54"/>
                      </a:cubicBezTo>
                      <a:lnTo>
                        <a:pt x="55" y="136"/>
                      </a:lnTo>
                      <a:close/>
                      <a:moveTo>
                        <a:pt x="222" y="230"/>
                      </a:moveTo>
                      <a:cubicBezTo>
                        <a:pt x="222" y="3"/>
                        <a:pt x="222" y="3"/>
                        <a:pt x="222" y="3"/>
                      </a:cubicBezTo>
                      <a:cubicBezTo>
                        <a:pt x="238" y="3"/>
                        <a:pt x="238" y="3"/>
                        <a:pt x="238" y="3"/>
                      </a:cubicBezTo>
                      <a:cubicBezTo>
                        <a:pt x="238" y="230"/>
                        <a:pt x="238" y="230"/>
                        <a:pt x="238" y="230"/>
                      </a:cubicBezTo>
                      <a:lnTo>
                        <a:pt x="222" y="230"/>
                      </a:lnTo>
                      <a:close/>
                      <a:moveTo>
                        <a:pt x="284" y="126"/>
                      </a:moveTo>
                      <a:cubicBezTo>
                        <a:pt x="284" y="113"/>
                        <a:pt x="284" y="113"/>
                        <a:pt x="284" y="113"/>
                      </a:cubicBezTo>
                      <a:cubicBezTo>
                        <a:pt x="358" y="113"/>
                        <a:pt x="358" y="113"/>
                        <a:pt x="358" y="113"/>
                      </a:cubicBezTo>
                      <a:cubicBezTo>
                        <a:pt x="358" y="126"/>
                        <a:pt x="358" y="126"/>
                        <a:pt x="358" y="126"/>
                      </a:cubicBezTo>
                      <a:lnTo>
                        <a:pt x="284" y="126"/>
                      </a:lnTo>
                      <a:close/>
                      <a:moveTo>
                        <a:pt x="595" y="116"/>
                      </a:moveTo>
                      <a:cubicBezTo>
                        <a:pt x="595" y="152"/>
                        <a:pt x="586" y="181"/>
                        <a:pt x="568" y="201"/>
                      </a:cubicBezTo>
                      <a:cubicBezTo>
                        <a:pt x="550" y="222"/>
                        <a:pt x="525" y="233"/>
                        <a:pt x="494" y="233"/>
                      </a:cubicBezTo>
                      <a:cubicBezTo>
                        <a:pt x="462" y="233"/>
                        <a:pt x="437" y="222"/>
                        <a:pt x="419" y="201"/>
                      </a:cubicBezTo>
                      <a:cubicBezTo>
                        <a:pt x="401" y="181"/>
                        <a:pt x="392" y="152"/>
                        <a:pt x="392" y="116"/>
                      </a:cubicBezTo>
                      <a:cubicBezTo>
                        <a:pt x="392" y="80"/>
                        <a:pt x="401" y="51"/>
                        <a:pt x="420" y="31"/>
                      </a:cubicBezTo>
                      <a:cubicBezTo>
                        <a:pt x="438" y="10"/>
                        <a:pt x="462" y="0"/>
                        <a:pt x="494" y="0"/>
                      </a:cubicBezTo>
                      <a:cubicBezTo>
                        <a:pt x="526" y="0"/>
                        <a:pt x="550" y="10"/>
                        <a:pt x="568" y="31"/>
                      </a:cubicBezTo>
                      <a:cubicBezTo>
                        <a:pt x="586" y="52"/>
                        <a:pt x="595" y="80"/>
                        <a:pt x="595" y="116"/>
                      </a:cubicBezTo>
                      <a:close/>
                      <a:moveTo>
                        <a:pt x="410" y="116"/>
                      </a:moveTo>
                      <a:cubicBezTo>
                        <a:pt x="410" y="149"/>
                        <a:pt x="417" y="174"/>
                        <a:pt x="431" y="191"/>
                      </a:cubicBezTo>
                      <a:cubicBezTo>
                        <a:pt x="446" y="209"/>
                        <a:pt x="467" y="218"/>
                        <a:pt x="494" y="218"/>
                      </a:cubicBezTo>
                      <a:cubicBezTo>
                        <a:pt x="521" y="218"/>
                        <a:pt x="542" y="209"/>
                        <a:pt x="556" y="192"/>
                      </a:cubicBezTo>
                      <a:cubicBezTo>
                        <a:pt x="571" y="174"/>
                        <a:pt x="578" y="149"/>
                        <a:pt x="578" y="116"/>
                      </a:cubicBezTo>
                      <a:cubicBezTo>
                        <a:pt x="578" y="83"/>
                        <a:pt x="571" y="58"/>
                        <a:pt x="556" y="41"/>
                      </a:cubicBezTo>
                      <a:cubicBezTo>
                        <a:pt x="542" y="24"/>
                        <a:pt x="521" y="15"/>
                        <a:pt x="494" y="15"/>
                      </a:cubicBezTo>
                      <a:cubicBezTo>
                        <a:pt x="467" y="15"/>
                        <a:pt x="446" y="24"/>
                        <a:pt x="432" y="41"/>
                      </a:cubicBezTo>
                      <a:cubicBezTo>
                        <a:pt x="417" y="59"/>
                        <a:pt x="410" y="84"/>
                        <a:pt x="410" y="116"/>
                      </a:cubicBezTo>
                      <a:close/>
                      <a:moveTo>
                        <a:pt x="744" y="14"/>
                      </a:moveTo>
                      <a:cubicBezTo>
                        <a:pt x="715" y="14"/>
                        <a:pt x="693" y="23"/>
                        <a:pt x="677" y="41"/>
                      </a:cubicBezTo>
                      <a:cubicBezTo>
                        <a:pt x="660" y="60"/>
                        <a:pt x="652" y="85"/>
                        <a:pt x="652" y="116"/>
                      </a:cubicBezTo>
                      <a:cubicBezTo>
                        <a:pt x="652" y="148"/>
                        <a:pt x="660" y="174"/>
                        <a:pt x="675" y="191"/>
                      </a:cubicBezTo>
                      <a:cubicBezTo>
                        <a:pt x="691" y="209"/>
                        <a:pt x="713" y="218"/>
                        <a:pt x="741" y="218"/>
                      </a:cubicBezTo>
                      <a:cubicBezTo>
                        <a:pt x="760" y="218"/>
                        <a:pt x="778" y="216"/>
                        <a:pt x="794" y="211"/>
                      </a:cubicBezTo>
                      <a:cubicBezTo>
                        <a:pt x="794" y="225"/>
                        <a:pt x="794" y="225"/>
                        <a:pt x="794" y="225"/>
                      </a:cubicBezTo>
                      <a:cubicBezTo>
                        <a:pt x="779" y="230"/>
                        <a:pt x="760" y="233"/>
                        <a:pt x="738" y="233"/>
                      </a:cubicBezTo>
                      <a:cubicBezTo>
                        <a:pt x="706" y="233"/>
                        <a:pt x="681" y="223"/>
                        <a:pt x="662" y="202"/>
                      </a:cubicBezTo>
                      <a:cubicBezTo>
                        <a:pt x="644" y="181"/>
                        <a:pt x="635" y="153"/>
                        <a:pt x="635" y="116"/>
                      </a:cubicBezTo>
                      <a:cubicBezTo>
                        <a:pt x="635" y="93"/>
                        <a:pt x="639" y="72"/>
                        <a:pt x="648" y="55"/>
                      </a:cubicBezTo>
                      <a:cubicBezTo>
                        <a:pt x="657" y="37"/>
                        <a:pt x="669" y="24"/>
                        <a:pt x="686" y="14"/>
                      </a:cubicBezTo>
                      <a:cubicBezTo>
                        <a:pt x="702" y="5"/>
                        <a:pt x="721" y="0"/>
                        <a:pt x="743" y="0"/>
                      </a:cubicBezTo>
                      <a:cubicBezTo>
                        <a:pt x="765" y="0"/>
                        <a:pt x="785" y="4"/>
                        <a:pt x="802" y="12"/>
                      </a:cubicBezTo>
                      <a:cubicBezTo>
                        <a:pt x="796" y="27"/>
                        <a:pt x="796" y="27"/>
                        <a:pt x="796" y="27"/>
                      </a:cubicBezTo>
                      <a:cubicBezTo>
                        <a:pt x="779" y="18"/>
                        <a:pt x="762" y="14"/>
                        <a:pt x="744" y="14"/>
                      </a:cubicBezTo>
                      <a:close/>
                      <a:moveTo>
                        <a:pt x="860" y="131"/>
                      </a:moveTo>
                      <a:cubicBezTo>
                        <a:pt x="860" y="230"/>
                        <a:pt x="860" y="230"/>
                        <a:pt x="860" y="230"/>
                      </a:cubicBezTo>
                      <a:cubicBezTo>
                        <a:pt x="844" y="230"/>
                        <a:pt x="844" y="230"/>
                        <a:pt x="844" y="230"/>
                      </a:cubicBezTo>
                      <a:cubicBezTo>
                        <a:pt x="844" y="3"/>
                        <a:pt x="844" y="3"/>
                        <a:pt x="844" y="3"/>
                      </a:cubicBezTo>
                      <a:cubicBezTo>
                        <a:pt x="898" y="3"/>
                        <a:pt x="898" y="3"/>
                        <a:pt x="898" y="3"/>
                      </a:cubicBezTo>
                      <a:cubicBezTo>
                        <a:pt x="926" y="3"/>
                        <a:pt x="947" y="8"/>
                        <a:pt x="960" y="19"/>
                      </a:cubicBezTo>
                      <a:cubicBezTo>
                        <a:pt x="974" y="29"/>
                        <a:pt x="981" y="45"/>
                        <a:pt x="981" y="66"/>
                      </a:cubicBezTo>
                      <a:cubicBezTo>
                        <a:pt x="981" y="81"/>
                        <a:pt x="977" y="94"/>
                        <a:pt x="969" y="104"/>
                      </a:cubicBezTo>
                      <a:cubicBezTo>
                        <a:pt x="961" y="114"/>
                        <a:pt x="948" y="122"/>
                        <a:pt x="932" y="127"/>
                      </a:cubicBezTo>
                      <a:cubicBezTo>
                        <a:pt x="994" y="230"/>
                        <a:pt x="994" y="230"/>
                        <a:pt x="994" y="230"/>
                      </a:cubicBezTo>
                      <a:cubicBezTo>
                        <a:pt x="975" y="230"/>
                        <a:pt x="975" y="230"/>
                        <a:pt x="975" y="230"/>
                      </a:cubicBezTo>
                      <a:cubicBezTo>
                        <a:pt x="916" y="131"/>
                        <a:pt x="916" y="131"/>
                        <a:pt x="916" y="131"/>
                      </a:cubicBezTo>
                      <a:lnTo>
                        <a:pt x="860" y="131"/>
                      </a:lnTo>
                      <a:close/>
                      <a:moveTo>
                        <a:pt x="860" y="117"/>
                      </a:moveTo>
                      <a:cubicBezTo>
                        <a:pt x="903" y="117"/>
                        <a:pt x="903" y="117"/>
                        <a:pt x="903" y="117"/>
                      </a:cubicBezTo>
                      <a:cubicBezTo>
                        <a:pt x="922" y="117"/>
                        <a:pt x="937" y="113"/>
                        <a:pt x="948" y="105"/>
                      </a:cubicBezTo>
                      <a:cubicBezTo>
                        <a:pt x="958" y="96"/>
                        <a:pt x="964" y="83"/>
                        <a:pt x="964" y="67"/>
                      </a:cubicBezTo>
                      <a:cubicBezTo>
                        <a:pt x="964" y="50"/>
                        <a:pt x="958" y="37"/>
                        <a:pt x="948" y="29"/>
                      </a:cubicBezTo>
                      <a:cubicBezTo>
                        <a:pt x="938" y="21"/>
                        <a:pt x="921" y="17"/>
                        <a:pt x="898" y="17"/>
                      </a:cubicBezTo>
                      <a:cubicBezTo>
                        <a:pt x="860" y="17"/>
                        <a:pt x="860" y="17"/>
                        <a:pt x="860" y="17"/>
                      </a:cubicBezTo>
                      <a:lnTo>
                        <a:pt x="860" y="117"/>
                      </a:lnTo>
                      <a:close/>
                    </a:path>
                  </a:pathLst>
                </a:custGeom>
                <a:solidFill>
                  <a:srgbClr val="5F90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7" name="Freeform 32">
                  <a:extLst>
                    <a:ext uri="{FF2B5EF4-FFF2-40B4-BE49-F238E27FC236}">
                      <a16:creationId xmlns:a16="http://schemas.microsoft.com/office/drawing/2014/main" id="{E863979F-CF10-58D2-C0EA-48EAB7A37ABC}"/>
                    </a:ext>
                  </a:extLst>
                </p:cNvPr>
                <p:cNvSpPr>
                  <a:spLocks noEditPoints="1"/>
                </p:cNvSpPr>
                <p:nvPr/>
              </p:nvSpPr>
              <p:spPr bwMode="auto">
                <a:xfrm>
                  <a:off x="4494876" y="2349623"/>
                  <a:ext cx="546832" cy="62046"/>
                </a:xfrm>
                <a:custGeom>
                  <a:avLst/>
                  <a:gdLst>
                    <a:gd name="T0" fmla="*/ 12 w 1478"/>
                    <a:gd name="T1" fmla="*/ 152 h 163"/>
                    <a:gd name="T2" fmla="*/ 186 w 1478"/>
                    <a:gd name="T3" fmla="*/ 150 h 163"/>
                    <a:gd name="T4" fmla="*/ 137 w 1478"/>
                    <a:gd name="T5" fmla="*/ 22 h 163"/>
                    <a:gd name="T6" fmla="*/ 156 w 1478"/>
                    <a:gd name="T7" fmla="*/ 50 h 163"/>
                    <a:gd name="T8" fmla="*/ 232 w 1478"/>
                    <a:gd name="T9" fmla="*/ 22 h 163"/>
                    <a:gd name="T10" fmla="*/ 280 w 1478"/>
                    <a:gd name="T11" fmla="*/ 77 h 163"/>
                    <a:gd name="T12" fmla="*/ 448 w 1478"/>
                    <a:gd name="T13" fmla="*/ 135 h 163"/>
                    <a:gd name="T14" fmla="*/ 403 w 1478"/>
                    <a:gd name="T15" fmla="*/ 20 h 163"/>
                    <a:gd name="T16" fmla="*/ 403 w 1478"/>
                    <a:gd name="T17" fmla="*/ 129 h 163"/>
                    <a:gd name="T18" fmla="*/ 544 w 1478"/>
                    <a:gd name="T19" fmla="*/ 43 h 163"/>
                    <a:gd name="T20" fmla="*/ 577 w 1478"/>
                    <a:gd name="T21" fmla="*/ 145 h 163"/>
                    <a:gd name="T22" fmla="*/ 513 w 1478"/>
                    <a:gd name="T23" fmla="*/ 29 h 163"/>
                    <a:gd name="T24" fmla="*/ 544 w 1478"/>
                    <a:gd name="T25" fmla="*/ 43 h 163"/>
                    <a:gd name="T26" fmla="*/ 641 w 1478"/>
                    <a:gd name="T27" fmla="*/ 22 h 163"/>
                    <a:gd name="T28" fmla="*/ 706 w 1478"/>
                    <a:gd name="T29" fmla="*/ 150 h 163"/>
                    <a:gd name="T30" fmla="*/ 640 w 1478"/>
                    <a:gd name="T31" fmla="*/ 79 h 163"/>
                    <a:gd name="T32" fmla="*/ 631 w 1478"/>
                    <a:gd name="T33" fmla="*/ 45 h 163"/>
                    <a:gd name="T34" fmla="*/ 760 w 1478"/>
                    <a:gd name="T35" fmla="*/ 82 h 163"/>
                    <a:gd name="T36" fmla="*/ 797 w 1478"/>
                    <a:gd name="T37" fmla="*/ 46 h 163"/>
                    <a:gd name="T38" fmla="*/ 821 w 1478"/>
                    <a:gd name="T39" fmla="*/ 152 h 163"/>
                    <a:gd name="T40" fmla="*/ 856 w 1478"/>
                    <a:gd name="T41" fmla="*/ 152 h 163"/>
                    <a:gd name="T42" fmla="*/ 856 w 1478"/>
                    <a:gd name="T43" fmla="*/ 70 h 163"/>
                    <a:gd name="T44" fmla="*/ 805 w 1478"/>
                    <a:gd name="T45" fmla="*/ 77 h 163"/>
                    <a:gd name="T46" fmla="*/ 855 w 1478"/>
                    <a:gd name="T47" fmla="*/ 23 h 163"/>
                    <a:gd name="T48" fmla="*/ 821 w 1478"/>
                    <a:gd name="T49" fmla="*/ 117 h 163"/>
                    <a:gd name="T50" fmla="*/ 898 w 1478"/>
                    <a:gd name="T51" fmla="*/ 53 h 163"/>
                    <a:gd name="T52" fmla="*/ 898 w 1478"/>
                    <a:gd name="T53" fmla="*/ 26 h 163"/>
                    <a:gd name="T54" fmla="*/ 917 w 1478"/>
                    <a:gd name="T55" fmla="*/ 2 h 163"/>
                    <a:gd name="T56" fmla="*/ 917 w 1478"/>
                    <a:gd name="T57" fmla="*/ 32 h 163"/>
                    <a:gd name="T58" fmla="*/ 955 w 1478"/>
                    <a:gd name="T59" fmla="*/ 53 h 163"/>
                    <a:gd name="T60" fmla="*/ 924 w 1478"/>
                    <a:gd name="T61" fmla="*/ 145 h 163"/>
                    <a:gd name="T62" fmla="*/ 873 w 1478"/>
                    <a:gd name="T63" fmla="*/ 161 h 163"/>
                    <a:gd name="T64" fmla="*/ 891 w 1478"/>
                    <a:gd name="T65" fmla="*/ 95 h 163"/>
                    <a:gd name="T66" fmla="*/ 927 w 1478"/>
                    <a:gd name="T67" fmla="*/ 109 h 163"/>
                    <a:gd name="T68" fmla="*/ 979 w 1478"/>
                    <a:gd name="T69" fmla="*/ 145 h 163"/>
                    <a:gd name="T70" fmla="*/ 1083 w 1478"/>
                    <a:gd name="T71" fmla="*/ 97 h 163"/>
                    <a:gd name="T72" fmla="*/ 1047 w 1478"/>
                    <a:gd name="T73" fmla="*/ 157 h 163"/>
                    <a:gd name="T74" fmla="*/ 1035 w 1478"/>
                    <a:gd name="T75" fmla="*/ 48 h 163"/>
                    <a:gd name="T76" fmla="*/ 1056 w 1478"/>
                    <a:gd name="T77" fmla="*/ 3 h 163"/>
                    <a:gd name="T78" fmla="*/ 1111 w 1478"/>
                    <a:gd name="T79" fmla="*/ 19 h 163"/>
                    <a:gd name="T80" fmla="*/ 1056 w 1478"/>
                    <a:gd name="T81" fmla="*/ 49 h 163"/>
                    <a:gd name="T82" fmla="*/ 978 w 1478"/>
                    <a:gd name="T83" fmla="*/ 64 h 163"/>
                    <a:gd name="T84" fmla="*/ 1226 w 1478"/>
                    <a:gd name="T85" fmla="*/ 69 h 163"/>
                    <a:gd name="T86" fmla="*/ 1292 w 1478"/>
                    <a:gd name="T87" fmla="*/ 87 h 163"/>
                    <a:gd name="T88" fmla="*/ 1205 w 1478"/>
                    <a:gd name="T89" fmla="*/ 81 h 163"/>
                    <a:gd name="T90" fmla="*/ 1155 w 1478"/>
                    <a:gd name="T91" fmla="*/ 63 h 163"/>
                    <a:gd name="T92" fmla="*/ 1140 w 1478"/>
                    <a:gd name="T93" fmla="*/ 31 h 163"/>
                    <a:gd name="T94" fmla="*/ 1205 w 1478"/>
                    <a:gd name="T95" fmla="*/ 13 h 163"/>
                    <a:gd name="T96" fmla="*/ 1273 w 1478"/>
                    <a:gd name="T97" fmla="*/ 31 h 163"/>
                    <a:gd name="T98" fmla="*/ 1226 w 1478"/>
                    <a:gd name="T99" fmla="*/ 63 h 163"/>
                    <a:gd name="T100" fmla="*/ 1253 w 1478"/>
                    <a:gd name="T101" fmla="*/ 157 h 163"/>
                    <a:gd name="T102" fmla="*/ 1181 w 1478"/>
                    <a:gd name="T103" fmla="*/ 119 h 163"/>
                    <a:gd name="T104" fmla="*/ 1253 w 1478"/>
                    <a:gd name="T105" fmla="*/ 144 h 163"/>
                    <a:gd name="T106" fmla="*/ 1226 w 1478"/>
                    <a:gd name="T107" fmla="*/ 31 h 163"/>
                    <a:gd name="T108" fmla="*/ 1226 w 1478"/>
                    <a:gd name="T109" fmla="*/ 51 h 163"/>
                    <a:gd name="T110" fmla="*/ 1351 w 1478"/>
                    <a:gd name="T111" fmla="*/ 82 h 163"/>
                    <a:gd name="T112" fmla="*/ 1318 w 1478"/>
                    <a:gd name="T113" fmla="*/ 0 h 163"/>
                    <a:gd name="T114" fmla="*/ 1467 w 1478"/>
                    <a:gd name="T115" fmla="*/ 152 h 163"/>
                    <a:gd name="T116" fmla="*/ 1478 w 1478"/>
                    <a:gd name="T11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78" h="163">
                      <a:moveTo>
                        <a:pt x="0" y="3"/>
                      </a:moveTo>
                      <a:cubicBezTo>
                        <a:pt x="43" y="3"/>
                        <a:pt x="43" y="3"/>
                        <a:pt x="43" y="3"/>
                      </a:cubicBezTo>
                      <a:cubicBezTo>
                        <a:pt x="43" y="12"/>
                        <a:pt x="43" y="12"/>
                        <a:pt x="43" y="12"/>
                      </a:cubicBezTo>
                      <a:cubicBezTo>
                        <a:pt x="12" y="12"/>
                        <a:pt x="12" y="12"/>
                        <a:pt x="12" y="12"/>
                      </a:cubicBezTo>
                      <a:cubicBezTo>
                        <a:pt x="12" y="152"/>
                        <a:pt x="12" y="152"/>
                        <a:pt x="12" y="152"/>
                      </a:cubicBezTo>
                      <a:cubicBezTo>
                        <a:pt x="43" y="152"/>
                        <a:pt x="43" y="152"/>
                        <a:pt x="43" y="152"/>
                      </a:cubicBezTo>
                      <a:cubicBezTo>
                        <a:pt x="43" y="161"/>
                        <a:pt x="43" y="161"/>
                        <a:pt x="43" y="161"/>
                      </a:cubicBezTo>
                      <a:cubicBezTo>
                        <a:pt x="0" y="161"/>
                        <a:pt x="0" y="161"/>
                        <a:pt x="0" y="161"/>
                      </a:cubicBezTo>
                      <a:lnTo>
                        <a:pt x="0" y="3"/>
                      </a:lnTo>
                      <a:close/>
                      <a:moveTo>
                        <a:pt x="186" y="150"/>
                      </a:moveTo>
                      <a:cubicBezTo>
                        <a:pt x="177" y="120"/>
                        <a:pt x="177" y="120"/>
                        <a:pt x="177" y="120"/>
                      </a:cubicBezTo>
                      <a:cubicBezTo>
                        <a:pt x="131" y="120"/>
                        <a:pt x="131" y="120"/>
                        <a:pt x="131" y="120"/>
                      </a:cubicBezTo>
                      <a:cubicBezTo>
                        <a:pt x="121" y="150"/>
                        <a:pt x="121" y="150"/>
                        <a:pt x="121" y="150"/>
                      </a:cubicBezTo>
                      <a:cubicBezTo>
                        <a:pt x="92" y="150"/>
                        <a:pt x="92" y="150"/>
                        <a:pt x="92" y="150"/>
                      </a:cubicBezTo>
                      <a:cubicBezTo>
                        <a:pt x="137" y="22"/>
                        <a:pt x="137" y="22"/>
                        <a:pt x="137" y="22"/>
                      </a:cubicBezTo>
                      <a:cubicBezTo>
                        <a:pt x="170" y="22"/>
                        <a:pt x="170" y="22"/>
                        <a:pt x="170" y="22"/>
                      </a:cubicBezTo>
                      <a:cubicBezTo>
                        <a:pt x="216" y="150"/>
                        <a:pt x="216" y="150"/>
                        <a:pt x="216" y="150"/>
                      </a:cubicBezTo>
                      <a:lnTo>
                        <a:pt x="186" y="150"/>
                      </a:lnTo>
                      <a:close/>
                      <a:moveTo>
                        <a:pt x="171" y="97"/>
                      </a:moveTo>
                      <a:cubicBezTo>
                        <a:pt x="162" y="69"/>
                        <a:pt x="157" y="54"/>
                        <a:pt x="156" y="50"/>
                      </a:cubicBezTo>
                      <a:cubicBezTo>
                        <a:pt x="155" y="47"/>
                        <a:pt x="154" y="44"/>
                        <a:pt x="154" y="42"/>
                      </a:cubicBezTo>
                      <a:cubicBezTo>
                        <a:pt x="152" y="49"/>
                        <a:pt x="147" y="68"/>
                        <a:pt x="137" y="97"/>
                      </a:cubicBezTo>
                      <a:lnTo>
                        <a:pt x="171" y="97"/>
                      </a:lnTo>
                      <a:close/>
                      <a:moveTo>
                        <a:pt x="232" y="150"/>
                      </a:moveTo>
                      <a:cubicBezTo>
                        <a:pt x="232" y="22"/>
                        <a:pt x="232" y="22"/>
                        <a:pt x="232" y="22"/>
                      </a:cubicBezTo>
                      <a:cubicBezTo>
                        <a:pt x="259" y="22"/>
                        <a:pt x="259" y="22"/>
                        <a:pt x="259" y="22"/>
                      </a:cubicBezTo>
                      <a:cubicBezTo>
                        <a:pt x="259" y="150"/>
                        <a:pt x="259" y="150"/>
                        <a:pt x="259" y="150"/>
                      </a:cubicBezTo>
                      <a:lnTo>
                        <a:pt x="232" y="150"/>
                      </a:lnTo>
                      <a:close/>
                      <a:moveTo>
                        <a:pt x="280" y="99"/>
                      </a:moveTo>
                      <a:cubicBezTo>
                        <a:pt x="280" y="77"/>
                        <a:pt x="280" y="77"/>
                        <a:pt x="280" y="77"/>
                      </a:cubicBezTo>
                      <a:cubicBezTo>
                        <a:pt x="327" y="77"/>
                        <a:pt x="327" y="77"/>
                        <a:pt x="327" y="77"/>
                      </a:cubicBezTo>
                      <a:cubicBezTo>
                        <a:pt x="327" y="99"/>
                        <a:pt x="327" y="99"/>
                        <a:pt x="327" y="99"/>
                      </a:cubicBezTo>
                      <a:lnTo>
                        <a:pt x="280" y="99"/>
                      </a:lnTo>
                      <a:close/>
                      <a:moveTo>
                        <a:pt x="464" y="86"/>
                      </a:moveTo>
                      <a:cubicBezTo>
                        <a:pt x="464" y="107"/>
                        <a:pt x="459" y="123"/>
                        <a:pt x="448" y="135"/>
                      </a:cubicBezTo>
                      <a:cubicBezTo>
                        <a:pt x="438" y="146"/>
                        <a:pt x="423" y="152"/>
                        <a:pt x="403" y="152"/>
                      </a:cubicBezTo>
                      <a:cubicBezTo>
                        <a:pt x="384" y="152"/>
                        <a:pt x="369" y="146"/>
                        <a:pt x="358" y="135"/>
                      </a:cubicBezTo>
                      <a:cubicBezTo>
                        <a:pt x="348" y="123"/>
                        <a:pt x="343" y="107"/>
                        <a:pt x="343" y="86"/>
                      </a:cubicBezTo>
                      <a:cubicBezTo>
                        <a:pt x="343" y="65"/>
                        <a:pt x="348" y="48"/>
                        <a:pt x="358" y="37"/>
                      </a:cubicBezTo>
                      <a:cubicBezTo>
                        <a:pt x="369" y="26"/>
                        <a:pt x="384" y="20"/>
                        <a:pt x="403" y="20"/>
                      </a:cubicBezTo>
                      <a:cubicBezTo>
                        <a:pt x="423" y="20"/>
                        <a:pt x="438" y="26"/>
                        <a:pt x="448" y="37"/>
                      </a:cubicBezTo>
                      <a:cubicBezTo>
                        <a:pt x="459" y="49"/>
                        <a:pt x="464" y="65"/>
                        <a:pt x="464" y="86"/>
                      </a:cubicBezTo>
                      <a:close/>
                      <a:moveTo>
                        <a:pt x="371" y="86"/>
                      </a:moveTo>
                      <a:cubicBezTo>
                        <a:pt x="371" y="100"/>
                        <a:pt x="374" y="111"/>
                        <a:pt x="379" y="118"/>
                      </a:cubicBezTo>
                      <a:cubicBezTo>
                        <a:pt x="384" y="125"/>
                        <a:pt x="392" y="129"/>
                        <a:pt x="403" y="129"/>
                      </a:cubicBezTo>
                      <a:cubicBezTo>
                        <a:pt x="425" y="129"/>
                        <a:pt x="436" y="115"/>
                        <a:pt x="436" y="86"/>
                      </a:cubicBezTo>
                      <a:cubicBezTo>
                        <a:pt x="436" y="57"/>
                        <a:pt x="425" y="43"/>
                        <a:pt x="403" y="43"/>
                      </a:cubicBezTo>
                      <a:cubicBezTo>
                        <a:pt x="393" y="43"/>
                        <a:pt x="384" y="47"/>
                        <a:pt x="379" y="54"/>
                      </a:cubicBezTo>
                      <a:cubicBezTo>
                        <a:pt x="374" y="61"/>
                        <a:pt x="371" y="72"/>
                        <a:pt x="371" y="86"/>
                      </a:cubicBezTo>
                      <a:close/>
                      <a:moveTo>
                        <a:pt x="544" y="43"/>
                      </a:moveTo>
                      <a:cubicBezTo>
                        <a:pt x="534" y="43"/>
                        <a:pt x="526" y="47"/>
                        <a:pt x="521" y="55"/>
                      </a:cubicBezTo>
                      <a:cubicBezTo>
                        <a:pt x="515" y="62"/>
                        <a:pt x="512" y="73"/>
                        <a:pt x="512" y="86"/>
                      </a:cubicBezTo>
                      <a:cubicBezTo>
                        <a:pt x="512" y="115"/>
                        <a:pt x="523" y="129"/>
                        <a:pt x="544" y="129"/>
                      </a:cubicBezTo>
                      <a:cubicBezTo>
                        <a:pt x="553" y="129"/>
                        <a:pt x="564" y="127"/>
                        <a:pt x="577" y="122"/>
                      </a:cubicBezTo>
                      <a:cubicBezTo>
                        <a:pt x="577" y="145"/>
                        <a:pt x="577" y="145"/>
                        <a:pt x="577" y="145"/>
                      </a:cubicBezTo>
                      <a:cubicBezTo>
                        <a:pt x="566" y="149"/>
                        <a:pt x="555" y="152"/>
                        <a:pt x="542" y="152"/>
                      </a:cubicBezTo>
                      <a:cubicBezTo>
                        <a:pt x="523" y="152"/>
                        <a:pt x="509" y="146"/>
                        <a:pt x="499" y="135"/>
                      </a:cubicBezTo>
                      <a:cubicBezTo>
                        <a:pt x="490" y="124"/>
                        <a:pt x="485" y="107"/>
                        <a:pt x="485" y="86"/>
                      </a:cubicBezTo>
                      <a:cubicBezTo>
                        <a:pt x="485" y="73"/>
                        <a:pt x="487" y="61"/>
                        <a:pt x="492" y="51"/>
                      </a:cubicBezTo>
                      <a:cubicBezTo>
                        <a:pt x="497" y="42"/>
                        <a:pt x="504" y="34"/>
                        <a:pt x="513" y="29"/>
                      </a:cubicBezTo>
                      <a:cubicBezTo>
                        <a:pt x="522" y="23"/>
                        <a:pt x="532" y="21"/>
                        <a:pt x="544" y="21"/>
                      </a:cubicBezTo>
                      <a:cubicBezTo>
                        <a:pt x="557" y="21"/>
                        <a:pt x="569" y="24"/>
                        <a:pt x="582" y="30"/>
                      </a:cubicBezTo>
                      <a:cubicBezTo>
                        <a:pt x="573" y="52"/>
                        <a:pt x="573" y="52"/>
                        <a:pt x="573" y="52"/>
                      </a:cubicBezTo>
                      <a:cubicBezTo>
                        <a:pt x="568" y="49"/>
                        <a:pt x="563" y="47"/>
                        <a:pt x="559" y="46"/>
                      </a:cubicBezTo>
                      <a:cubicBezTo>
                        <a:pt x="554" y="44"/>
                        <a:pt x="549" y="43"/>
                        <a:pt x="544" y="43"/>
                      </a:cubicBezTo>
                      <a:close/>
                      <a:moveTo>
                        <a:pt x="631" y="101"/>
                      </a:moveTo>
                      <a:cubicBezTo>
                        <a:pt x="631" y="150"/>
                        <a:pt x="631" y="150"/>
                        <a:pt x="631" y="150"/>
                      </a:cubicBezTo>
                      <a:cubicBezTo>
                        <a:pt x="604" y="150"/>
                        <a:pt x="604" y="150"/>
                        <a:pt x="604" y="150"/>
                      </a:cubicBezTo>
                      <a:cubicBezTo>
                        <a:pt x="604" y="22"/>
                        <a:pt x="604" y="22"/>
                        <a:pt x="604" y="22"/>
                      </a:cubicBezTo>
                      <a:cubicBezTo>
                        <a:pt x="641" y="22"/>
                        <a:pt x="641" y="22"/>
                        <a:pt x="641" y="22"/>
                      </a:cubicBezTo>
                      <a:cubicBezTo>
                        <a:pt x="659" y="22"/>
                        <a:pt x="671" y="26"/>
                        <a:pt x="680" y="32"/>
                      </a:cubicBezTo>
                      <a:cubicBezTo>
                        <a:pt x="688" y="38"/>
                        <a:pt x="692" y="48"/>
                        <a:pt x="692" y="61"/>
                      </a:cubicBezTo>
                      <a:cubicBezTo>
                        <a:pt x="692" y="68"/>
                        <a:pt x="690" y="75"/>
                        <a:pt x="686" y="81"/>
                      </a:cubicBezTo>
                      <a:cubicBezTo>
                        <a:pt x="682" y="86"/>
                        <a:pt x="676" y="91"/>
                        <a:pt x="668" y="94"/>
                      </a:cubicBezTo>
                      <a:cubicBezTo>
                        <a:pt x="688" y="123"/>
                        <a:pt x="700" y="141"/>
                        <a:pt x="706" y="150"/>
                      </a:cubicBezTo>
                      <a:cubicBezTo>
                        <a:pt x="676" y="150"/>
                        <a:pt x="676" y="150"/>
                        <a:pt x="676" y="150"/>
                      </a:cubicBezTo>
                      <a:cubicBezTo>
                        <a:pt x="645" y="101"/>
                        <a:pt x="645" y="101"/>
                        <a:pt x="645" y="101"/>
                      </a:cubicBezTo>
                      <a:lnTo>
                        <a:pt x="631" y="101"/>
                      </a:lnTo>
                      <a:close/>
                      <a:moveTo>
                        <a:pt x="631" y="79"/>
                      </a:moveTo>
                      <a:cubicBezTo>
                        <a:pt x="640" y="79"/>
                        <a:pt x="640" y="79"/>
                        <a:pt x="640" y="79"/>
                      </a:cubicBezTo>
                      <a:cubicBezTo>
                        <a:pt x="648" y="79"/>
                        <a:pt x="655" y="78"/>
                        <a:pt x="659" y="75"/>
                      </a:cubicBezTo>
                      <a:cubicBezTo>
                        <a:pt x="663" y="72"/>
                        <a:pt x="665" y="67"/>
                        <a:pt x="665" y="61"/>
                      </a:cubicBezTo>
                      <a:cubicBezTo>
                        <a:pt x="665" y="55"/>
                        <a:pt x="663" y="51"/>
                        <a:pt x="659" y="48"/>
                      </a:cubicBezTo>
                      <a:cubicBezTo>
                        <a:pt x="654" y="46"/>
                        <a:pt x="648" y="45"/>
                        <a:pt x="639" y="45"/>
                      </a:cubicBezTo>
                      <a:cubicBezTo>
                        <a:pt x="631" y="45"/>
                        <a:pt x="631" y="45"/>
                        <a:pt x="631" y="45"/>
                      </a:cubicBezTo>
                      <a:lnTo>
                        <a:pt x="631" y="79"/>
                      </a:lnTo>
                      <a:close/>
                      <a:moveTo>
                        <a:pt x="741" y="82"/>
                      </a:moveTo>
                      <a:cubicBezTo>
                        <a:pt x="741" y="45"/>
                        <a:pt x="756" y="18"/>
                        <a:pt x="775" y="0"/>
                      </a:cubicBezTo>
                      <a:cubicBezTo>
                        <a:pt x="791" y="7"/>
                        <a:pt x="791" y="7"/>
                        <a:pt x="791" y="7"/>
                      </a:cubicBezTo>
                      <a:cubicBezTo>
                        <a:pt x="774" y="26"/>
                        <a:pt x="760" y="49"/>
                        <a:pt x="760" y="82"/>
                      </a:cubicBezTo>
                      <a:cubicBezTo>
                        <a:pt x="760" y="114"/>
                        <a:pt x="774" y="138"/>
                        <a:pt x="791" y="156"/>
                      </a:cubicBezTo>
                      <a:cubicBezTo>
                        <a:pt x="775" y="163"/>
                        <a:pt x="775" y="163"/>
                        <a:pt x="775" y="163"/>
                      </a:cubicBezTo>
                      <a:cubicBezTo>
                        <a:pt x="756" y="145"/>
                        <a:pt x="741" y="118"/>
                        <a:pt x="741" y="82"/>
                      </a:cubicBezTo>
                      <a:close/>
                      <a:moveTo>
                        <a:pt x="861" y="46"/>
                      </a:moveTo>
                      <a:cubicBezTo>
                        <a:pt x="797" y="46"/>
                        <a:pt x="797" y="46"/>
                        <a:pt x="797" y="46"/>
                      </a:cubicBezTo>
                      <a:cubicBezTo>
                        <a:pt x="797" y="30"/>
                        <a:pt x="797" y="30"/>
                        <a:pt x="797" y="30"/>
                      </a:cubicBezTo>
                      <a:cubicBezTo>
                        <a:pt x="861" y="30"/>
                        <a:pt x="861" y="30"/>
                        <a:pt x="861" y="30"/>
                      </a:cubicBezTo>
                      <a:lnTo>
                        <a:pt x="861" y="46"/>
                      </a:lnTo>
                      <a:close/>
                      <a:moveTo>
                        <a:pt x="856" y="152"/>
                      </a:moveTo>
                      <a:cubicBezTo>
                        <a:pt x="821" y="152"/>
                        <a:pt x="821" y="152"/>
                        <a:pt x="821" y="152"/>
                      </a:cubicBezTo>
                      <a:cubicBezTo>
                        <a:pt x="821" y="159"/>
                        <a:pt x="821" y="159"/>
                        <a:pt x="821" y="159"/>
                      </a:cubicBezTo>
                      <a:cubicBezTo>
                        <a:pt x="804" y="159"/>
                        <a:pt x="804" y="159"/>
                        <a:pt x="804" y="159"/>
                      </a:cubicBezTo>
                      <a:cubicBezTo>
                        <a:pt x="804" y="101"/>
                        <a:pt x="804" y="101"/>
                        <a:pt x="804" y="101"/>
                      </a:cubicBezTo>
                      <a:cubicBezTo>
                        <a:pt x="856" y="101"/>
                        <a:pt x="856" y="101"/>
                        <a:pt x="856" y="101"/>
                      </a:cubicBezTo>
                      <a:lnTo>
                        <a:pt x="856" y="152"/>
                      </a:lnTo>
                      <a:close/>
                      <a:moveTo>
                        <a:pt x="856" y="70"/>
                      </a:moveTo>
                      <a:cubicBezTo>
                        <a:pt x="805" y="70"/>
                        <a:pt x="805" y="70"/>
                        <a:pt x="805" y="70"/>
                      </a:cubicBezTo>
                      <a:cubicBezTo>
                        <a:pt x="805" y="54"/>
                        <a:pt x="805" y="54"/>
                        <a:pt x="805" y="54"/>
                      </a:cubicBezTo>
                      <a:cubicBezTo>
                        <a:pt x="856" y="54"/>
                        <a:pt x="856" y="54"/>
                        <a:pt x="856" y="54"/>
                      </a:cubicBezTo>
                      <a:lnTo>
                        <a:pt x="856" y="70"/>
                      </a:lnTo>
                      <a:close/>
                      <a:moveTo>
                        <a:pt x="805" y="77"/>
                      </a:moveTo>
                      <a:cubicBezTo>
                        <a:pt x="856" y="77"/>
                        <a:pt x="856" y="77"/>
                        <a:pt x="856" y="77"/>
                      </a:cubicBezTo>
                      <a:cubicBezTo>
                        <a:pt x="856" y="93"/>
                        <a:pt x="856" y="93"/>
                        <a:pt x="856" y="93"/>
                      </a:cubicBezTo>
                      <a:cubicBezTo>
                        <a:pt x="805" y="93"/>
                        <a:pt x="805" y="93"/>
                        <a:pt x="805" y="93"/>
                      </a:cubicBezTo>
                      <a:lnTo>
                        <a:pt x="805" y="77"/>
                      </a:lnTo>
                      <a:close/>
                      <a:moveTo>
                        <a:pt x="855" y="23"/>
                      </a:moveTo>
                      <a:cubicBezTo>
                        <a:pt x="805" y="23"/>
                        <a:pt x="805" y="23"/>
                        <a:pt x="805" y="23"/>
                      </a:cubicBezTo>
                      <a:cubicBezTo>
                        <a:pt x="805" y="8"/>
                        <a:pt x="805" y="8"/>
                        <a:pt x="805" y="8"/>
                      </a:cubicBezTo>
                      <a:cubicBezTo>
                        <a:pt x="855" y="8"/>
                        <a:pt x="855" y="8"/>
                        <a:pt x="855" y="8"/>
                      </a:cubicBezTo>
                      <a:lnTo>
                        <a:pt x="855" y="23"/>
                      </a:lnTo>
                      <a:close/>
                      <a:moveTo>
                        <a:pt x="821" y="117"/>
                      </a:moveTo>
                      <a:cubicBezTo>
                        <a:pt x="821" y="136"/>
                        <a:pt x="821" y="136"/>
                        <a:pt x="821" y="136"/>
                      </a:cubicBezTo>
                      <a:cubicBezTo>
                        <a:pt x="839" y="136"/>
                        <a:pt x="839" y="136"/>
                        <a:pt x="839" y="136"/>
                      </a:cubicBezTo>
                      <a:cubicBezTo>
                        <a:pt x="839" y="117"/>
                        <a:pt x="839" y="117"/>
                        <a:pt x="839" y="117"/>
                      </a:cubicBezTo>
                      <a:lnTo>
                        <a:pt x="821" y="117"/>
                      </a:lnTo>
                      <a:close/>
                      <a:moveTo>
                        <a:pt x="955" y="53"/>
                      </a:moveTo>
                      <a:cubicBezTo>
                        <a:pt x="955" y="67"/>
                        <a:pt x="955" y="67"/>
                        <a:pt x="955" y="67"/>
                      </a:cubicBezTo>
                      <a:cubicBezTo>
                        <a:pt x="861" y="67"/>
                        <a:pt x="861" y="67"/>
                        <a:pt x="861" y="67"/>
                      </a:cubicBezTo>
                      <a:cubicBezTo>
                        <a:pt x="861" y="53"/>
                        <a:pt x="861" y="53"/>
                        <a:pt x="861" y="53"/>
                      </a:cubicBezTo>
                      <a:cubicBezTo>
                        <a:pt x="898" y="53"/>
                        <a:pt x="898" y="53"/>
                        <a:pt x="898" y="53"/>
                      </a:cubicBezTo>
                      <a:cubicBezTo>
                        <a:pt x="898" y="46"/>
                        <a:pt x="898" y="46"/>
                        <a:pt x="898" y="46"/>
                      </a:cubicBezTo>
                      <a:cubicBezTo>
                        <a:pt x="870" y="46"/>
                        <a:pt x="870" y="46"/>
                        <a:pt x="870" y="46"/>
                      </a:cubicBezTo>
                      <a:cubicBezTo>
                        <a:pt x="870" y="32"/>
                        <a:pt x="870" y="32"/>
                        <a:pt x="870" y="32"/>
                      </a:cubicBezTo>
                      <a:cubicBezTo>
                        <a:pt x="898" y="32"/>
                        <a:pt x="898" y="32"/>
                        <a:pt x="898" y="32"/>
                      </a:cubicBezTo>
                      <a:cubicBezTo>
                        <a:pt x="898" y="26"/>
                        <a:pt x="898" y="26"/>
                        <a:pt x="898" y="26"/>
                      </a:cubicBezTo>
                      <a:cubicBezTo>
                        <a:pt x="865" y="26"/>
                        <a:pt x="865" y="26"/>
                        <a:pt x="865" y="26"/>
                      </a:cubicBezTo>
                      <a:cubicBezTo>
                        <a:pt x="865" y="12"/>
                        <a:pt x="865" y="12"/>
                        <a:pt x="865" y="12"/>
                      </a:cubicBezTo>
                      <a:cubicBezTo>
                        <a:pt x="898" y="12"/>
                        <a:pt x="898" y="12"/>
                        <a:pt x="898" y="12"/>
                      </a:cubicBezTo>
                      <a:cubicBezTo>
                        <a:pt x="898" y="2"/>
                        <a:pt x="898" y="2"/>
                        <a:pt x="898" y="2"/>
                      </a:cubicBezTo>
                      <a:cubicBezTo>
                        <a:pt x="917" y="2"/>
                        <a:pt x="917" y="2"/>
                        <a:pt x="917" y="2"/>
                      </a:cubicBezTo>
                      <a:cubicBezTo>
                        <a:pt x="917" y="12"/>
                        <a:pt x="917" y="12"/>
                        <a:pt x="917" y="12"/>
                      </a:cubicBezTo>
                      <a:cubicBezTo>
                        <a:pt x="952" y="12"/>
                        <a:pt x="952" y="12"/>
                        <a:pt x="952" y="12"/>
                      </a:cubicBezTo>
                      <a:cubicBezTo>
                        <a:pt x="952" y="26"/>
                        <a:pt x="952" y="26"/>
                        <a:pt x="952" y="26"/>
                      </a:cubicBezTo>
                      <a:cubicBezTo>
                        <a:pt x="917" y="26"/>
                        <a:pt x="917" y="26"/>
                        <a:pt x="917" y="26"/>
                      </a:cubicBezTo>
                      <a:cubicBezTo>
                        <a:pt x="917" y="32"/>
                        <a:pt x="917" y="32"/>
                        <a:pt x="917" y="32"/>
                      </a:cubicBezTo>
                      <a:cubicBezTo>
                        <a:pt x="949" y="32"/>
                        <a:pt x="949" y="32"/>
                        <a:pt x="949" y="32"/>
                      </a:cubicBezTo>
                      <a:cubicBezTo>
                        <a:pt x="949" y="46"/>
                        <a:pt x="949" y="46"/>
                        <a:pt x="949" y="46"/>
                      </a:cubicBezTo>
                      <a:cubicBezTo>
                        <a:pt x="917" y="46"/>
                        <a:pt x="917" y="46"/>
                        <a:pt x="917" y="46"/>
                      </a:cubicBezTo>
                      <a:cubicBezTo>
                        <a:pt x="917" y="53"/>
                        <a:pt x="917" y="53"/>
                        <a:pt x="917" y="53"/>
                      </a:cubicBezTo>
                      <a:lnTo>
                        <a:pt x="955" y="53"/>
                      </a:lnTo>
                      <a:close/>
                      <a:moveTo>
                        <a:pt x="945" y="142"/>
                      </a:moveTo>
                      <a:cubicBezTo>
                        <a:pt x="945" y="151"/>
                        <a:pt x="944" y="155"/>
                        <a:pt x="938" y="158"/>
                      </a:cubicBezTo>
                      <a:cubicBezTo>
                        <a:pt x="932" y="161"/>
                        <a:pt x="924" y="161"/>
                        <a:pt x="914" y="161"/>
                      </a:cubicBezTo>
                      <a:cubicBezTo>
                        <a:pt x="913" y="156"/>
                        <a:pt x="911" y="149"/>
                        <a:pt x="908" y="145"/>
                      </a:cubicBezTo>
                      <a:cubicBezTo>
                        <a:pt x="915" y="145"/>
                        <a:pt x="922" y="145"/>
                        <a:pt x="924" y="145"/>
                      </a:cubicBezTo>
                      <a:cubicBezTo>
                        <a:pt x="926" y="145"/>
                        <a:pt x="927" y="144"/>
                        <a:pt x="927" y="142"/>
                      </a:cubicBezTo>
                      <a:cubicBezTo>
                        <a:pt x="927" y="130"/>
                        <a:pt x="927" y="130"/>
                        <a:pt x="927" y="130"/>
                      </a:cubicBezTo>
                      <a:cubicBezTo>
                        <a:pt x="891" y="130"/>
                        <a:pt x="891" y="130"/>
                        <a:pt x="891" y="130"/>
                      </a:cubicBezTo>
                      <a:cubicBezTo>
                        <a:pt x="891" y="161"/>
                        <a:pt x="891" y="161"/>
                        <a:pt x="891" y="161"/>
                      </a:cubicBezTo>
                      <a:cubicBezTo>
                        <a:pt x="873" y="161"/>
                        <a:pt x="873" y="161"/>
                        <a:pt x="873" y="161"/>
                      </a:cubicBezTo>
                      <a:cubicBezTo>
                        <a:pt x="873" y="74"/>
                        <a:pt x="873" y="74"/>
                        <a:pt x="873" y="74"/>
                      </a:cubicBezTo>
                      <a:cubicBezTo>
                        <a:pt x="945" y="74"/>
                        <a:pt x="945" y="74"/>
                        <a:pt x="945" y="74"/>
                      </a:cubicBezTo>
                      <a:lnTo>
                        <a:pt x="945" y="142"/>
                      </a:lnTo>
                      <a:close/>
                      <a:moveTo>
                        <a:pt x="891" y="88"/>
                      </a:moveTo>
                      <a:cubicBezTo>
                        <a:pt x="891" y="95"/>
                        <a:pt x="891" y="95"/>
                        <a:pt x="891" y="95"/>
                      </a:cubicBezTo>
                      <a:cubicBezTo>
                        <a:pt x="927" y="95"/>
                        <a:pt x="927" y="95"/>
                        <a:pt x="927" y="95"/>
                      </a:cubicBezTo>
                      <a:cubicBezTo>
                        <a:pt x="927" y="88"/>
                        <a:pt x="927" y="88"/>
                        <a:pt x="927" y="88"/>
                      </a:cubicBezTo>
                      <a:lnTo>
                        <a:pt x="891" y="88"/>
                      </a:lnTo>
                      <a:close/>
                      <a:moveTo>
                        <a:pt x="927" y="117"/>
                      </a:moveTo>
                      <a:cubicBezTo>
                        <a:pt x="927" y="109"/>
                        <a:pt x="927" y="109"/>
                        <a:pt x="927" y="109"/>
                      </a:cubicBezTo>
                      <a:cubicBezTo>
                        <a:pt x="891" y="109"/>
                        <a:pt x="891" y="109"/>
                        <a:pt x="891" y="109"/>
                      </a:cubicBezTo>
                      <a:cubicBezTo>
                        <a:pt x="891" y="117"/>
                        <a:pt x="891" y="117"/>
                        <a:pt x="891" y="117"/>
                      </a:cubicBezTo>
                      <a:lnTo>
                        <a:pt x="927" y="117"/>
                      </a:lnTo>
                      <a:close/>
                      <a:moveTo>
                        <a:pt x="1029" y="114"/>
                      </a:moveTo>
                      <a:cubicBezTo>
                        <a:pt x="1012" y="125"/>
                        <a:pt x="993" y="137"/>
                        <a:pt x="979" y="145"/>
                      </a:cubicBezTo>
                      <a:cubicBezTo>
                        <a:pt x="966" y="127"/>
                        <a:pt x="966" y="127"/>
                        <a:pt x="966" y="127"/>
                      </a:cubicBezTo>
                      <a:cubicBezTo>
                        <a:pt x="980" y="120"/>
                        <a:pt x="1002" y="108"/>
                        <a:pt x="1022" y="96"/>
                      </a:cubicBezTo>
                      <a:lnTo>
                        <a:pt x="1029" y="114"/>
                      </a:lnTo>
                      <a:close/>
                      <a:moveTo>
                        <a:pt x="1116" y="63"/>
                      </a:moveTo>
                      <a:cubicBezTo>
                        <a:pt x="1106" y="75"/>
                        <a:pt x="1093" y="88"/>
                        <a:pt x="1083" y="97"/>
                      </a:cubicBezTo>
                      <a:cubicBezTo>
                        <a:pt x="1095" y="112"/>
                        <a:pt x="1110" y="124"/>
                        <a:pt x="1127" y="132"/>
                      </a:cubicBezTo>
                      <a:cubicBezTo>
                        <a:pt x="1122" y="136"/>
                        <a:pt x="1115" y="144"/>
                        <a:pt x="1112" y="150"/>
                      </a:cubicBezTo>
                      <a:cubicBezTo>
                        <a:pt x="1088" y="137"/>
                        <a:pt x="1070" y="116"/>
                        <a:pt x="1056" y="91"/>
                      </a:cubicBezTo>
                      <a:cubicBezTo>
                        <a:pt x="1056" y="136"/>
                        <a:pt x="1056" y="136"/>
                        <a:pt x="1056" y="136"/>
                      </a:cubicBezTo>
                      <a:cubicBezTo>
                        <a:pt x="1056" y="148"/>
                        <a:pt x="1054" y="154"/>
                        <a:pt x="1047" y="157"/>
                      </a:cubicBezTo>
                      <a:cubicBezTo>
                        <a:pt x="1039" y="161"/>
                        <a:pt x="1029" y="161"/>
                        <a:pt x="1013" y="161"/>
                      </a:cubicBezTo>
                      <a:cubicBezTo>
                        <a:pt x="1013" y="155"/>
                        <a:pt x="1010" y="146"/>
                        <a:pt x="1006" y="140"/>
                      </a:cubicBezTo>
                      <a:cubicBezTo>
                        <a:pt x="1017" y="141"/>
                        <a:pt x="1028" y="140"/>
                        <a:pt x="1031" y="140"/>
                      </a:cubicBezTo>
                      <a:cubicBezTo>
                        <a:pt x="1034" y="140"/>
                        <a:pt x="1035" y="139"/>
                        <a:pt x="1035" y="136"/>
                      </a:cubicBezTo>
                      <a:cubicBezTo>
                        <a:pt x="1035" y="48"/>
                        <a:pt x="1035" y="48"/>
                        <a:pt x="1035" y="48"/>
                      </a:cubicBezTo>
                      <a:cubicBezTo>
                        <a:pt x="971" y="48"/>
                        <a:pt x="971" y="48"/>
                        <a:pt x="971" y="48"/>
                      </a:cubicBezTo>
                      <a:cubicBezTo>
                        <a:pt x="971" y="28"/>
                        <a:pt x="971" y="28"/>
                        <a:pt x="971" y="28"/>
                      </a:cubicBezTo>
                      <a:cubicBezTo>
                        <a:pt x="1035" y="28"/>
                        <a:pt x="1035" y="28"/>
                        <a:pt x="1035" y="28"/>
                      </a:cubicBezTo>
                      <a:cubicBezTo>
                        <a:pt x="1035" y="3"/>
                        <a:pt x="1035" y="3"/>
                        <a:pt x="1035" y="3"/>
                      </a:cubicBezTo>
                      <a:cubicBezTo>
                        <a:pt x="1056" y="3"/>
                        <a:pt x="1056" y="3"/>
                        <a:pt x="1056" y="3"/>
                      </a:cubicBezTo>
                      <a:cubicBezTo>
                        <a:pt x="1056" y="28"/>
                        <a:pt x="1056" y="28"/>
                        <a:pt x="1056" y="28"/>
                      </a:cubicBezTo>
                      <a:cubicBezTo>
                        <a:pt x="1091" y="28"/>
                        <a:pt x="1091" y="28"/>
                        <a:pt x="1091" y="28"/>
                      </a:cubicBezTo>
                      <a:cubicBezTo>
                        <a:pt x="1084" y="23"/>
                        <a:pt x="1074" y="18"/>
                        <a:pt x="1067" y="14"/>
                      </a:cubicBezTo>
                      <a:cubicBezTo>
                        <a:pt x="1079" y="2"/>
                        <a:pt x="1079" y="2"/>
                        <a:pt x="1079" y="2"/>
                      </a:cubicBezTo>
                      <a:cubicBezTo>
                        <a:pt x="1089" y="6"/>
                        <a:pt x="1103" y="14"/>
                        <a:pt x="1111" y="19"/>
                      </a:cubicBezTo>
                      <a:cubicBezTo>
                        <a:pt x="1103" y="28"/>
                        <a:pt x="1103" y="28"/>
                        <a:pt x="1103" y="28"/>
                      </a:cubicBezTo>
                      <a:cubicBezTo>
                        <a:pt x="1122" y="28"/>
                        <a:pt x="1122" y="28"/>
                        <a:pt x="1122" y="28"/>
                      </a:cubicBezTo>
                      <a:cubicBezTo>
                        <a:pt x="1122" y="48"/>
                        <a:pt x="1122" y="48"/>
                        <a:pt x="1122" y="48"/>
                      </a:cubicBezTo>
                      <a:cubicBezTo>
                        <a:pt x="1056" y="48"/>
                        <a:pt x="1056" y="48"/>
                        <a:pt x="1056" y="48"/>
                      </a:cubicBezTo>
                      <a:cubicBezTo>
                        <a:pt x="1056" y="49"/>
                        <a:pt x="1056" y="49"/>
                        <a:pt x="1056" y="49"/>
                      </a:cubicBezTo>
                      <a:cubicBezTo>
                        <a:pt x="1060" y="61"/>
                        <a:pt x="1065" y="72"/>
                        <a:pt x="1072" y="82"/>
                      </a:cubicBezTo>
                      <a:cubicBezTo>
                        <a:pt x="1081" y="73"/>
                        <a:pt x="1092" y="61"/>
                        <a:pt x="1098" y="51"/>
                      </a:cubicBezTo>
                      <a:lnTo>
                        <a:pt x="1116" y="63"/>
                      </a:lnTo>
                      <a:close/>
                      <a:moveTo>
                        <a:pt x="1003" y="95"/>
                      </a:moveTo>
                      <a:cubicBezTo>
                        <a:pt x="999" y="86"/>
                        <a:pt x="987" y="73"/>
                        <a:pt x="978" y="64"/>
                      </a:cubicBezTo>
                      <a:cubicBezTo>
                        <a:pt x="993" y="53"/>
                        <a:pt x="993" y="53"/>
                        <a:pt x="993" y="53"/>
                      </a:cubicBezTo>
                      <a:cubicBezTo>
                        <a:pt x="1003" y="62"/>
                        <a:pt x="1015" y="74"/>
                        <a:pt x="1020" y="83"/>
                      </a:cubicBezTo>
                      <a:lnTo>
                        <a:pt x="1003" y="95"/>
                      </a:lnTo>
                      <a:close/>
                      <a:moveTo>
                        <a:pt x="1226" y="63"/>
                      </a:moveTo>
                      <a:cubicBezTo>
                        <a:pt x="1226" y="69"/>
                        <a:pt x="1226" y="69"/>
                        <a:pt x="1226" y="69"/>
                      </a:cubicBezTo>
                      <a:cubicBezTo>
                        <a:pt x="1280" y="69"/>
                        <a:pt x="1280" y="69"/>
                        <a:pt x="1280" y="69"/>
                      </a:cubicBezTo>
                      <a:cubicBezTo>
                        <a:pt x="1280" y="81"/>
                        <a:pt x="1280" y="81"/>
                        <a:pt x="1280" y="81"/>
                      </a:cubicBezTo>
                      <a:cubicBezTo>
                        <a:pt x="1226" y="81"/>
                        <a:pt x="1226" y="81"/>
                        <a:pt x="1226" y="81"/>
                      </a:cubicBezTo>
                      <a:cubicBezTo>
                        <a:pt x="1226" y="87"/>
                        <a:pt x="1226" y="87"/>
                        <a:pt x="1226" y="87"/>
                      </a:cubicBezTo>
                      <a:cubicBezTo>
                        <a:pt x="1292" y="87"/>
                        <a:pt x="1292" y="87"/>
                        <a:pt x="1292" y="87"/>
                      </a:cubicBezTo>
                      <a:cubicBezTo>
                        <a:pt x="1292" y="101"/>
                        <a:pt x="1292" y="101"/>
                        <a:pt x="1292" y="101"/>
                      </a:cubicBezTo>
                      <a:cubicBezTo>
                        <a:pt x="1140" y="101"/>
                        <a:pt x="1140" y="101"/>
                        <a:pt x="1140" y="101"/>
                      </a:cubicBezTo>
                      <a:cubicBezTo>
                        <a:pt x="1140" y="87"/>
                        <a:pt x="1140" y="87"/>
                        <a:pt x="1140" y="87"/>
                      </a:cubicBezTo>
                      <a:cubicBezTo>
                        <a:pt x="1205" y="87"/>
                        <a:pt x="1205" y="87"/>
                        <a:pt x="1205" y="87"/>
                      </a:cubicBezTo>
                      <a:cubicBezTo>
                        <a:pt x="1205" y="81"/>
                        <a:pt x="1205" y="81"/>
                        <a:pt x="1205" y="81"/>
                      </a:cubicBezTo>
                      <a:cubicBezTo>
                        <a:pt x="1152" y="81"/>
                        <a:pt x="1152" y="81"/>
                        <a:pt x="1152" y="81"/>
                      </a:cubicBezTo>
                      <a:cubicBezTo>
                        <a:pt x="1152" y="69"/>
                        <a:pt x="1152" y="69"/>
                        <a:pt x="1152" y="69"/>
                      </a:cubicBezTo>
                      <a:cubicBezTo>
                        <a:pt x="1205" y="69"/>
                        <a:pt x="1205" y="69"/>
                        <a:pt x="1205" y="69"/>
                      </a:cubicBezTo>
                      <a:cubicBezTo>
                        <a:pt x="1205" y="63"/>
                        <a:pt x="1205" y="63"/>
                        <a:pt x="1205" y="63"/>
                      </a:cubicBezTo>
                      <a:cubicBezTo>
                        <a:pt x="1155" y="63"/>
                        <a:pt x="1155" y="63"/>
                        <a:pt x="1155" y="63"/>
                      </a:cubicBezTo>
                      <a:cubicBezTo>
                        <a:pt x="1155" y="51"/>
                        <a:pt x="1155" y="51"/>
                        <a:pt x="1155" y="51"/>
                      </a:cubicBezTo>
                      <a:cubicBezTo>
                        <a:pt x="1205" y="51"/>
                        <a:pt x="1205" y="51"/>
                        <a:pt x="1205" y="51"/>
                      </a:cubicBezTo>
                      <a:cubicBezTo>
                        <a:pt x="1205" y="45"/>
                        <a:pt x="1205" y="45"/>
                        <a:pt x="1205" y="45"/>
                      </a:cubicBezTo>
                      <a:cubicBezTo>
                        <a:pt x="1140" y="45"/>
                        <a:pt x="1140" y="45"/>
                        <a:pt x="1140" y="45"/>
                      </a:cubicBezTo>
                      <a:cubicBezTo>
                        <a:pt x="1140" y="31"/>
                        <a:pt x="1140" y="31"/>
                        <a:pt x="1140" y="31"/>
                      </a:cubicBezTo>
                      <a:cubicBezTo>
                        <a:pt x="1205" y="31"/>
                        <a:pt x="1205" y="31"/>
                        <a:pt x="1205" y="31"/>
                      </a:cubicBezTo>
                      <a:cubicBezTo>
                        <a:pt x="1205" y="24"/>
                        <a:pt x="1205" y="24"/>
                        <a:pt x="1205" y="24"/>
                      </a:cubicBezTo>
                      <a:cubicBezTo>
                        <a:pt x="1157" y="24"/>
                        <a:pt x="1157" y="24"/>
                        <a:pt x="1157" y="24"/>
                      </a:cubicBezTo>
                      <a:cubicBezTo>
                        <a:pt x="1157" y="13"/>
                        <a:pt x="1157" y="13"/>
                        <a:pt x="1157" y="13"/>
                      </a:cubicBezTo>
                      <a:cubicBezTo>
                        <a:pt x="1205" y="13"/>
                        <a:pt x="1205" y="13"/>
                        <a:pt x="1205" y="13"/>
                      </a:cubicBezTo>
                      <a:cubicBezTo>
                        <a:pt x="1205" y="2"/>
                        <a:pt x="1205" y="2"/>
                        <a:pt x="1205" y="2"/>
                      </a:cubicBezTo>
                      <a:cubicBezTo>
                        <a:pt x="1226" y="2"/>
                        <a:pt x="1226" y="2"/>
                        <a:pt x="1226" y="2"/>
                      </a:cubicBezTo>
                      <a:cubicBezTo>
                        <a:pt x="1226" y="13"/>
                        <a:pt x="1226" y="13"/>
                        <a:pt x="1226" y="13"/>
                      </a:cubicBezTo>
                      <a:cubicBezTo>
                        <a:pt x="1273" y="13"/>
                        <a:pt x="1273" y="13"/>
                        <a:pt x="1273" y="13"/>
                      </a:cubicBezTo>
                      <a:cubicBezTo>
                        <a:pt x="1273" y="31"/>
                        <a:pt x="1273" y="31"/>
                        <a:pt x="1273" y="31"/>
                      </a:cubicBezTo>
                      <a:cubicBezTo>
                        <a:pt x="1292" y="31"/>
                        <a:pt x="1292" y="31"/>
                        <a:pt x="1292" y="31"/>
                      </a:cubicBezTo>
                      <a:cubicBezTo>
                        <a:pt x="1292" y="45"/>
                        <a:pt x="1292" y="45"/>
                        <a:pt x="1292" y="45"/>
                      </a:cubicBezTo>
                      <a:cubicBezTo>
                        <a:pt x="1273" y="45"/>
                        <a:pt x="1273" y="45"/>
                        <a:pt x="1273" y="45"/>
                      </a:cubicBezTo>
                      <a:cubicBezTo>
                        <a:pt x="1273" y="63"/>
                        <a:pt x="1273" y="63"/>
                        <a:pt x="1273" y="63"/>
                      </a:cubicBezTo>
                      <a:lnTo>
                        <a:pt x="1226" y="63"/>
                      </a:lnTo>
                      <a:close/>
                      <a:moveTo>
                        <a:pt x="1161" y="106"/>
                      </a:moveTo>
                      <a:cubicBezTo>
                        <a:pt x="1274" y="106"/>
                        <a:pt x="1274" y="106"/>
                        <a:pt x="1274" y="106"/>
                      </a:cubicBezTo>
                      <a:cubicBezTo>
                        <a:pt x="1274" y="162"/>
                        <a:pt x="1274" y="162"/>
                        <a:pt x="1274" y="162"/>
                      </a:cubicBezTo>
                      <a:cubicBezTo>
                        <a:pt x="1253" y="162"/>
                        <a:pt x="1253" y="162"/>
                        <a:pt x="1253" y="162"/>
                      </a:cubicBezTo>
                      <a:cubicBezTo>
                        <a:pt x="1253" y="157"/>
                        <a:pt x="1253" y="157"/>
                        <a:pt x="1253" y="157"/>
                      </a:cubicBezTo>
                      <a:cubicBezTo>
                        <a:pt x="1181" y="157"/>
                        <a:pt x="1181" y="157"/>
                        <a:pt x="1181" y="157"/>
                      </a:cubicBezTo>
                      <a:cubicBezTo>
                        <a:pt x="1181" y="162"/>
                        <a:pt x="1181" y="162"/>
                        <a:pt x="1181" y="162"/>
                      </a:cubicBezTo>
                      <a:cubicBezTo>
                        <a:pt x="1161" y="162"/>
                        <a:pt x="1161" y="162"/>
                        <a:pt x="1161" y="162"/>
                      </a:cubicBezTo>
                      <a:lnTo>
                        <a:pt x="1161" y="106"/>
                      </a:lnTo>
                      <a:close/>
                      <a:moveTo>
                        <a:pt x="1181" y="119"/>
                      </a:moveTo>
                      <a:cubicBezTo>
                        <a:pt x="1181" y="126"/>
                        <a:pt x="1181" y="126"/>
                        <a:pt x="1181" y="126"/>
                      </a:cubicBezTo>
                      <a:cubicBezTo>
                        <a:pt x="1253" y="126"/>
                        <a:pt x="1253" y="126"/>
                        <a:pt x="1253" y="126"/>
                      </a:cubicBezTo>
                      <a:cubicBezTo>
                        <a:pt x="1253" y="119"/>
                        <a:pt x="1253" y="119"/>
                        <a:pt x="1253" y="119"/>
                      </a:cubicBezTo>
                      <a:lnTo>
                        <a:pt x="1181" y="119"/>
                      </a:lnTo>
                      <a:close/>
                      <a:moveTo>
                        <a:pt x="1253" y="144"/>
                      </a:moveTo>
                      <a:cubicBezTo>
                        <a:pt x="1253" y="137"/>
                        <a:pt x="1253" y="137"/>
                        <a:pt x="1253" y="137"/>
                      </a:cubicBezTo>
                      <a:cubicBezTo>
                        <a:pt x="1181" y="137"/>
                        <a:pt x="1181" y="137"/>
                        <a:pt x="1181" y="137"/>
                      </a:cubicBezTo>
                      <a:cubicBezTo>
                        <a:pt x="1181" y="144"/>
                        <a:pt x="1181" y="144"/>
                        <a:pt x="1181" y="144"/>
                      </a:cubicBezTo>
                      <a:lnTo>
                        <a:pt x="1253" y="144"/>
                      </a:lnTo>
                      <a:close/>
                      <a:moveTo>
                        <a:pt x="1226" y="31"/>
                      </a:moveTo>
                      <a:cubicBezTo>
                        <a:pt x="1253" y="31"/>
                        <a:pt x="1253" y="31"/>
                        <a:pt x="1253" y="31"/>
                      </a:cubicBezTo>
                      <a:cubicBezTo>
                        <a:pt x="1253" y="24"/>
                        <a:pt x="1253" y="24"/>
                        <a:pt x="1253" y="24"/>
                      </a:cubicBezTo>
                      <a:cubicBezTo>
                        <a:pt x="1226" y="24"/>
                        <a:pt x="1226" y="24"/>
                        <a:pt x="1226" y="24"/>
                      </a:cubicBezTo>
                      <a:lnTo>
                        <a:pt x="1226" y="31"/>
                      </a:lnTo>
                      <a:close/>
                      <a:moveTo>
                        <a:pt x="1226" y="51"/>
                      </a:moveTo>
                      <a:cubicBezTo>
                        <a:pt x="1253" y="51"/>
                        <a:pt x="1253" y="51"/>
                        <a:pt x="1253" y="51"/>
                      </a:cubicBezTo>
                      <a:cubicBezTo>
                        <a:pt x="1253" y="45"/>
                        <a:pt x="1253" y="45"/>
                        <a:pt x="1253" y="45"/>
                      </a:cubicBezTo>
                      <a:cubicBezTo>
                        <a:pt x="1226" y="45"/>
                        <a:pt x="1226" y="45"/>
                        <a:pt x="1226" y="45"/>
                      </a:cubicBezTo>
                      <a:lnTo>
                        <a:pt x="1226" y="51"/>
                      </a:lnTo>
                      <a:close/>
                      <a:moveTo>
                        <a:pt x="1351" y="82"/>
                      </a:moveTo>
                      <a:cubicBezTo>
                        <a:pt x="1351" y="118"/>
                        <a:pt x="1336" y="145"/>
                        <a:pt x="1318" y="163"/>
                      </a:cubicBezTo>
                      <a:cubicBezTo>
                        <a:pt x="1301" y="156"/>
                        <a:pt x="1301" y="156"/>
                        <a:pt x="1301" y="156"/>
                      </a:cubicBezTo>
                      <a:cubicBezTo>
                        <a:pt x="1318" y="138"/>
                        <a:pt x="1332" y="114"/>
                        <a:pt x="1332" y="82"/>
                      </a:cubicBezTo>
                      <a:cubicBezTo>
                        <a:pt x="1332" y="49"/>
                        <a:pt x="1318" y="26"/>
                        <a:pt x="1301" y="7"/>
                      </a:cubicBezTo>
                      <a:cubicBezTo>
                        <a:pt x="1318" y="0"/>
                        <a:pt x="1318" y="0"/>
                        <a:pt x="1318" y="0"/>
                      </a:cubicBezTo>
                      <a:cubicBezTo>
                        <a:pt x="1336" y="18"/>
                        <a:pt x="1351" y="45"/>
                        <a:pt x="1351" y="82"/>
                      </a:cubicBezTo>
                      <a:close/>
                      <a:moveTo>
                        <a:pt x="1478" y="161"/>
                      </a:moveTo>
                      <a:cubicBezTo>
                        <a:pt x="1435" y="161"/>
                        <a:pt x="1435" y="161"/>
                        <a:pt x="1435" y="161"/>
                      </a:cubicBezTo>
                      <a:cubicBezTo>
                        <a:pt x="1435" y="152"/>
                        <a:pt x="1435" y="152"/>
                        <a:pt x="1435" y="152"/>
                      </a:cubicBezTo>
                      <a:cubicBezTo>
                        <a:pt x="1467" y="152"/>
                        <a:pt x="1467" y="152"/>
                        <a:pt x="1467" y="152"/>
                      </a:cubicBezTo>
                      <a:cubicBezTo>
                        <a:pt x="1467" y="12"/>
                        <a:pt x="1467" y="12"/>
                        <a:pt x="1467" y="12"/>
                      </a:cubicBezTo>
                      <a:cubicBezTo>
                        <a:pt x="1435" y="12"/>
                        <a:pt x="1435" y="12"/>
                        <a:pt x="1435" y="12"/>
                      </a:cubicBezTo>
                      <a:cubicBezTo>
                        <a:pt x="1435" y="3"/>
                        <a:pt x="1435" y="3"/>
                        <a:pt x="1435" y="3"/>
                      </a:cubicBezTo>
                      <a:cubicBezTo>
                        <a:pt x="1478" y="3"/>
                        <a:pt x="1478" y="3"/>
                        <a:pt x="1478" y="3"/>
                      </a:cubicBezTo>
                      <a:lnTo>
                        <a:pt x="1478" y="161"/>
                      </a:lnTo>
                      <a:close/>
                    </a:path>
                  </a:pathLst>
                </a:custGeom>
                <a:solidFill>
                  <a:srgbClr val="5F90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8" name="Freeform 43">
                  <a:extLst>
                    <a:ext uri="{FF2B5EF4-FFF2-40B4-BE49-F238E27FC236}">
                      <a16:creationId xmlns:a16="http://schemas.microsoft.com/office/drawing/2014/main" id="{173F0183-A605-22C6-5FFB-5FCBA3829276}"/>
                    </a:ext>
                  </a:extLst>
                </p:cNvPr>
                <p:cNvSpPr>
                  <a:spLocks noEditPoints="1"/>
                </p:cNvSpPr>
                <p:nvPr/>
              </p:nvSpPr>
              <p:spPr bwMode="auto">
                <a:xfrm>
                  <a:off x="4570173" y="1836212"/>
                  <a:ext cx="393768" cy="287435"/>
                </a:xfrm>
                <a:custGeom>
                  <a:avLst/>
                  <a:gdLst>
                    <a:gd name="T0" fmla="*/ 511 w 1061"/>
                    <a:gd name="T1" fmla="*/ 0 h 756"/>
                    <a:gd name="T2" fmla="*/ 1061 w 1061"/>
                    <a:gd name="T3" fmla="*/ 138 h 756"/>
                    <a:gd name="T4" fmla="*/ 941 w 1061"/>
                    <a:gd name="T5" fmla="*/ 121 h 756"/>
                    <a:gd name="T6" fmla="*/ 1027 w 1061"/>
                    <a:gd name="T7" fmla="*/ 231 h 756"/>
                    <a:gd name="T8" fmla="*/ 1027 w 1061"/>
                    <a:gd name="T9" fmla="*/ 248 h 756"/>
                    <a:gd name="T10" fmla="*/ 546 w 1061"/>
                    <a:gd name="T11" fmla="*/ 509 h 756"/>
                    <a:gd name="T12" fmla="*/ 1027 w 1061"/>
                    <a:gd name="T13" fmla="*/ 509 h 756"/>
                    <a:gd name="T14" fmla="*/ 584 w 1061"/>
                    <a:gd name="T15" fmla="*/ 297 h 756"/>
                    <a:gd name="T16" fmla="*/ 825 w 1061"/>
                    <a:gd name="T17" fmla="*/ 297 h 756"/>
                    <a:gd name="T18" fmla="*/ 787 w 1061"/>
                    <a:gd name="T19" fmla="*/ 413 h 756"/>
                    <a:gd name="T20" fmla="*/ 666 w 1061"/>
                    <a:gd name="T21" fmla="*/ 297 h 756"/>
                    <a:gd name="T22" fmla="*/ 706 w 1061"/>
                    <a:gd name="T23" fmla="*/ 389 h 756"/>
                    <a:gd name="T24" fmla="*/ 766 w 1061"/>
                    <a:gd name="T25" fmla="*/ 464 h 756"/>
                    <a:gd name="T26" fmla="*/ 932 w 1061"/>
                    <a:gd name="T27" fmla="*/ 382 h 756"/>
                    <a:gd name="T28" fmla="*/ 917 w 1061"/>
                    <a:gd name="T29" fmla="*/ 382 h 756"/>
                    <a:gd name="T30" fmla="*/ 898 w 1061"/>
                    <a:gd name="T31" fmla="*/ 464 h 756"/>
                    <a:gd name="T32" fmla="*/ 955 w 1061"/>
                    <a:gd name="T33" fmla="*/ 297 h 756"/>
                    <a:gd name="T34" fmla="*/ 255 w 1061"/>
                    <a:gd name="T35" fmla="*/ 438 h 756"/>
                    <a:gd name="T36" fmla="*/ 273 w 1061"/>
                    <a:gd name="T37" fmla="*/ 456 h 756"/>
                    <a:gd name="T38" fmla="*/ 188 w 1061"/>
                    <a:gd name="T39" fmla="*/ 236 h 756"/>
                    <a:gd name="T40" fmla="*/ 150 w 1061"/>
                    <a:gd name="T41" fmla="*/ 185 h 756"/>
                    <a:gd name="T42" fmla="*/ 244 w 1061"/>
                    <a:gd name="T43" fmla="*/ 203 h 756"/>
                    <a:gd name="T44" fmla="*/ 95 w 1061"/>
                    <a:gd name="T45" fmla="*/ 142 h 756"/>
                    <a:gd name="T46" fmla="*/ 217 w 1061"/>
                    <a:gd name="T47" fmla="*/ 291 h 756"/>
                    <a:gd name="T48" fmla="*/ 255 w 1061"/>
                    <a:gd name="T49" fmla="*/ 341 h 756"/>
                    <a:gd name="T50" fmla="*/ 28 w 1061"/>
                    <a:gd name="T51" fmla="*/ 378 h 756"/>
                    <a:gd name="T52" fmla="*/ 90 w 1061"/>
                    <a:gd name="T53" fmla="*/ 609 h 756"/>
                    <a:gd name="T54" fmla="*/ 101 w 1061"/>
                    <a:gd name="T55" fmla="*/ 339 h 756"/>
                    <a:gd name="T56" fmla="*/ 112 w 1061"/>
                    <a:gd name="T57" fmla="*/ 628 h 756"/>
                    <a:gd name="T58" fmla="*/ 321 w 1061"/>
                    <a:gd name="T59" fmla="*/ 690 h 756"/>
                    <a:gd name="T60" fmla="*/ 244 w 1061"/>
                    <a:gd name="T61" fmla="*/ 588 h 756"/>
                    <a:gd name="T62" fmla="*/ 255 w 1061"/>
                    <a:gd name="T63" fmla="*/ 416 h 756"/>
                    <a:gd name="T64" fmla="*/ 266 w 1061"/>
                    <a:gd name="T65" fmla="*/ 588 h 756"/>
                    <a:gd name="T66" fmla="*/ 321 w 1061"/>
                    <a:gd name="T67" fmla="*/ 390 h 756"/>
                    <a:gd name="T68" fmla="*/ 189 w 1061"/>
                    <a:gd name="T69" fmla="*/ 495 h 756"/>
                    <a:gd name="T70" fmla="*/ 139 w 1061"/>
                    <a:gd name="T71" fmla="*/ 533 h 756"/>
                    <a:gd name="T72" fmla="*/ 200 w 1061"/>
                    <a:gd name="T73" fmla="*/ 368 h 756"/>
                    <a:gd name="T74" fmla="*/ 266 w 1061"/>
                    <a:gd name="T75" fmla="*/ 52 h 756"/>
                    <a:gd name="T76" fmla="*/ 255 w 1061"/>
                    <a:gd name="T77" fmla="*/ 284 h 756"/>
                    <a:gd name="T78" fmla="*/ 273 w 1061"/>
                    <a:gd name="T79" fmla="*/ 302 h 756"/>
                    <a:gd name="T80" fmla="*/ 196 w 1061"/>
                    <a:gd name="T81" fmla="*/ 533 h 756"/>
                    <a:gd name="T82" fmla="*/ 119 w 1061"/>
                    <a:gd name="T83" fmla="*/ 379 h 756"/>
                    <a:gd name="T84" fmla="*/ 101 w 1061"/>
                    <a:gd name="T85" fmla="*/ 396 h 756"/>
                    <a:gd name="T86" fmla="*/ 409 w 1061"/>
                    <a:gd name="T87" fmla="*/ 396 h 756"/>
                    <a:gd name="T88" fmla="*/ 391 w 1061"/>
                    <a:gd name="T89" fmla="*/ 379 h 756"/>
                    <a:gd name="T90" fmla="*/ 391 w 1061"/>
                    <a:gd name="T91" fmla="*/ 148 h 756"/>
                    <a:gd name="T92" fmla="*/ 391 w 1061"/>
                    <a:gd name="T93" fmla="*/ 610 h 756"/>
                    <a:gd name="T94" fmla="*/ 409 w 1061"/>
                    <a:gd name="T95" fmla="*/ 592 h 756"/>
                    <a:gd name="T96" fmla="*/ 431 w 1061"/>
                    <a:gd name="T97" fmla="*/ 236 h 756"/>
                    <a:gd name="T98" fmla="*/ 448 w 1061"/>
                    <a:gd name="T99" fmla="*/ 379 h 756"/>
                    <a:gd name="T100" fmla="*/ 398 w 1061"/>
                    <a:gd name="T101" fmla="*/ 341 h 756"/>
                    <a:gd name="T102" fmla="*/ 484 w 1061"/>
                    <a:gd name="T103" fmla="*/ 214 h 756"/>
                    <a:gd name="T104" fmla="*/ 343 w 1061"/>
                    <a:gd name="T105" fmla="*/ 67 h 756"/>
                    <a:gd name="T106" fmla="*/ 409 w 1061"/>
                    <a:gd name="T107" fmla="*/ 108 h 756"/>
                    <a:gd name="T108" fmla="*/ 371 w 1061"/>
                    <a:gd name="T109" fmla="*/ 159 h 756"/>
                    <a:gd name="T110" fmla="*/ 387 w 1061"/>
                    <a:gd name="T111" fmla="*/ 445 h 756"/>
                    <a:gd name="T112" fmla="*/ 448 w 1061"/>
                    <a:gd name="T113" fmla="*/ 610 h 756"/>
                    <a:gd name="T114" fmla="*/ 398 w 1061"/>
                    <a:gd name="T115" fmla="*/ 572 h 756"/>
                    <a:gd name="T116" fmla="*/ 343 w 1061"/>
                    <a:gd name="T117" fmla="*/ 467 h 756"/>
                    <a:gd name="T118" fmla="*/ 484 w 1061"/>
                    <a:gd name="T119" fmla="*/ 641 h 756"/>
                    <a:gd name="T120" fmla="*/ 150 w 1061"/>
                    <a:gd name="T121" fmla="*/ 242 h 756"/>
                    <a:gd name="T122" fmla="*/ 132 w 1061"/>
                    <a:gd name="T123" fmla="*/ 225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1" h="756">
                      <a:moveTo>
                        <a:pt x="1061" y="756"/>
                      </a:moveTo>
                      <a:cubicBezTo>
                        <a:pt x="511" y="756"/>
                        <a:pt x="511" y="756"/>
                        <a:pt x="511" y="756"/>
                      </a:cubicBezTo>
                      <a:cubicBezTo>
                        <a:pt x="511" y="0"/>
                        <a:pt x="511" y="0"/>
                        <a:pt x="511" y="0"/>
                      </a:cubicBezTo>
                      <a:cubicBezTo>
                        <a:pt x="924" y="0"/>
                        <a:pt x="924" y="0"/>
                        <a:pt x="924" y="0"/>
                      </a:cubicBezTo>
                      <a:cubicBezTo>
                        <a:pt x="924" y="138"/>
                        <a:pt x="924" y="138"/>
                        <a:pt x="924" y="138"/>
                      </a:cubicBezTo>
                      <a:cubicBezTo>
                        <a:pt x="1061" y="138"/>
                        <a:pt x="1061" y="138"/>
                        <a:pt x="1061" y="138"/>
                      </a:cubicBezTo>
                      <a:lnTo>
                        <a:pt x="1061" y="756"/>
                      </a:lnTo>
                      <a:close/>
                      <a:moveTo>
                        <a:pt x="941" y="0"/>
                      </a:moveTo>
                      <a:cubicBezTo>
                        <a:pt x="941" y="121"/>
                        <a:pt x="941" y="121"/>
                        <a:pt x="941" y="121"/>
                      </a:cubicBezTo>
                      <a:cubicBezTo>
                        <a:pt x="1061" y="121"/>
                        <a:pt x="1061" y="121"/>
                        <a:pt x="1061" y="121"/>
                      </a:cubicBezTo>
                      <a:lnTo>
                        <a:pt x="941" y="0"/>
                      </a:lnTo>
                      <a:close/>
                      <a:moveTo>
                        <a:pt x="1027" y="231"/>
                      </a:moveTo>
                      <a:cubicBezTo>
                        <a:pt x="546" y="231"/>
                        <a:pt x="546" y="231"/>
                        <a:pt x="546" y="231"/>
                      </a:cubicBezTo>
                      <a:cubicBezTo>
                        <a:pt x="546" y="248"/>
                        <a:pt x="546" y="248"/>
                        <a:pt x="546" y="248"/>
                      </a:cubicBezTo>
                      <a:cubicBezTo>
                        <a:pt x="1027" y="248"/>
                        <a:pt x="1027" y="248"/>
                        <a:pt x="1027" y="248"/>
                      </a:cubicBezTo>
                      <a:lnTo>
                        <a:pt x="1027" y="231"/>
                      </a:lnTo>
                      <a:close/>
                      <a:moveTo>
                        <a:pt x="1027" y="509"/>
                      </a:moveTo>
                      <a:cubicBezTo>
                        <a:pt x="546" y="509"/>
                        <a:pt x="546" y="509"/>
                        <a:pt x="546" y="509"/>
                      </a:cubicBezTo>
                      <a:cubicBezTo>
                        <a:pt x="546" y="526"/>
                        <a:pt x="546" y="526"/>
                        <a:pt x="546" y="526"/>
                      </a:cubicBezTo>
                      <a:cubicBezTo>
                        <a:pt x="1027" y="526"/>
                        <a:pt x="1027" y="526"/>
                        <a:pt x="1027" y="526"/>
                      </a:cubicBezTo>
                      <a:lnTo>
                        <a:pt x="1027" y="509"/>
                      </a:lnTo>
                      <a:close/>
                      <a:moveTo>
                        <a:pt x="630" y="464"/>
                      </a:moveTo>
                      <a:cubicBezTo>
                        <a:pt x="630" y="297"/>
                        <a:pt x="630" y="297"/>
                        <a:pt x="630" y="297"/>
                      </a:cubicBezTo>
                      <a:cubicBezTo>
                        <a:pt x="584" y="297"/>
                        <a:pt x="584" y="297"/>
                        <a:pt x="584" y="297"/>
                      </a:cubicBezTo>
                      <a:cubicBezTo>
                        <a:pt x="584" y="464"/>
                        <a:pt x="584" y="464"/>
                        <a:pt x="584" y="464"/>
                      </a:cubicBezTo>
                      <a:lnTo>
                        <a:pt x="630" y="464"/>
                      </a:lnTo>
                      <a:close/>
                      <a:moveTo>
                        <a:pt x="825" y="297"/>
                      </a:moveTo>
                      <a:cubicBezTo>
                        <a:pt x="785" y="297"/>
                        <a:pt x="785" y="297"/>
                        <a:pt x="785" y="297"/>
                      </a:cubicBezTo>
                      <a:cubicBezTo>
                        <a:pt x="785" y="373"/>
                        <a:pt x="785" y="373"/>
                        <a:pt x="785" y="373"/>
                      </a:cubicBezTo>
                      <a:cubicBezTo>
                        <a:pt x="785" y="383"/>
                        <a:pt x="785" y="396"/>
                        <a:pt x="787" y="413"/>
                      </a:cubicBezTo>
                      <a:cubicBezTo>
                        <a:pt x="786" y="413"/>
                        <a:pt x="786" y="413"/>
                        <a:pt x="786" y="413"/>
                      </a:cubicBezTo>
                      <a:cubicBezTo>
                        <a:pt x="725" y="297"/>
                        <a:pt x="725" y="297"/>
                        <a:pt x="725" y="297"/>
                      </a:cubicBezTo>
                      <a:cubicBezTo>
                        <a:pt x="666" y="297"/>
                        <a:pt x="666" y="297"/>
                        <a:pt x="666" y="297"/>
                      </a:cubicBezTo>
                      <a:cubicBezTo>
                        <a:pt x="666" y="464"/>
                        <a:pt x="666" y="464"/>
                        <a:pt x="666" y="464"/>
                      </a:cubicBezTo>
                      <a:cubicBezTo>
                        <a:pt x="706" y="464"/>
                        <a:pt x="706" y="464"/>
                        <a:pt x="706" y="464"/>
                      </a:cubicBezTo>
                      <a:cubicBezTo>
                        <a:pt x="706" y="389"/>
                        <a:pt x="706" y="389"/>
                        <a:pt x="706" y="389"/>
                      </a:cubicBezTo>
                      <a:cubicBezTo>
                        <a:pt x="706" y="379"/>
                        <a:pt x="705" y="365"/>
                        <a:pt x="704" y="346"/>
                      </a:cubicBezTo>
                      <a:cubicBezTo>
                        <a:pt x="705" y="346"/>
                        <a:pt x="705" y="346"/>
                        <a:pt x="705" y="346"/>
                      </a:cubicBezTo>
                      <a:cubicBezTo>
                        <a:pt x="766" y="464"/>
                        <a:pt x="766" y="464"/>
                        <a:pt x="766" y="464"/>
                      </a:cubicBezTo>
                      <a:cubicBezTo>
                        <a:pt x="825" y="464"/>
                        <a:pt x="825" y="464"/>
                        <a:pt x="825" y="464"/>
                      </a:cubicBezTo>
                      <a:lnTo>
                        <a:pt x="825" y="297"/>
                      </a:lnTo>
                      <a:close/>
                      <a:moveTo>
                        <a:pt x="932" y="382"/>
                      </a:moveTo>
                      <a:cubicBezTo>
                        <a:pt x="931" y="387"/>
                        <a:pt x="930" y="393"/>
                        <a:pt x="928" y="401"/>
                      </a:cubicBezTo>
                      <a:cubicBezTo>
                        <a:pt x="926" y="409"/>
                        <a:pt x="925" y="416"/>
                        <a:pt x="925" y="421"/>
                      </a:cubicBezTo>
                      <a:cubicBezTo>
                        <a:pt x="924" y="414"/>
                        <a:pt x="922" y="401"/>
                        <a:pt x="917" y="382"/>
                      </a:cubicBezTo>
                      <a:cubicBezTo>
                        <a:pt x="894" y="297"/>
                        <a:pt x="894" y="297"/>
                        <a:pt x="894" y="297"/>
                      </a:cubicBezTo>
                      <a:cubicBezTo>
                        <a:pt x="843" y="297"/>
                        <a:pt x="843" y="297"/>
                        <a:pt x="843" y="297"/>
                      </a:cubicBezTo>
                      <a:cubicBezTo>
                        <a:pt x="898" y="464"/>
                        <a:pt x="898" y="464"/>
                        <a:pt x="898" y="464"/>
                      </a:cubicBezTo>
                      <a:cubicBezTo>
                        <a:pt x="951" y="464"/>
                        <a:pt x="951" y="464"/>
                        <a:pt x="951" y="464"/>
                      </a:cubicBezTo>
                      <a:cubicBezTo>
                        <a:pt x="1006" y="297"/>
                        <a:pt x="1006" y="297"/>
                        <a:pt x="1006" y="297"/>
                      </a:cubicBezTo>
                      <a:cubicBezTo>
                        <a:pt x="955" y="297"/>
                        <a:pt x="955" y="297"/>
                        <a:pt x="955" y="297"/>
                      </a:cubicBezTo>
                      <a:lnTo>
                        <a:pt x="932" y="382"/>
                      </a:lnTo>
                      <a:close/>
                      <a:moveTo>
                        <a:pt x="273" y="456"/>
                      </a:moveTo>
                      <a:cubicBezTo>
                        <a:pt x="273" y="446"/>
                        <a:pt x="265" y="438"/>
                        <a:pt x="255" y="438"/>
                      </a:cubicBezTo>
                      <a:cubicBezTo>
                        <a:pt x="245" y="438"/>
                        <a:pt x="237" y="446"/>
                        <a:pt x="237" y="456"/>
                      </a:cubicBezTo>
                      <a:cubicBezTo>
                        <a:pt x="237" y="465"/>
                        <a:pt x="245" y="473"/>
                        <a:pt x="255" y="473"/>
                      </a:cubicBezTo>
                      <a:cubicBezTo>
                        <a:pt x="265" y="473"/>
                        <a:pt x="273" y="465"/>
                        <a:pt x="273" y="456"/>
                      </a:cubicBezTo>
                      <a:close/>
                      <a:moveTo>
                        <a:pt x="266" y="203"/>
                      </a:moveTo>
                      <a:cubicBezTo>
                        <a:pt x="266" y="221"/>
                        <a:pt x="251" y="236"/>
                        <a:pt x="233" y="236"/>
                      </a:cubicBezTo>
                      <a:cubicBezTo>
                        <a:pt x="188" y="236"/>
                        <a:pt x="188" y="236"/>
                        <a:pt x="188" y="236"/>
                      </a:cubicBezTo>
                      <a:cubicBezTo>
                        <a:pt x="183" y="252"/>
                        <a:pt x="168" y="264"/>
                        <a:pt x="150" y="264"/>
                      </a:cubicBezTo>
                      <a:cubicBezTo>
                        <a:pt x="128" y="264"/>
                        <a:pt x="110" y="247"/>
                        <a:pt x="110" y="225"/>
                      </a:cubicBezTo>
                      <a:cubicBezTo>
                        <a:pt x="110" y="203"/>
                        <a:pt x="128" y="185"/>
                        <a:pt x="150" y="185"/>
                      </a:cubicBezTo>
                      <a:cubicBezTo>
                        <a:pt x="168" y="185"/>
                        <a:pt x="183" y="197"/>
                        <a:pt x="188" y="214"/>
                      </a:cubicBezTo>
                      <a:cubicBezTo>
                        <a:pt x="233" y="214"/>
                        <a:pt x="233" y="214"/>
                        <a:pt x="233" y="214"/>
                      </a:cubicBezTo>
                      <a:cubicBezTo>
                        <a:pt x="239" y="214"/>
                        <a:pt x="244" y="209"/>
                        <a:pt x="244" y="203"/>
                      </a:cubicBezTo>
                      <a:cubicBezTo>
                        <a:pt x="244" y="56"/>
                        <a:pt x="244" y="56"/>
                        <a:pt x="244" y="56"/>
                      </a:cubicBezTo>
                      <a:cubicBezTo>
                        <a:pt x="213" y="64"/>
                        <a:pt x="190" y="87"/>
                        <a:pt x="180" y="116"/>
                      </a:cubicBezTo>
                      <a:cubicBezTo>
                        <a:pt x="150" y="110"/>
                        <a:pt x="118" y="119"/>
                        <a:pt x="95" y="142"/>
                      </a:cubicBezTo>
                      <a:cubicBezTo>
                        <a:pt x="72" y="165"/>
                        <a:pt x="64" y="197"/>
                        <a:pt x="69" y="227"/>
                      </a:cubicBezTo>
                      <a:cubicBezTo>
                        <a:pt x="41" y="237"/>
                        <a:pt x="18" y="260"/>
                        <a:pt x="9" y="291"/>
                      </a:cubicBezTo>
                      <a:cubicBezTo>
                        <a:pt x="217" y="291"/>
                        <a:pt x="217" y="291"/>
                        <a:pt x="217" y="291"/>
                      </a:cubicBezTo>
                      <a:cubicBezTo>
                        <a:pt x="222" y="274"/>
                        <a:pt x="237" y="262"/>
                        <a:pt x="255" y="262"/>
                      </a:cubicBezTo>
                      <a:cubicBezTo>
                        <a:pt x="277" y="262"/>
                        <a:pt x="295" y="280"/>
                        <a:pt x="295" y="302"/>
                      </a:cubicBezTo>
                      <a:cubicBezTo>
                        <a:pt x="295" y="324"/>
                        <a:pt x="277" y="341"/>
                        <a:pt x="255" y="341"/>
                      </a:cubicBezTo>
                      <a:cubicBezTo>
                        <a:pt x="237" y="341"/>
                        <a:pt x="222" y="329"/>
                        <a:pt x="217" y="313"/>
                      </a:cubicBezTo>
                      <a:cubicBezTo>
                        <a:pt x="6" y="313"/>
                        <a:pt x="6" y="313"/>
                        <a:pt x="6" y="313"/>
                      </a:cubicBezTo>
                      <a:cubicBezTo>
                        <a:pt x="5" y="337"/>
                        <a:pt x="13" y="360"/>
                        <a:pt x="28" y="378"/>
                      </a:cubicBezTo>
                      <a:cubicBezTo>
                        <a:pt x="9" y="402"/>
                        <a:pt x="0" y="434"/>
                        <a:pt x="9" y="465"/>
                      </a:cubicBezTo>
                      <a:cubicBezTo>
                        <a:pt x="17" y="497"/>
                        <a:pt x="41" y="520"/>
                        <a:pt x="69" y="530"/>
                      </a:cubicBezTo>
                      <a:cubicBezTo>
                        <a:pt x="64" y="558"/>
                        <a:pt x="71" y="587"/>
                        <a:pt x="90" y="609"/>
                      </a:cubicBezTo>
                      <a:cubicBezTo>
                        <a:pt x="90" y="417"/>
                        <a:pt x="90" y="417"/>
                        <a:pt x="90" y="417"/>
                      </a:cubicBezTo>
                      <a:cubicBezTo>
                        <a:pt x="74" y="412"/>
                        <a:pt x="62" y="397"/>
                        <a:pt x="62" y="379"/>
                      </a:cubicBezTo>
                      <a:cubicBezTo>
                        <a:pt x="62" y="357"/>
                        <a:pt x="79" y="339"/>
                        <a:pt x="101" y="339"/>
                      </a:cubicBezTo>
                      <a:cubicBezTo>
                        <a:pt x="123" y="339"/>
                        <a:pt x="141" y="357"/>
                        <a:pt x="141" y="379"/>
                      </a:cubicBezTo>
                      <a:cubicBezTo>
                        <a:pt x="141" y="397"/>
                        <a:pt x="128" y="412"/>
                        <a:pt x="112" y="417"/>
                      </a:cubicBezTo>
                      <a:cubicBezTo>
                        <a:pt x="112" y="628"/>
                        <a:pt x="112" y="628"/>
                        <a:pt x="112" y="628"/>
                      </a:cubicBezTo>
                      <a:cubicBezTo>
                        <a:pt x="133" y="641"/>
                        <a:pt x="157" y="646"/>
                        <a:pt x="180" y="641"/>
                      </a:cubicBezTo>
                      <a:cubicBezTo>
                        <a:pt x="190" y="670"/>
                        <a:pt x="214" y="693"/>
                        <a:pt x="245" y="702"/>
                      </a:cubicBezTo>
                      <a:cubicBezTo>
                        <a:pt x="272" y="709"/>
                        <a:pt x="299" y="704"/>
                        <a:pt x="321" y="690"/>
                      </a:cubicBezTo>
                      <a:cubicBezTo>
                        <a:pt x="321" y="620"/>
                        <a:pt x="321" y="620"/>
                        <a:pt x="321" y="620"/>
                      </a:cubicBezTo>
                      <a:cubicBezTo>
                        <a:pt x="277" y="620"/>
                        <a:pt x="277" y="620"/>
                        <a:pt x="277" y="620"/>
                      </a:cubicBezTo>
                      <a:cubicBezTo>
                        <a:pt x="259" y="620"/>
                        <a:pt x="244" y="606"/>
                        <a:pt x="244" y="588"/>
                      </a:cubicBezTo>
                      <a:cubicBezTo>
                        <a:pt x="244" y="493"/>
                        <a:pt x="244" y="493"/>
                        <a:pt x="244" y="493"/>
                      </a:cubicBezTo>
                      <a:cubicBezTo>
                        <a:pt x="228" y="489"/>
                        <a:pt x="215" y="474"/>
                        <a:pt x="215" y="456"/>
                      </a:cubicBezTo>
                      <a:cubicBezTo>
                        <a:pt x="215" y="434"/>
                        <a:pt x="233" y="416"/>
                        <a:pt x="255" y="416"/>
                      </a:cubicBezTo>
                      <a:cubicBezTo>
                        <a:pt x="277" y="416"/>
                        <a:pt x="295" y="434"/>
                        <a:pt x="295" y="456"/>
                      </a:cubicBezTo>
                      <a:cubicBezTo>
                        <a:pt x="295" y="474"/>
                        <a:pt x="282" y="489"/>
                        <a:pt x="266" y="493"/>
                      </a:cubicBezTo>
                      <a:cubicBezTo>
                        <a:pt x="266" y="588"/>
                        <a:pt x="266" y="588"/>
                        <a:pt x="266" y="588"/>
                      </a:cubicBezTo>
                      <a:cubicBezTo>
                        <a:pt x="266" y="594"/>
                        <a:pt x="271" y="599"/>
                        <a:pt x="277" y="599"/>
                      </a:cubicBezTo>
                      <a:cubicBezTo>
                        <a:pt x="321" y="599"/>
                        <a:pt x="321" y="599"/>
                        <a:pt x="321" y="599"/>
                      </a:cubicBezTo>
                      <a:cubicBezTo>
                        <a:pt x="321" y="390"/>
                        <a:pt x="321" y="390"/>
                        <a:pt x="321" y="390"/>
                      </a:cubicBezTo>
                      <a:cubicBezTo>
                        <a:pt x="200" y="390"/>
                        <a:pt x="200" y="390"/>
                        <a:pt x="200" y="390"/>
                      </a:cubicBezTo>
                      <a:cubicBezTo>
                        <a:pt x="194" y="390"/>
                        <a:pt x="189" y="395"/>
                        <a:pt x="189" y="401"/>
                      </a:cubicBezTo>
                      <a:cubicBezTo>
                        <a:pt x="189" y="495"/>
                        <a:pt x="189" y="495"/>
                        <a:pt x="189" y="495"/>
                      </a:cubicBezTo>
                      <a:cubicBezTo>
                        <a:pt x="205" y="500"/>
                        <a:pt x="218" y="515"/>
                        <a:pt x="218" y="533"/>
                      </a:cubicBezTo>
                      <a:cubicBezTo>
                        <a:pt x="218" y="554"/>
                        <a:pt x="200" y="572"/>
                        <a:pt x="178" y="572"/>
                      </a:cubicBezTo>
                      <a:cubicBezTo>
                        <a:pt x="156" y="572"/>
                        <a:pt x="139" y="554"/>
                        <a:pt x="139" y="533"/>
                      </a:cubicBezTo>
                      <a:cubicBezTo>
                        <a:pt x="139" y="515"/>
                        <a:pt x="151" y="500"/>
                        <a:pt x="167" y="495"/>
                      </a:cubicBezTo>
                      <a:cubicBezTo>
                        <a:pt x="167" y="401"/>
                        <a:pt x="167" y="401"/>
                        <a:pt x="167" y="401"/>
                      </a:cubicBezTo>
                      <a:cubicBezTo>
                        <a:pt x="167" y="382"/>
                        <a:pt x="182" y="368"/>
                        <a:pt x="200" y="368"/>
                      </a:cubicBezTo>
                      <a:cubicBezTo>
                        <a:pt x="321" y="368"/>
                        <a:pt x="321" y="368"/>
                        <a:pt x="321" y="368"/>
                      </a:cubicBezTo>
                      <a:cubicBezTo>
                        <a:pt x="321" y="67"/>
                        <a:pt x="321" y="67"/>
                        <a:pt x="321" y="67"/>
                      </a:cubicBezTo>
                      <a:cubicBezTo>
                        <a:pt x="305" y="57"/>
                        <a:pt x="286" y="51"/>
                        <a:pt x="266" y="52"/>
                      </a:cubicBezTo>
                      <a:lnTo>
                        <a:pt x="266" y="203"/>
                      </a:lnTo>
                      <a:close/>
                      <a:moveTo>
                        <a:pt x="273" y="302"/>
                      </a:moveTo>
                      <a:cubicBezTo>
                        <a:pt x="273" y="292"/>
                        <a:pt x="265" y="284"/>
                        <a:pt x="255" y="284"/>
                      </a:cubicBezTo>
                      <a:cubicBezTo>
                        <a:pt x="245" y="284"/>
                        <a:pt x="237" y="292"/>
                        <a:pt x="237" y="302"/>
                      </a:cubicBezTo>
                      <a:cubicBezTo>
                        <a:pt x="237" y="312"/>
                        <a:pt x="245" y="319"/>
                        <a:pt x="255" y="319"/>
                      </a:cubicBezTo>
                      <a:cubicBezTo>
                        <a:pt x="265" y="319"/>
                        <a:pt x="273" y="312"/>
                        <a:pt x="273" y="302"/>
                      </a:cubicBezTo>
                      <a:close/>
                      <a:moveTo>
                        <a:pt x="160" y="533"/>
                      </a:moveTo>
                      <a:cubicBezTo>
                        <a:pt x="160" y="542"/>
                        <a:pt x="168" y="550"/>
                        <a:pt x="178" y="550"/>
                      </a:cubicBezTo>
                      <a:cubicBezTo>
                        <a:pt x="188" y="550"/>
                        <a:pt x="196" y="542"/>
                        <a:pt x="196" y="533"/>
                      </a:cubicBezTo>
                      <a:cubicBezTo>
                        <a:pt x="196" y="523"/>
                        <a:pt x="188" y="515"/>
                        <a:pt x="178" y="515"/>
                      </a:cubicBezTo>
                      <a:cubicBezTo>
                        <a:pt x="168" y="515"/>
                        <a:pt x="160" y="523"/>
                        <a:pt x="160" y="533"/>
                      </a:cubicBezTo>
                      <a:close/>
                      <a:moveTo>
                        <a:pt x="119" y="379"/>
                      </a:moveTo>
                      <a:cubicBezTo>
                        <a:pt x="119" y="369"/>
                        <a:pt x="111" y="361"/>
                        <a:pt x="101" y="361"/>
                      </a:cubicBezTo>
                      <a:cubicBezTo>
                        <a:pt x="91" y="361"/>
                        <a:pt x="83" y="369"/>
                        <a:pt x="83" y="379"/>
                      </a:cubicBezTo>
                      <a:cubicBezTo>
                        <a:pt x="83" y="388"/>
                        <a:pt x="91" y="396"/>
                        <a:pt x="101" y="396"/>
                      </a:cubicBezTo>
                      <a:cubicBezTo>
                        <a:pt x="111" y="396"/>
                        <a:pt x="119" y="388"/>
                        <a:pt x="119" y="379"/>
                      </a:cubicBezTo>
                      <a:close/>
                      <a:moveTo>
                        <a:pt x="391" y="379"/>
                      </a:moveTo>
                      <a:cubicBezTo>
                        <a:pt x="391" y="388"/>
                        <a:pt x="399" y="396"/>
                        <a:pt x="409" y="396"/>
                      </a:cubicBezTo>
                      <a:cubicBezTo>
                        <a:pt x="419" y="396"/>
                        <a:pt x="427" y="388"/>
                        <a:pt x="427" y="379"/>
                      </a:cubicBezTo>
                      <a:cubicBezTo>
                        <a:pt x="427" y="369"/>
                        <a:pt x="419" y="361"/>
                        <a:pt x="409" y="361"/>
                      </a:cubicBezTo>
                      <a:cubicBezTo>
                        <a:pt x="399" y="361"/>
                        <a:pt x="391" y="369"/>
                        <a:pt x="391" y="379"/>
                      </a:cubicBezTo>
                      <a:close/>
                      <a:moveTo>
                        <a:pt x="427" y="148"/>
                      </a:moveTo>
                      <a:cubicBezTo>
                        <a:pt x="427" y="138"/>
                        <a:pt x="419" y="130"/>
                        <a:pt x="409" y="130"/>
                      </a:cubicBezTo>
                      <a:cubicBezTo>
                        <a:pt x="399" y="130"/>
                        <a:pt x="391" y="138"/>
                        <a:pt x="391" y="148"/>
                      </a:cubicBezTo>
                      <a:cubicBezTo>
                        <a:pt x="391" y="158"/>
                        <a:pt x="399" y="166"/>
                        <a:pt x="409" y="166"/>
                      </a:cubicBezTo>
                      <a:cubicBezTo>
                        <a:pt x="419" y="166"/>
                        <a:pt x="427" y="158"/>
                        <a:pt x="427" y="148"/>
                      </a:cubicBezTo>
                      <a:close/>
                      <a:moveTo>
                        <a:pt x="391" y="610"/>
                      </a:moveTo>
                      <a:cubicBezTo>
                        <a:pt x="391" y="619"/>
                        <a:pt x="399" y="627"/>
                        <a:pt x="409" y="627"/>
                      </a:cubicBezTo>
                      <a:cubicBezTo>
                        <a:pt x="419" y="627"/>
                        <a:pt x="427" y="619"/>
                        <a:pt x="427" y="610"/>
                      </a:cubicBezTo>
                      <a:cubicBezTo>
                        <a:pt x="427" y="600"/>
                        <a:pt x="419" y="592"/>
                        <a:pt x="409" y="592"/>
                      </a:cubicBezTo>
                      <a:cubicBezTo>
                        <a:pt x="399" y="592"/>
                        <a:pt x="391" y="600"/>
                        <a:pt x="391" y="610"/>
                      </a:cubicBezTo>
                      <a:close/>
                      <a:moveTo>
                        <a:pt x="484" y="236"/>
                      </a:moveTo>
                      <a:cubicBezTo>
                        <a:pt x="431" y="236"/>
                        <a:pt x="431" y="236"/>
                        <a:pt x="431" y="236"/>
                      </a:cubicBezTo>
                      <a:cubicBezTo>
                        <a:pt x="425" y="236"/>
                        <a:pt x="420" y="241"/>
                        <a:pt x="420" y="247"/>
                      </a:cubicBezTo>
                      <a:cubicBezTo>
                        <a:pt x="420" y="341"/>
                        <a:pt x="420" y="341"/>
                        <a:pt x="420" y="341"/>
                      </a:cubicBezTo>
                      <a:cubicBezTo>
                        <a:pt x="436" y="346"/>
                        <a:pt x="448" y="361"/>
                        <a:pt x="448" y="379"/>
                      </a:cubicBezTo>
                      <a:cubicBezTo>
                        <a:pt x="448" y="401"/>
                        <a:pt x="431" y="418"/>
                        <a:pt x="409" y="418"/>
                      </a:cubicBezTo>
                      <a:cubicBezTo>
                        <a:pt x="387" y="418"/>
                        <a:pt x="369" y="401"/>
                        <a:pt x="369" y="379"/>
                      </a:cubicBezTo>
                      <a:cubicBezTo>
                        <a:pt x="369" y="361"/>
                        <a:pt x="382" y="346"/>
                        <a:pt x="398" y="341"/>
                      </a:cubicBezTo>
                      <a:cubicBezTo>
                        <a:pt x="398" y="247"/>
                        <a:pt x="398" y="247"/>
                        <a:pt x="398" y="247"/>
                      </a:cubicBezTo>
                      <a:cubicBezTo>
                        <a:pt x="398" y="229"/>
                        <a:pt x="413" y="214"/>
                        <a:pt x="431" y="214"/>
                      </a:cubicBezTo>
                      <a:cubicBezTo>
                        <a:pt x="484" y="214"/>
                        <a:pt x="484" y="214"/>
                        <a:pt x="484" y="214"/>
                      </a:cubicBezTo>
                      <a:cubicBezTo>
                        <a:pt x="484" y="116"/>
                        <a:pt x="484" y="116"/>
                        <a:pt x="484" y="116"/>
                      </a:cubicBezTo>
                      <a:cubicBezTo>
                        <a:pt x="474" y="87"/>
                        <a:pt x="450" y="64"/>
                        <a:pt x="419" y="55"/>
                      </a:cubicBezTo>
                      <a:cubicBezTo>
                        <a:pt x="392" y="48"/>
                        <a:pt x="365" y="53"/>
                        <a:pt x="343" y="67"/>
                      </a:cubicBezTo>
                      <a:cubicBezTo>
                        <a:pt x="343" y="137"/>
                        <a:pt x="343" y="137"/>
                        <a:pt x="343" y="137"/>
                      </a:cubicBezTo>
                      <a:cubicBezTo>
                        <a:pt x="371" y="137"/>
                        <a:pt x="371" y="137"/>
                        <a:pt x="371" y="137"/>
                      </a:cubicBezTo>
                      <a:cubicBezTo>
                        <a:pt x="376" y="120"/>
                        <a:pt x="391" y="108"/>
                        <a:pt x="409" y="108"/>
                      </a:cubicBezTo>
                      <a:cubicBezTo>
                        <a:pt x="431" y="108"/>
                        <a:pt x="448" y="126"/>
                        <a:pt x="448" y="148"/>
                      </a:cubicBezTo>
                      <a:cubicBezTo>
                        <a:pt x="448" y="170"/>
                        <a:pt x="431" y="187"/>
                        <a:pt x="409" y="187"/>
                      </a:cubicBezTo>
                      <a:cubicBezTo>
                        <a:pt x="391" y="187"/>
                        <a:pt x="376" y="175"/>
                        <a:pt x="371" y="159"/>
                      </a:cubicBezTo>
                      <a:cubicBezTo>
                        <a:pt x="343" y="159"/>
                        <a:pt x="343" y="159"/>
                        <a:pt x="343" y="159"/>
                      </a:cubicBezTo>
                      <a:cubicBezTo>
                        <a:pt x="343" y="445"/>
                        <a:pt x="343" y="445"/>
                        <a:pt x="343" y="445"/>
                      </a:cubicBezTo>
                      <a:cubicBezTo>
                        <a:pt x="387" y="445"/>
                        <a:pt x="387" y="445"/>
                        <a:pt x="387" y="445"/>
                      </a:cubicBezTo>
                      <a:cubicBezTo>
                        <a:pt x="405" y="445"/>
                        <a:pt x="420" y="459"/>
                        <a:pt x="420" y="478"/>
                      </a:cubicBezTo>
                      <a:cubicBezTo>
                        <a:pt x="420" y="572"/>
                        <a:pt x="420" y="572"/>
                        <a:pt x="420" y="572"/>
                      </a:cubicBezTo>
                      <a:cubicBezTo>
                        <a:pt x="436" y="577"/>
                        <a:pt x="448" y="592"/>
                        <a:pt x="448" y="610"/>
                      </a:cubicBezTo>
                      <a:cubicBezTo>
                        <a:pt x="448" y="631"/>
                        <a:pt x="431" y="649"/>
                        <a:pt x="409" y="649"/>
                      </a:cubicBezTo>
                      <a:cubicBezTo>
                        <a:pt x="387" y="649"/>
                        <a:pt x="369" y="631"/>
                        <a:pt x="369" y="610"/>
                      </a:cubicBezTo>
                      <a:cubicBezTo>
                        <a:pt x="369" y="592"/>
                        <a:pt x="382" y="577"/>
                        <a:pt x="398" y="572"/>
                      </a:cubicBezTo>
                      <a:cubicBezTo>
                        <a:pt x="398" y="478"/>
                        <a:pt x="398" y="478"/>
                        <a:pt x="398" y="478"/>
                      </a:cubicBezTo>
                      <a:cubicBezTo>
                        <a:pt x="398" y="471"/>
                        <a:pt x="393" y="467"/>
                        <a:pt x="387" y="467"/>
                      </a:cubicBezTo>
                      <a:cubicBezTo>
                        <a:pt x="343" y="467"/>
                        <a:pt x="343" y="467"/>
                        <a:pt x="343" y="467"/>
                      </a:cubicBezTo>
                      <a:cubicBezTo>
                        <a:pt x="343" y="690"/>
                        <a:pt x="343" y="690"/>
                        <a:pt x="343" y="690"/>
                      </a:cubicBezTo>
                      <a:cubicBezTo>
                        <a:pt x="365" y="704"/>
                        <a:pt x="392" y="709"/>
                        <a:pt x="419" y="702"/>
                      </a:cubicBezTo>
                      <a:cubicBezTo>
                        <a:pt x="450" y="693"/>
                        <a:pt x="474" y="670"/>
                        <a:pt x="484" y="641"/>
                      </a:cubicBezTo>
                      <a:lnTo>
                        <a:pt x="484" y="236"/>
                      </a:lnTo>
                      <a:close/>
                      <a:moveTo>
                        <a:pt x="132" y="225"/>
                      </a:moveTo>
                      <a:cubicBezTo>
                        <a:pt x="132" y="235"/>
                        <a:pt x="140" y="242"/>
                        <a:pt x="150" y="242"/>
                      </a:cubicBezTo>
                      <a:cubicBezTo>
                        <a:pt x="160" y="242"/>
                        <a:pt x="168" y="235"/>
                        <a:pt x="168" y="225"/>
                      </a:cubicBezTo>
                      <a:cubicBezTo>
                        <a:pt x="168" y="215"/>
                        <a:pt x="160" y="207"/>
                        <a:pt x="150" y="207"/>
                      </a:cubicBezTo>
                      <a:cubicBezTo>
                        <a:pt x="140" y="207"/>
                        <a:pt x="132" y="215"/>
                        <a:pt x="132" y="225"/>
                      </a:cubicBezTo>
                      <a:close/>
                    </a:path>
                  </a:pathLst>
                </a:custGeom>
                <a:solidFill>
                  <a:srgbClr val="5F90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29" name="正方形/長方形 28">
                  <a:extLst>
                    <a:ext uri="{FF2B5EF4-FFF2-40B4-BE49-F238E27FC236}">
                      <a16:creationId xmlns:a16="http://schemas.microsoft.com/office/drawing/2014/main" id="{E503A202-532B-7495-6239-CE3EA6E13F48}"/>
                    </a:ext>
                  </a:extLst>
                </p:cNvPr>
                <p:cNvSpPr/>
                <p:nvPr/>
              </p:nvSpPr>
              <p:spPr>
                <a:xfrm>
                  <a:off x="4208499" y="1419622"/>
                  <a:ext cx="1119585" cy="1116124"/>
                </a:xfrm>
                <a:prstGeom prst="rect">
                  <a:avLst/>
                </a:prstGeom>
                <a:noFill/>
                <a:ln>
                  <a:solidFill>
                    <a:schemeClr val="accent6">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sz="1600"/>
                </a:p>
              </p:txBody>
            </p:sp>
          </p:grpSp>
          <p:sp>
            <p:nvSpPr>
              <p:cNvPr id="30" name="Rectangle 83">
                <a:extLst>
                  <a:ext uri="{FF2B5EF4-FFF2-40B4-BE49-F238E27FC236}">
                    <a16:creationId xmlns:a16="http://schemas.microsoft.com/office/drawing/2014/main" id="{B8A35F2D-9AA5-A84C-E9D8-2093B3935BD6}"/>
                  </a:ext>
                </a:extLst>
              </p:cNvPr>
              <p:cNvSpPr>
                <a:spLocks noChangeArrowheads="1"/>
              </p:cNvSpPr>
              <p:nvPr/>
            </p:nvSpPr>
            <p:spPr bwMode="auto">
              <a:xfrm>
                <a:off x="7383781" y="699542"/>
                <a:ext cx="1055378" cy="334849"/>
              </a:xfrm>
              <a:prstGeom prst="rect">
                <a:avLst/>
              </a:prstGeom>
              <a:solidFill>
                <a:srgbClr val="54C3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31" name="Freeform 84">
                <a:extLst>
                  <a:ext uri="{FF2B5EF4-FFF2-40B4-BE49-F238E27FC236}">
                    <a16:creationId xmlns:a16="http://schemas.microsoft.com/office/drawing/2014/main" id="{D0110FE2-80CC-E26A-CBF7-A360DFC971A7}"/>
                  </a:ext>
                </a:extLst>
              </p:cNvPr>
              <p:cNvSpPr>
                <a:spLocks noEditPoints="1"/>
              </p:cNvSpPr>
              <p:nvPr/>
            </p:nvSpPr>
            <p:spPr bwMode="auto">
              <a:xfrm>
                <a:off x="7871526" y="1486191"/>
                <a:ext cx="79889" cy="83712"/>
              </a:xfrm>
              <a:custGeom>
                <a:avLst/>
                <a:gdLst>
                  <a:gd name="T0" fmla="*/ 37 w 57"/>
                  <a:gd name="T1" fmla="*/ 68 h 68"/>
                  <a:gd name="T2" fmla="*/ 0 w 57"/>
                  <a:gd name="T3" fmla="*/ 68 h 68"/>
                  <a:gd name="T4" fmla="*/ 0 w 57"/>
                  <a:gd name="T5" fmla="*/ 0 h 68"/>
                  <a:gd name="T6" fmla="*/ 37 w 57"/>
                  <a:gd name="T7" fmla="*/ 0 h 68"/>
                  <a:gd name="T8" fmla="*/ 37 w 57"/>
                  <a:gd name="T9" fmla="*/ 4 h 68"/>
                  <a:gd name="T10" fmla="*/ 5 w 57"/>
                  <a:gd name="T11" fmla="*/ 4 h 68"/>
                  <a:gd name="T12" fmla="*/ 5 w 57"/>
                  <a:gd name="T13" fmla="*/ 30 h 68"/>
                  <a:gd name="T14" fmla="*/ 35 w 57"/>
                  <a:gd name="T15" fmla="*/ 30 h 68"/>
                  <a:gd name="T16" fmla="*/ 35 w 57"/>
                  <a:gd name="T17" fmla="*/ 35 h 68"/>
                  <a:gd name="T18" fmla="*/ 5 w 57"/>
                  <a:gd name="T19" fmla="*/ 35 h 68"/>
                  <a:gd name="T20" fmla="*/ 5 w 57"/>
                  <a:gd name="T21" fmla="*/ 64 h 68"/>
                  <a:gd name="T22" fmla="*/ 37 w 57"/>
                  <a:gd name="T23" fmla="*/ 64 h 68"/>
                  <a:gd name="T24" fmla="*/ 37 w 57"/>
                  <a:gd name="T25" fmla="*/ 68 h 68"/>
                  <a:gd name="T26" fmla="*/ 53 w 57"/>
                  <a:gd name="T27" fmla="*/ 68 h 68"/>
                  <a:gd name="T28" fmla="*/ 53 w 57"/>
                  <a:gd name="T29" fmla="*/ 0 h 68"/>
                  <a:gd name="T30" fmla="*/ 57 w 57"/>
                  <a:gd name="T31" fmla="*/ 0 h 68"/>
                  <a:gd name="T32" fmla="*/ 57 w 57"/>
                  <a:gd name="T33" fmla="*/ 68 h 68"/>
                  <a:gd name="T34" fmla="*/ 53 w 57"/>
                  <a:gd name="T3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8">
                    <a:moveTo>
                      <a:pt x="37" y="68"/>
                    </a:moveTo>
                    <a:lnTo>
                      <a:pt x="0" y="68"/>
                    </a:lnTo>
                    <a:lnTo>
                      <a:pt x="0" y="0"/>
                    </a:lnTo>
                    <a:lnTo>
                      <a:pt x="37" y="0"/>
                    </a:lnTo>
                    <a:lnTo>
                      <a:pt x="37" y="4"/>
                    </a:lnTo>
                    <a:lnTo>
                      <a:pt x="5" y="4"/>
                    </a:lnTo>
                    <a:lnTo>
                      <a:pt x="5" y="30"/>
                    </a:lnTo>
                    <a:lnTo>
                      <a:pt x="35" y="30"/>
                    </a:lnTo>
                    <a:lnTo>
                      <a:pt x="35" y="35"/>
                    </a:lnTo>
                    <a:lnTo>
                      <a:pt x="5" y="35"/>
                    </a:lnTo>
                    <a:lnTo>
                      <a:pt x="5" y="64"/>
                    </a:lnTo>
                    <a:lnTo>
                      <a:pt x="37" y="64"/>
                    </a:lnTo>
                    <a:lnTo>
                      <a:pt x="37" y="68"/>
                    </a:lnTo>
                    <a:close/>
                    <a:moveTo>
                      <a:pt x="53" y="68"/>
                    </a:moveTo>
                    <a:lnTo>
                      <a:pt x="53" y="0"/>
                    </a:lnTo>
                    <a:lnTo>
                      <a:pt x="57" y="0"/>
                    </a:lnTo>
                    <a:lnTo>
                      <a:pt x="57" y="68"/>
                    </a:lnTo>
                    <a:lnTo>
                      <a:pt x="53" y="68"/>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32" name="Freeform 85">
                <a:extLst>
                  <a:ext uri="{FF2B5EF4-FFF2-40B4-BE49-F238E27FC236}">
                    <a16:creationId xmlns:a16="http://schemas.microsoft.com/office/drawing/2014/main" id="{5BD704C4-8791-936B-7B9A-AF1B7918D84F}"/>
                  </a:ext>
                </a:extLst>
              </p:cNvPr>
              <p:cNvSpPr>
                <a:spLocks noEditPoints="1"/>
              </p:cNvSpPr>
              <p:nvPr/>
            </p:nvSpPr>
            <p:spPr bwMode="auto">
              <a:xfrm>
                <a:off x="7572992" y="1596986"/>
                <a:ext cx="676955" cy="60322"/>
              </a:xfrm>
              <a:custGeom>
                <a:avLst/>
                <a:gdLst>
                  <a:gd name="T0" fmla="*/ 8 w 1093"/>
                  <a:gd name="T1" fmla="*/ 9 h 111"/>
                  <a:gd name="T2" fmla="*/ 0 w 1093"/>
                  <a:gd name="T3" fmla="*/ 111 h 111"/>
                  <a:gd name="T4" fmla="*/ 165 w 1093"/>
                  <a:gd name="T5" fmla="*/ 58 h 111"/>
                  <a:gd name="T6" fmla="*/ 96 w 1093"/>
                  <a:gd name="T7" fmla="*/ 110 h 111"/>
                  <a:gd name="T8" fmla="*/ 79 w 1093"/>
                  <a:gd name="T9" fmla="*/ 58 h 111"/>
                  <a:gd name="T10" fmla="*/ 154 w 1093"/>
                  <a:gd name="T11" fmla="*/ 44 h 111"/>
                  <a:gd name="T12" fmla="*/ 94 w 1093"/>
                  <a:gd name="T13" fmla="*/ 15 h 111"/>
                  <a:gd name="T14" fmla="*/ 131 w 1093"/>
                  <a:gd name="T15" fmla="*/ 28 h 111"/>
                  <a:gd name="T16" fmla="*/ 151 w 1093"/>
                  <a:gd name="T17" fmla="*/ 6 h 111"/>
                  <a:gd name="T18" fmla="*/ 155 w 1093"/>
                  <a:gd name="T19" fmla="*/ 4 h 111"/>
                  <a:gd name="T20" fmla="*/ 214 w 1093"/>
                  <a:gd name="T21" fmla="*/ 53 h 111"/>
                  <a:gd name="T22" fmla="*/ 214 w 1093"/>
                  <a:gd name="T23" fmla="*/ 53 h 111"/>
                  <a:gd name="T24" fmla="*/ 231 w 1093"/>
                  <a:gd name="T25" fmla="*/ 93 h 111"/>
                  <a:gd name="T26" fmla="*/ 232 w 1093"/>
                  <a:gd name="T27" fmla="*/ 26 h 111"/>
                  <a:gd name="T28" fmla="*/ 232 w 1093"/>
                  <a:gd name="T29" fmla="*/ 26 h 111"/>
                  <a:gd name="T30" fmla="*/ 255 w 1093"/>
                  <a:gd name="T31" fmla="*/ 12 h 111"/>
                  <a:gd name="T32" fmla="*/ 261 w 1093"/>
                  <a:gd name="T33" fmla="*/ 11 h 111"/>
                  <a:gd name="T34" fmla="*/ 379 w 1093"/>
                  <a:gd name="T35" fmla="*/ 35 h 111"/>
                  <a:gd name="T36" fmla="*/ 353 w 1093"/>
                  <a:gd name="T37" fmla="*/ 80 h 111"/>
                  <a:gd name="T38" fmla="*/ 318 w 1093"/>
                  <a:gd name="T39" fmla="*/ 58 h 111"/>
                  <a:gd name="T40" fmla="*/ 329 w 1093"/>
                  <a:gd name="T41" fmla="*/ 34 h 111"/>
                  <a:gd name="T42" fmla="*/ 328 w 1093"/>
                  <a:gd name="T43" fmla="*/ 4 h 111"/>
                  <a:gd name="T44" fmla="*/ 361 w 1093"/>
                  <a:gd name="T45" fmla="*/ 21 h 111"/>
                  <a:gd name="T46" fmla="*/ 410 w 1093"/>
                  <a:gd name="T47" fmla="*/ 69 h 111"/>
                  <a:gd name="T48" fmla="*/ 429 w 1093"/>
                  <a:gd name="T49" fmla="*/ 23 h 111"/>
                  <a:gd name="T50" fmla="*/ 444 w 1093"/>
                  <a:gd name="T51" fmla="*/ 98 h 111"/>
                  <a:gd name="T52" fmla="*/ 461 w 1093"/>
                  <a:gd name="T53" fmla="*/ 12 h 111"/>
                  <a:gd name="T54" fmla="*/ 498 w 1093"/>
                  <a:gd name="T55" fmla="*/ 71 h 111"/>
                  <a:gd name="T56" fmla="*/ 568 w 1093"/>
                  <a:gd name="T57" fmla="*/ 91 h 111"/>
                  <a:gd name="T58" fmla="*/ 552 w 1093"/>
                  <a:gd name="T59" fmla="*/ 53 h 111"/>
                  <a:gd name="T60" fmla="*/ 586 w 1093"/>
                  <a:gd name="T61" fmla="*/ 8 h 111"/>
                  <a:gd name="T62" fmla="*/ 656 w 1093"/>
                  <a:gd name="T63" fmla="*/ 75 h 111"/>
                  <a:gd name="T64" fmla="*/ 621 w 1093"/>
                  <a:gd name="T65" fmla="*/ 105 h 111"/>
                  <a:gd name="T66" fmla="*/ 644 w 1093"/>
                  <a:gd name="T67" fmla="*/ 50 h 111"/>
                  <a:gd name="T68" fmla="*/ 749 w 1093"/>
                  <a:gd name="T69" fmla="*/ 59 h 111"/>
                  <a:gd name="T70" fmla="*/ 749 w 1093"/>
                  <a:gd name="T71" fmla="*/ 59 h 111"/>
                  <a:gd name="T72" fmla="*/ 744 w 1093"/>
                  <a:gd name="T73" fmla="*/ 106 h 111"/>
                  <a:gd name="T74" fmla="*/ 760 w 1093"/>
                  <a:gd name="T75" fmla="*/ 43 h 111"/>
                  <a:gd name="T76" fmla="*/ 719 w 1093"/>
                  <a:gd name="T77" fmla="*/ 28 h 111"/>
                  <a:gd name="T78" fmla="*/ 759 w 1093"/>
                  <a:gd name="T79" fmla="*/ 10 h 111"/>
                  <a:gd name="T80" fmla="*/ 802 w 1093"/>
                  <a:gd name="T81" fmla="*/ 29 h 111"/>
                  <a:gd name="T82" fmla="*/ 775 w 1093"/>
                  <a:gd name="T83" fmla="*/ 43 h 111"/>
                  <a:gd name="T84" fmla="*/ 786 w 1093"/>
                  <a:gd name="T85" fmla="*/ 60 h 111"/>
                  <a:gd name="T86" fmla="*/ 798 w 1093"/>
                  <a:gd name="T87" fmla="*/ 7 h 111"/>
                  <a:gd name="T88" fmla="*/ 804 w 1093"/>
                  <a:gd name="T89" fmla="*/ 8 h 111"/>
                  <a:gd name="T90" fmla="*/ 891 w 1093"/>
                  <a:gd name="T91" fmla="*/ 91 h 111"/>
                  <a:gd name="T92" fmla="*/ 874 w 1093"/>
                  <a:gd name="T93" fmla="*/ 53 h 111"/>
                  <a:gd name="T94" fmla="*/ 909 w 1093"/>
                  <a:gd name="T95" fmla="*/ 8 h 111"/>
                  <a:gd name="T96" fmla="*/ 1014 w 1093"/>
                  <a:gd name="T97" fmla="*/ 23 h 111"/>
                  <a:gd name="T98" fmla="*/ 1011 w 1093"/>
                  <a:gd name="T99" fmla="*/ 106 h 111"/>
                  <a:gd name="T100" fmla="*/ 973 w 1093"/>
                  <a:gd name="T101" fmla="*/ 60 h 111"/>
                  <a:gd name="T102" fmla="*/ 938 w 1093"/>
                  <a:gd name="T103" fmla="*/ 16 h 111"/>
                  <a:gd name="T104" fmla="*/ 1014 w 1093"/>
                  <a:gd name="T105" fmla="*/ 23 h 111"/>
                  <a:gd name="T106" fmla="*/ 1085 w 1093"/>
                  <a:gd name="T107" fmla="*/ 105 h 111"/>
                  <a:gd name="T108" fmla="*/ 1093 w 1093"/>
                  <a:gd name="T10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93" h="111">
                    <a:moveTo>
                      <a:pt x="0" y="3"/>
                    </a:moveTo>
                    <a:cubicBezTo>
                      <a:pt x="30" y="3"/>
                      <a:pt x="30" y="3"/>
                      <a:pt x="30" y="3"/>
                    </a:cubicBezTo>
                    <a:cubicBezTo>
                      <a:pt x="30" y="9"/>
                      <a:pt x="30" y="9"/>
                      <a:pt x="30" y="9"/>
                    </a:cubicBezTo>
                    <a:cubicBezTo>
                      <a:pt x="8" y="9"/>
                      <a:pt x="8" y="9"/>
                      <a:pt x="8" y="9"/>
                    </a:cubicBezTo>
                    <a:cubicBezTo>
                      <a:pt x="8" y="105"/>
                      <a:pt x="8" y="105"/>
                      <a:pt x="8" y="105"/>
                    </a:cubicBezTo>
                    <a:cubicBezTo>
                      <a:pt x="30" y="105"/>
                      <a:pt x="30" y="105"/>
                      <a:pt x="30" y="105"/>
                    </a:cubicBezTo>
                    <a:cubicBezTo>
                      <a:pt x="30" y="111"/>
                      <a:pt x="30" y="111"/>
                      <a:pt x="30" y="111"/>
                    </a:cubicBezTo>
                    <a:cubicBezTo>
                      <a:pt x="0" y="111"/>
                      <a:pt x="0" y="111"/>
                      <a:pt x="0" y="111"/>
                    </a:cubicBezTo>
                    <a:lnTo>
                      <a:pt x="0" y="3"/>
                    </a:lnTo>
                    <a:close/>
                    <a:moveTo>
                      <a:pt x="154" y="44"/>
                    </a:moveTo>
                    <a:cubicBezTo>
                      <a:pt x="157" y="44"/>
                      <a:pt x="162" y="44"/>
                      <a:pt x="165" y="43"/>
                    </a:cubicBezTo>
                    <a:cubicBezTo>
                      <a:pt x="165" y="58"/>
                      <a:pt x="165" y="58"/>
                      <a:pt x="165" y="58"/>
                    </a:cubicBezTo>
                    <a:cubicBezTo>
                      <a:pt x="162" y="58"/>
                      <a:pt x="158" y="58"/>
                      <a:pt x="154" y="58"/>
                    </a:cubicBezTo>
                    <a:cubicBezTo>
                      <a:pt x="127" y="58"/>
                      <a:pt x="127" y="58"/>
                      <a:pt x="127" y="58"/>
                    </a:cubicBezTo>
                    <a:cubicBezTo>
                      <a:pt x="126" y="70"/>
                      <a:pt x="123" y="79"/>
                      <a:pt x="119" y="87"/>
                    </a:cubicBezTo>
                    <a:cubicBezTo>
                      <a:pt x="115" y="95"/>
                      <a:pt x="106" y="104"/>
                      <a:pt x="96" y="110"/>
                    </a:cubicBezTo>
                    <a:cubicBezTo>
                      <a:pt x="83" y="100"/>
                      <a:pt x="83" y="100"/>
                      <a:pt x="83" y="100"/>
                    </a:cubicBezTo>
                    <a:cubicBezTo>
                      <a:pt x="91" y="97"/>
                      <a:pt x="99" y="90"/>
                      <a:pt x="103" y="83"/>
                    </a:cubicBezTo>
                    <a:cubicBezTo>
                      <a:pt x="108" y="76"/>
                      <a:pt x="110" y="68"/>
                      <a:pt x="111" y="58"/>
                    </a:cubicBezTo>
                    <a:cubicBezTo>
                      <a:pt x="79" y="58"/>
                      <a:pt x="79" y="58"/>
                      <a:pt x="79" y="58"/>
                    </a:cubicBezTo>
                    <a:cubicBezTo>
                      <a:pt x="76" y="58"/>
                      <a:pt x="71" y="58"/>
                      <a:pt x="68" y="58"/>
                    </a:cubicBezTo>
                    <a:cubicBezTo>
                      <a:pt x="68" y="43"/>
                      <a:pt x="68" y="43"/>
                      <a:pt x="68" y="43"/>
                    </a:cubicBezTo>
                    <a:cubicBezTo>
                      <a:pt x="71" y="44"/>
                      <a:pt x="75" y="44"/>
                      <a:pt x="79" y="44"/>
                    </a:cubicBezTo>
                    <a:lnTo>
                      <a:pt x="154" y="44"/>
                    </a:lnTo>
                    <a:close/>
                    <a:moveTo>
                      <a:pt x="94" y="28"/>
                    </a:moveTo>
                    <a:cubicBezTo>
                      <a:pt x="90" y="28"/>
                      <a:pt x="85" y="28"/>
                      <a:pt x="81" y="29"/>
                    </a:cubicBezTo>
                    <a:cubicBezTo>
                      <a:pt x="81" y="14"/>
                      <a:pt x="81" y="14"/>
                      <a:pt x="81" y="14"/>
                    </a:cubicBezTo>
                    <a:cubicBezTo>
                      <a:pt x="85" y="14"/>
                      <a:pt x="90" y="15"/>
                      <a:pt x="94" y="15"/>
                    </a:cubicBezTo>
                    <a:cubicBezTo>
                      <a:pt x="131" y="15"/>
                      <a:pt x="131" y="15"/>
                      <a:pt x="131" y="15"/>
                    </a:cubicBezTo>
                    <a:cubicBezTo>
                      <a:pt x="135" y="15"/>
                      <a:pt x="140" y="14"/>
                      <a:pt x="144" y="14"/>
                    </a:cubicBezTo>
                    <a:cubicBezTo>
                      <a:pt x="144" y="29"/>
                      <a:pt x="144" y="29"/>
                      <a:pt x="144" y="29"/>
                    </a:cubicBezTo>
                    <a:cubicBezTo>
                      <a:pt x="140" y="28"/>
                      <a:pt x="135" y="28"/>
                      <a:pt x="131" y="28"/>
                    </a:cubicBezTo>
                    <a:lnTo>
                      <a:pt x="94" y="28"/>
                    </a:lnTo>
                    <a:close/>
                    <a:moveTo>
                      <a:pt x="151" y="26"/>
                    </a:moveTo>
                    <a:cubicBezTo>
                      <a:pt x="148" y="21"/>
                      <a:pt x="145" y="14"/>
                      <a:pt x="141" y="9"/>
                    </a:cubicBezTo>
                    <a:cubicBezTo>
                      <a:pt x="151" y="6"/>
                      <a:pt x="151" y="6"/>
                      <a:pt x="151" y="6"/>
                    </a:cubicBezTo>
                    <a:cubicBezTo>
                      <a:pt x="154" y="10"/>
                      <a:pt x="158" y="17"/>
                      <a:pt x="160" y="21"/>
                    </a:cubicBezTo>
                    <a:lnTo>
                      <a:pt x="151" y="26"/>
                    </a:lnTo>
                    <a:close/>
                    <a:moveTo>
                      <a:pt x="164" y="20"/>
                    </a:moveTo>
                    <a:cubicBezTo>
                      <a:pt x="162" y="15"/>
                      <a:pt x="158" y="9"/>
                      <a:pt x="155" y="4"/>
                    </a:cubicBezTo>
                    <a:cubicBezTo>
                      <a:pt x="164" y="0"/>
                      <a:pt x="164" y="0"/>
                      <a:pt x="164" y="0"/>
                    </a:cubicBezTo>
                    <a:cubicBezTo>
                      <a:pt x="167" y="5"/>
                      <a:pt x="172" y="12"/>
                      <a:pt x="174" y="16"/>
                    </a:cubicBezTo>
                    <a:lnTo>
                      <a:pt x="164" y="20"/>
                    </a:lnTo>
                    <a:close/>
                    <a:moveTo>
                      <a:pt x="214" y="53"/>
                    </a:moveTo>
                    <a:cubicBezTo>
                      <a:pt x="205" y="65"/>
                      <a:pt x="205" y="65"/>
                      <a:pt x="205" y="65"/>
                    </a:cubicBezTo>
                    <a:cubicBezTo>
                      <a:pt x="199" y="61"/>
                      <a:pt x="187" y="53"/>
                      <a:pt x="179" y="49"/>
                    </a:cubicBezTo>
                    <a:cubicBezTo>
                      <a:pt x="187" y="36"/>
                      <a:pt x="187" y="36"/>
                      <a:pt x="187" y="36"/>
                    </a:cubicBezTo>
                    <a:cubicBezTo>
                      <a:pt x="195" y="40"/>
                      <a:pt x="208" y="48"/>
                      <a:pt x="214" y="53"/>
                    </a:cubicBezTo>
                    <a:close/>
                    <a:moveTo>
                      <a:pt x="223" y="79"/>
                    </a:moveTo>
                    <a:cubicBezTo>
                      <a:pt x="243" y="68"/>
                      <a:pt x="259" y="52"/>
                      <a:pt x="268" y="36"/>
                    </a:cubicBezTo>
                    <a:cubicBezTo>
                      <a:pt x="277" y="51"/>
                      <a:pt x="277" y="51"/>
                      <a:pt x="277" y="51"/>
                    </a:cubicBezTo>
                    <a:cubicBezTo>
                      <a:pt x="266" y="67"/>
                      <a:pt x="250" y="82"/>
                      <a:pt x="231" y="93"/>
                    </a:cubicBezTo>
                    <a:cubicBezTo>
                      <a:pt x="219" y="99"/>
                      <a:pt x="203" y="105"/>
                      <a:pt x="193" y="107"/>
                    </a:cubicBezTo>
                    <a:cubicBezTo>
                      <a:pt x="184" y="92"/>
                      <a:pt x="184" y="92"/>
                      <a:pt x="184" y="92"/>
                    </a:cubicBezTo>
                    <a:cubicBezTo>
                      <a:pt x="197" y="90"/>
                      <a:pt x="211" y="86"/>
                      <a:pt x="223" y="79"/>
                    </a:cubicBezTo>
                    <a:close/>
                    <a:moveTo>
                      <a:pt x="232" y="26"/>
                    </a:moveTo>
                    <a:cubicBezTo>
                      <a:pt x="223" y="39"/>
                      <a:pt x="223" y="39"/>
                      <a:pt x="223" y="39"/>
                    </a:cubicBezTo>
                    <a:cubicBezTo>
                      <a:pt x="217" y="35"/>
                      <a:pt x="205" y="27"/>
                      <a:pt x="197" y="23"/>
                    </a:cubicBezTo>
                    <a:cubicBezTo>
                      <a:pt x="205" y="10"/>
                      <a:pt x="205" y="10"/>
                      <a:pt x="205" y="10"/>
                    </a:cubicBezTo>
                    <a:cubicBezTo>
                      <a:pt x="213" y="14"/>
                      <a:pt x="226" y="22"/>
                      <a:pt x="232" y="26"/>
                    </a:cubicBezTo>
                    <a:close/>
                    <a:moveTo>
                      <a:pt x="266" y="30"/>
                    </a:moveTo>
                    <a:cubicBezTo>
                      <a:pt x="256" y="34"/>
                      <a:pt x="256" y="34"/>
                      <a:pt x="256" y="34"/>
                    </a:cubicBezTo>
                    <a:cubicBezTo>
                      <a:pt x="253" y="27"/>
                      <a:pt x="250" y="22"/>
                      <a:pt x="246" y="16"/>
                    </a:cubicBezTo>
                    <a:cubicBezTo>
                      <a:pt x="255" y="12"/>
                      <a:pt x="255" y="12"/>
                      <a:pt x="255" y="12"/>
                    </a:cubicBezTo>
                    <a:cubicBezTo>
                      <a:pt x="259" y="17"/>
                      <a:pt x="263" y="25"/>
                      <a:pt x="266" y="30"/>
                    </a:cubicBezTo>
                    <a:close/>
                    <a:moveTo>
                      <a:pt x="282" y="24"/>
                    </a:moveTo>
                    <a:cubicBezTo>
                      <a:pt x="272" y="28"/>
                      <a:pt x="272" y="28"/>
                      <a:pt x="272" y="28"/>
                    </a:cubicBezTo>
                    <a:cubicBezTo>
                      <a:pt x="269" y="21"/>
                      <a:pt x="266" y="16"/>
                      <a:pt x="261" y="11"/>
                    </a:cubicBezTo>
                    <a:cubicBezTo>
                      <a:pt x="271" y="7"/>
                      <a:pt x="271" y="7"/>
                      <a:pt x="271" y="7"/>
                    </a:cubicBezTo>
                    <a:cubicBezTo>
                      <a:pt x="275" y="11"/>
                      <a:pt x="279" y="19"/>
                      <a:pt x="282" y="24"/>
                    </a:cubicBezTo>
                    <a:close/>
                    <a:moveTo>
                      <a:pt x="383" y="27"/>
                    </a:moveTo>
                    <a:cubicBezTo>
                      <a:pt x="381" y="29"/>
                      <a:pt x="380" y="32"/>
                      <a:pt x="379" y="35"/>
                    </a:cubicBezTo>
                    <a:cubicBezTo>
                      <a:pt x="376" y="44"/>
                      <a:pt x="370" y="56"/>
                      <a:pt x="363" y="67"/>
                    </a:cubicBezTo>
                    <a:cubicBezTo>
                      <a:pt x="367" y="70"/>
                      <a:pt x="371" y="72"/>
                      <a:pt x="374" y="74"/>
                    </a:cubicBezTo>
                    <a:cubicBezTo>
                      <a:pt x="363" y="88"/>
                      <a:pt x="363" y="88"/>
                      <a:pt x="363" y="88"/>
                    </a:cubicBezTo>
                    <a:cubicBezTo>
                      <a:pt x="361" y="85"/>
                      <a:pt x="357" y="83"/>
                      <a:pt x="353" y="80"/>
                    </a:cubicBezTo>
                    <a:cubicBezTo>
                      <a:pt x="342" y="91"/>
                      <a:pt x="329" y="101"/>
                      <a:pt x="310" y="108"/>
                    </a:cubicBezTo>
                    <a:cubicBezTo>
                      <a:pt x="297" y="97"/>
                      <a:pt x="297" y="97"/>
                      <a:pt x="297" y="97"/>
                    </a:cubicBezTo>
                    <a:cubicBezTo>
                      <a:pt x="317" y="90"/>
                      <a:pt x="330" y="81"/>
                      <a:pt x="340" y="71"/>
                    </a:cubicBezTo>
                    <a:cubicBezTo>
                      <a:pt x="332" y="66"/>
                      <a:pt x="324" y="61"/>
                      <a:pt x="318" y="58"/>
                    </a:cubicBezTo>
                    <a:cubicBezTo>
                      <a:pt x="328" y="47"/>
                      <a:pt x="328" y="47"/>
                      <a:pt x="328" y="47"/>
                    </a:cubicBezTo>
                    <a:cubicBezTo>
                      <a:pt x="334" y="50"/>
                      <a:pt x="342" y="54"/>
                      <a:pt x="350" y="59"/>
                    </a:cubicBezTo>
                    <a:cubicBezTo>
                      <a:pt x="355" y="51"/>
                      <a:pt x="360" y="41"/>
                      <a:pt x="362" y="34"/>
                    </a:cubicBezTo>
                    <a:cubicBezTo>
                      <a:pt x="329" y="34"/>
                      <a:pt x="329" y="34"/>
                      <a:pt x="329" y="34"/>
                    </a:cubicBezTo>
                    <a:cubicBezTo>
                      <a:pt x="321" y="45"/>
                      <a:pt x="310" y="56"/>
                      <a:pt x="298" y="64"/>
                    </a:cubicBezTo>
                    <a:cubicBezTo>
                      <a:pt x="286" y="54"/>
                      <a:pt x="286" y="54"/>
                      <a:pt x="286" y="54"/>
                    </a:cubicBezTo>
                    <a:cubicBezTo>
                      <a:pt x="306" y="42"/>
                      <a:pt x="317" y="26"/>
                      <a:pt x="322" y="16"/>
                    </a:cubicBezTo>
                    <a:cubicBezTo>
                      <a:pt x="324" y="13"/>
                      <a:pt x="327" y="8"/>
                      <a:pt x="328" y="4"/>
                    </a:cubicBezTo>
                    <a:cubicBezTo>
                      <a:pt x="344" y="9"/>
                      <a:pt x="344" y="9"/>
                      <a:pt x="344" y="9"/>
                    </a:cubicBezTo>
                    <a:cubicBezTo>
                      <a:pt x="342" y="13"/>
                      <a:pt x="339" y="19"/>
                      <a:pt x="337" y="21"/>
                    </a:cubicBezTo>
                    <a:cubicBezTo>
                      <a:pt x="337" y="21"/>
                      <a:pt x="337" y="21"/>
                      <a:pt x="337" y="21"/>
                    </a:cubicBezTo>
                    <a:cubicBezTo>
                      <a:pt x="361" y="21"/>
                      <a:pt x="361" y="21"/>
                      <a:pt x="361" y="21"/>
                    </a:cubicBezTo>
                    <a:cubicBezTo>
                      <a:pt x="364" y="21"/>
                      <a:pt x="368" y="21"/>
                      <a:pt x="371" y="20"/>
                    </a:cubicBezTo>
                    <a:lnTo>
                      <a:pt x="383" y="27"/>
                    </a:lnTo>
                    <a:close/>
                    <a:moveTo>
                      <a:pt x="390" y="97"/>
                    </a:moveTo>
                    <a:cubicBezTo>
                      <a:pt x="401" y="89"/>
                      <a:pt x="407" y="79"/>
                      <a:pt x="410" y="69"/>
                    </a:cubicBezTo>
                    <a:cubicBezTo>
                      <a:pt x="413" y="59"/>
                      <a:pt x="413" y="37"/>
                      <a:pt x="413" y="23"/>
                    </a:cubicBezTo>
                    <a:cubicBezTo>
                      <a:pt x="413" y="19"/>
                      <a:pt x="413" y="15"/>
                      <a:pt x="412" y="13"/>
                    </a:cubicBezTo>
                    <a:cubicBezTo>
                      <a:pt x="429" y="13"/>
                      <a:pt x="429" y="13"/>
                      <a:pt x="429" y="13"/>
                    </a:cubicBezTo>
                    <a:cubicBezTo>
                      <a:pt x="429" y="13"/>
                      <a:pt x="429" y="18"/>
                      <a:pt x="429" y="23"/>
                    </a:cubicBezTo>
                    <a:cubicBezTo>
                      <a:pt x="429" y="37"/>
                      <a:pt x="428" y="61"/>
                      <a:pt x="425" y="73"/>
                    </a:cubicBezTo>
                    <a:cubicBezTo>
                      <a:pt x="422" y="86"/>
                      <a:pt x="414" y="97"/>
                      <a:pt x="405" y="106"/>
                    </a:cubicBezTo>
                    <a:lnTo>
                      <a:pt x="390" y="97"/>
                    </a:lnTo>
                    <a:close/>
                    <a:moveTo>
                      <a:pt x="444" y="98"/>
                    </a:moveTo>
                    <a:cubicBezTo>
                      <a:pt x="444" y="96"/>
                      <a:pt x="445" y="93"/>
                      <a:pt x="445" y="90"/>
                    </a:cubicBezTo>
                    <a:cubicBezTo>
                      <a:pt x="445" y="22"/>
                      <a:pt x="445" y="22"/>
                      <a:pt x="445" y="22"/>
                    </a:cubicBezTo>
                    <a:cubicBezTo>
                      <a:pt x="445" y="17"/>
                      <a:pt x="444" y="13"/>
                      <a:pt x="444" y="12"/>
                    </a:cubicBezTo>
                    <a:cubicBezTo>
                      <a:pt x="461" y="12"/>
                      <a:pt x="461" y="12"/>
                      <a:pt x="461" y="12"/>
                    </a:cubicBezTo>
                    <a:cubicBezTo>
                      <a:pt x="461" y="13"/>
                      <a:pt x="460" y="17"/>
                      <a:pt x="460" y="23"/>
                    </a:cubicBezTo>
                    <a:cubicBezTo>
                      <a:pt x="460" y="83"/>
                      <a:pt x="460" y="83"/>
                      <a:pt x="460" y="83"/>
                    </a:cubicBezTo>
                    <a:cubicBezTo>
                      <a:pt x="470" y="79"/>
                      <a:pt x="481" y="70"/>
                      <a:pt x="489" y="59"/>
                    </a:cubicBezTo>
                    <a:cubicBezTo>
                      <a:pt x="498" y="71"/>
                      <a:pt x="498" y="71"/>
                      <a:pt x="498" y="71"/>
                    </a:cubicBezTo>
                    <a:cubicBezTo>
                      <a:pt x="488" y="84"/>
                      <a:pt x="471" y="96"/>
                      <a:pt x="459" y="103"/>
                    </a:cubicBezTo>
                    <a:cubicBezTo>
                      <a:pt x="456" y="104"/>
                      <a:pt x="455" y="105"/>
                      <a:pt x="453" y="106"/>
                    </a:cubicBezTo>
                    <a:lnTo>
                      <a:pt x="444" y="98"/>
                    </a:lnTo>
                    <a:close/>
                    <a:moveTo>
                      <a:pt x="568" y="91"/>
                    </a:moveTo>
                    <a:cubicBezTo>
                      <a:pt x="568" y="96"/>
                      <a:pt x="568" y="103"/>
                      <a:pt x="569" y="106"/>
                    </a:cubicBezTo>
                    <a:cubicBezTo>
                      <a:pt x="551" y="106"/>
                      <a:pt x="551" y="106"/>
                      <a:pt x="551" y="106"/>
                    </a:cubicBezTo>
                    <a:cubicBezTo>
                      <a:pt x="551" y="103"/>
                      <a:pt x="552" y="96"/>
                      <a:pt x="552" y="91"/>
                    </a:cubicBezTo>
                    <a:cubicBezTo>
                      <a:pt x="552" y="53"/>
                      <a:pt x="552" y="53"/>
                      <a:pt x="552" y="53"/>
                    </a:cubicBezTo>
                    <a:cubicBezTo>
                      <a:pt x="540" y="59"/>
                      <a:pt x="525" y="65"/>
                      <a:pt x="512" y="69"/>
                    </a:cubicBezTo>
                    <a:cubicBezTo>
                      <a:pt x="504" y="54"/>
                      <a:pt x="504" y="54"/>
                      <a:pt x="504" y="54"/>
                    </a:cubicBezTo>
                    <a:cubicBezTo>
                      <a:pt x="524" y="50"/>
                      <a:pt x="543" y="42"/>
                      <a:pt x="556" y="34"/>
                    </a:cubicBezTo>
                    <a:cubicBezTo>
                      <a:pt x="568" y="26"/>
                      <a:pt x="580" y="16"/>
                      <a:pt x="586" y="8"/>
                    </a:cubicBezTo>
                    <a:cubicBezTo>
                      <a:pt x="599" y="19"/>
                      <a:pt x="599" y="19"/>
                      <a:pt x="599" y="19"/>
                    </a:cubicBezTo>
                    <a:cubicBezTo>
                      <a:pt x="590" y="27"/>
                      <a:pt x="580" y="36"/>
                      <a:pt x="568" y="44"/>
                    </a:cubicBezTo>
                    <a:lnTo>
                      <a:pt x="568" y="91"/>
                    </a:lnTo>
                    <a:close/>
                    <a:moveTo>
                      <a:pt x="656" y="75"/>
                    </a:moveTo>
                    <a:cubicBezTo>
                      <a:pt x="675" y="63"/>
                      <a:pt x="690" y="45"/>
                      <a:pt x="698" y="30"/>
                    </a:cubicBezTo>
                    <a:cubicBezTo>
                      <a:pt x="707" y="46"/>
                      <a:pt x="707" y="46"/>
                      <a:pt x="707" y="46"/>
                    </a:cubicBezTo>
                    <a:cubicBezTo>
                      <a:pt x="698" y="62"/>
                      <a:pt x="682" y="78"/>
                      <a:pt x="664" y="89"/>
                    </a:cubicBezTo>
                    <a:cubicBezTo>
                      <a:pt x="652" y="96"/>
                      <a:pt x="637" y="102"/>
                      <a:pt x="621" y="105"/>
                    </a:cubicBezTo>
                    <a:cubicBezTo>
                      <a:pt x="611" y="90"/>
                      <a:pt x="611" y="90"/>
                      <a:pt x="611" y="90"/>
                    </a:cubicBezTo>
                    <a:cubicBezTo>
                      <a:pt x="629" y="87"/>
                      <a:pt x="644" y="81"/>
                      <a:pt x="656" y="75"/>
                    </a:cubicBezTo>
                    <a:close/>
                    <a:moveTo>
                      <a:pt x="656" y="37"/>
                    </a:moveTo>
                    <a:cubicBezTo>
                      <a:pt x="644" y="50"/>
                      <a:pt x="644" y="50"/>
                      <a:pt x="644" y="50"/>
                    </a:cubicBezTo>
                    <a:cubicBezTo>
                      <a:pt x="638" y="43"/>
                      <a:pt x="623" y="30"/>
                      <a:pt x="615" y="25"/>
                    </a:cubicBezTo>
                    <a:cubicBezTo>
                      <a:pt x="626" y="13"/>
                      <a:pt x="626" y="13"/>
                      <a:pt x="626" y="13"/>
                    </a:cubicBezTo>
                    <a:cubicBezTo>
                      <a:pt x="634" y="18"/>
                      <a:pt x="649" y="30"/>
                      <a:pt x="656" y="37"/>
                    </a:cubicBezTo>
                    <a:close/>
                    <a:moveTo>
                      <a:pt x="749" y="59"/>
                    </a:moveTo>
                    <a:cubicBezTo>
                      <a:pt x="744" y="70"/>
                      <a:pt x="733" y="85"/>
                      <a:pt x="727" y="92"/>
                    </a:cubicBezTo>
                    <a:cubicBezTo>
                      <a:pt x="714" y="83"/>
                      <a:pt x="714" y="83"/>
                      <a:pt x="714" y="83"/>
                    </a:cubicBezTo>
                    <a:cubicBezTo>
                      <a:pt x="722" y="76"/>
                      <a:pt x="731" y="63"/>
                      <a:pt x="736" y="53"/>
                    </a:cubicBezTo>
                    <a:lnTo>
                      <a:pt x="749" y="59"/>
                    </a:lnTo>
                    <a:close/>
                    <a:moveTo>
                      <a:pt x="775" y="43"/>
                    </a:moveTo>
                    <a:cubicBezTo>
                      <a:pt x="775" y="97"/>
                      <a:pt x="775" y="97"/>
                      <a:pt x="775" y="97"/>
                    </a:cubicBezTo>
                    <a:cubicBezTo>
                      <a:pt x="775" y="103"/>
                      <a:pt x="771" y="107"/>
                      <a:pt x="763" y="107"/>
                    </a:cubicBezTo>
                    <a:cubicBezTo>
                      <a:pt x="757" y="107"/>
                      <a:pt x="750" y="107"/>
                      <a:pt x="744" y="106"/>
                    </a:cubicBezTo>
                    <a:cubicBezTo>
                      <a:pt x="743" y="92"/>
                      <a:pt x="743" y="92"/>
                      <a:pt x="743" y="92"/>
                    </a:cubicBezTo>
                    <a:cubicBezTo>
                      <a:pt x="748" y="93"/>
                      <a:pt x="753" y="93"/>
                      <a:pt x="756" y="93"/>
                    </a:cubicBezTo>
                    <a:cubicBezTo>
                      <a:pt x="759" y="93"/>
                      <a:pt x="760" y="92"/>
                      <a:pt x="760" y="89"/>
                    </a:cubicBezTo>
                    <a:cubicBezTo>
                      <a:pt x="760" y="85"/>
                      <a:pt x="760" y="48"/>
                      <a:pt x="760" y="43"/>
                    </a:cubicBezTo>
                    <a:cubicBezTo>
                      <a:pt x="760" y="43"/>
                      <a:pt x="760" y="43"/>
                      <a:pt x="760" y="43"/>
                    </a:cubicBezTo>
                    <a:cubicBezTo>
                      <a:pt x="731" y="43"/>
                      <a:pt x="731" y="43"/>
                      <a:pt x="731" y="43"/>
                    </a:cubicBezTo>
                    <a:cubicBezTo>
                      <a:pt x="727" y="43"/>
                      <a:pt x="723" y="43"/>
                      <a:pt x="719" y="43"/>
                    </a:cubicBezTo>
                    <a:cubicBezTo>
                      <a:pt x="719" y="28"/>
                      <a:pt x="719" y="28"/>
                      <a:pt x="719" y="28"/>
                    </a:cubicBezTo>
                    <a:cubicBezTo>
                      <a:pt x="723" y="29"/>
                      <a:pt x="727" y="29"/>
                      <a:pt x="731" y="29"/>
                    </a:cubicBezTo>
                    <a:cubicBezTo>
                      <a:pt x="760" y="29"/>
                      <a:pt x="760" y="29"/>
                      <a:pt x="760" y="29"/>
                    </a:cubicBezTo>
                    <a:cubicBezTo>
                      <a:pt x="760" y="20"/>
                      <a:pt x="760" y="20"/>
                      <a:pt x="760" y="20"/>
                    </a:cubicBezTo>
                    <a:cubicBezTo>
                      <a:pt x="760" y="17"/>
                      <a:pt x="759" y="12"/>
                      <a:pt x="759" y="10"/>
                    </a:cubicBezTo>
                    <a:cubicBezTo>
                      <a:pt x="776" y="10"/>
                      <a:pt x="776" y="10"/>
                      <a:pt x="776" y="10"/>
                    </a:cubicBezTo>
                    <a:cubicBezTo>
                      <a:pt x="776" y="11"/>
                      <a:pt x="775" y="17"/>
                      <a:pt x="775" y="20"/>
                    </a:cubicBezTo>
                    <a:cubicBezTo>
                      <a:pt x="775" y="29"/>
                      <a:pt x="775" y="29"/>
                      <a:pt x="775" y="29"/>
                    </a:cubicBezTo>
                    <a:cubicBezTo>
                      <a:pt x="802" y="29"/>
                      <a:pt x="802" y="29"/>
                      <a:pt x="802" y="29"/>
                    </a:cubicBezTo>
                    <a:cubicBezTo>
                      <a:pt x="805" y="29"/>
                      <a:pt x="810" y="29"/>
                      <a:pt x="813" y="28"/>
                    </a:cubicBezTo>
                    <a:cubicBezTo>
                      <a:pt x="813" y="43"/>
                      <a:pt x="813" y="43"/>
                      <a:pt x="813" y="43"/>
                    </a:cubicBezTo>
                    <a:cubicBezTo>
                      <a:pt x="810" y="43"/>
                      <a:pt x="805" y="43"/>
                      <a:pt x="802" y="43"/>
                    </a:cubicBezTo>
                    <a:lnTo>
                      <a:pt x="775" y="43"/>
                    </a:lnTo>
                    <a:close/>
                    <a:moveTo>
                      <a:pt x="799" y="53"/>
                    </a:moveTo>
                    <a:cubicBezTo>
                      <a:pt x="804" y="60"/>
                      <a:pt x="814" y="75"/>
                      <a:pt x="818" y="83"/>
                    </a:cubicBezTo>
                    <a:cubicBezTo>
                      <a:pt x="805" y="91"/>
                      <a:pt x="805" y="91"/>
                      <a:pt x="805" y="91"/>
                    </a:cubicBezTo>
                    <a:cubicBezTo>
                      <a:pt x="800" y="81"/>
                      <a:pt x="792" y="67"/>
                      <a:pt x="786" y="60"/>
                    </a:cubicBezTo>
                    <a:lnTo>
                      <a:pt x="799" y="53"/>
                    </a:lnTo>
                    <a:close/>
                    <a:moveTo>
                      <a:pt x="797" y="26"/>
                    </a:moveTo>
                    <a:cubicBezTo>
                      <a:pt x="795" y="22"/>
                      <a:pt x="792" y="16"/>
                      <a:pt x="789" y="11"/>
                    </a:cubicBezTo>
                    <a:cubicBezTo>
                      <a:pt x="798" y="7"/>
                      <a:pt x="798" y="7"/>
                      <a:pt x="798" y="7"/>
                    </a:cubicBezTo>
                    <a:cubicBezTo>
                      <a:pt x="801" y="12"/>
                      <a:pt x="805" y="18"/>
                      <a:pt x="807" y="23"/>
                    </a:cubicBezTo>
                    <a:lnTo>
                      <a:pt x="797" y="26"/>
                    </a:lnTo>
                    <a:close/>
                    <a:moveTo>
                      <a:pt x="813" y="23"/>
                    </a:moveTo>
                    <a:cubicBezTo>
                      <a:pt x="810" y="18"/>
                      <a:pt x="807" y="12"/>
                      <a:pt x="804" y="8"/>
                    </a:cubicBezTo>
                    <a:cubicBezTo>
                      <a:pt x="813" y="4"/>
                      <a:pt x="813" y="4"/>
                      <a:pt x="813" y="4"/>
                    </a:cubicBezTo>
                    <a:cubicBezTo>
                      <a:pt x="816" y="8"/>
                      <a:pt x="820" y="15"/>
                      <a:pt x="822" y="19"/>
                    </a:cubicBezTo>
                    <a:lnTo>
                      <a:pt x="813" y="23"/>
                    </a:lnTo>
                    <a:close/>
                    <a:moveTo>
                      <a:pt x="891" y="91"/>
                    </a:moveTo>
                    <a:cubicBezTo>
                      <a:pt x="891" y="96"/>
                      <a:pt x="891" y="103"/>
                      <a:pt x="892" y="106"/>
                    </a:cubicBezTo>
                    <a:cubicBezTo>
                      <a:pt x="873" y="106"/>
                      <a:pt x="873" y="106"/>
                      <a:pt x="873" y="106"/>
                    </a:cubicBezTo>
                    <a:cubicBezTo>
                      <a:pt x="874" y="103"/>
                      <a:pt x="874" y="96"/>
                      <a:pt x="874" y="91"/>
                    </a:cubicBezTo>
                    <a:cubicBezTo>
                      <a:pt x="874" y="53"/>
                      <a:pt x="874" y="53"/>
                      <a:pt x="874" y="53"/>
                    </a:cubicBezTo>
                    <a:cubicBezTo>
                      <a:pt x="862" y="59"/>
                      <a:pt x="848" y="65"/>
                      <a:pt x="835" y="69"/>
                    </a:cubicBezTo>
                    <a:cubicBezTo>
                      <a:pt x="826" y="54"/>
                      <a:pt x="826" y="54"/>
                      <a:pt x="826" y="54"/>
                    </a:cubicBezTo>
                    <a:cubicBezTo>
                      <a:pt x="846" y="50"/>
                      <a:pt x="866" y="42"/>
                      <a:pt x="879" y="34"/>
                    </a:cubicBezTo>
                    <a:cubicBezTo>
                      <a:pt x="890" y="26"/>
                      <a:pt x="902" y="16"/>
                      <a:pt x="909" y="8"/>
                    </a:cubicBezTo>
                    <a:cubicBezTo>
                      <a:pt x="921" y="19"/>
                      <a:pt x="921" y="19"/>
                      <a:pt x="921" y="19"/>
                    </a:cubicBezTo>
                    <a:cubicBezTo>
                      <a:pt x="912" y="27"/>
                      <a:pt x="902" y="36"/>
                      <a:pt x="891" y="44"/>
                    </a:cubicBezTo>
                    <a:lnTo>
                      <a:pt x="891" y="91"/>
                    </a:lnTo>
                    <a:close/>
                    <a:moveTo>
                      <a:pt x="1014" y="23"/>
                    </a:moveTo>
                    <a:cubicBezTo>
                      <a:pt x="1013" y="24"/>
                      <a:pt x="1011" y="27"/>
                      <a:pt x="1010" y="30"/>
                    </a:cubicBezTo>
                    <a:cubicBezTo>
                      <a:pt x="1006" y="39"/>
                      <a:pt x="999" y="51"/>
                      <a:pt x="991" y="61"/>
                    </a:cubicBezTo>
                    <a:cubicBezTo>
                      <a:pt x="1003" y="71"/>
                      <a:pt x="1017" y="86"/>
                      <a:pt x="1024" y="94"/>
                    </a:cubicBezTo>
                    <a:cubicBezTo>
                      <a:pt x="1011" y="106"/>
                      <a:pt x="1011" y="106"/>
                      <a:pt x="1011" y="106"/>
                    </a:cubicBezTo>
                    <a:cubicBezTo>
                      <a:pt x="1003" y="95"/>
                      <a:pt x="992" y="84"/>
                      <a:pt x="981" y="73"/>
                    </a:cubicBezTo>
                    <a:cubicBezTo>
                      <a:pt x="969" y="86"/>
                      <a:pt x="954" y="98"/>
                      <a:pt x="938" y="106"/>
                    </a:cubicBezTo>
                    <a:cubicBezTo>
                      <a:pt x="926" y="93"/>
                      <a:pt x="926" y="93"/>
                      <a:pt x="926" y="93"/>
                    </a:cubicBezTo>
                    <a:cubicBezTo>
                      <a:pt x="945" y="86"/>
                      <a:pt x="963" y="72"/>
                      <a:pt x="973" y="60"/>
                    </a:cubicBezTo>
                    <a:cubicBezTo>
                      <a:pt x="981" y="51"/>
                      <a:pt x="988" y="40"/>
                      <a:pt x="991" y="32"/>
                    </a:cubicBezTo>
                    <a:cubicBezTo>
                      <a:pt x="952" y="32"/>
                      <a:pt x="952" y="32"/>
                      <a:pt x="952" y="32"/>
                    </a:cubicBezTo>
                    <a:cubicBezTo>
                      <a:pt x="947" y="32"/>
                      <a:pt x="940" y="32"/>
                      <a:pt x="938" y="33"/>
                    </a:cubicBezTo>
                    <a:cubicBezTo>
                      <a:pt x="938" y="16"/>
                      <a:pt x="938" y="16"/>
                      <a:pt x="938" y="16"/>
                    </a:cubicBezTo>
                    <a:cubicBezTo>
                      <a:pt x="941" y="17"/>
                      <a:pt x="948" y="17"/>
                      <a:pt x="952" y="17"/>
                    </a:cubicBezTo>
                    <a:cubicBezTo>
                      <a:pt x="992" y="17"/>
                      <a:pt x="992" y="17"/>
                      <a:pt x="992" y="17"/>
                    </a:cubicBezTo>
                    <a:cubicBezTo>
                      <a:pt x="997" y="17"/>
                      <a:pt x="1002" y="16"/>
                      <a:pt x="1004" y="15"/>
                    </a:cubicBezTo>
                    <a:lnTo>
                      <a:pt x="1014" y="23"/>
                    </a:lnTo>
                    <a:close/>
                    <a:moveTo>
                      <a:pt x="1093" y="111"/>
                    </a:moveTo>
                    <a:cubicBezTo>
                      <a:pt x="1064" y="111"/>
                      <a:pt x="1064" y="111"/>
                      <a:pt x="1064" y="111"/>
                    </a:cubicBezTo>
                    <a:cubicBezTo>
                      <a:pt x="1064" y="105"/>
                      <a:pt x="1064" y="105"/>
                      <a:pt x="1064" y="105"/>
                    </a:cubicBezTo>
                    <a:cubicBezTo>
                      <a:pt x="1085" y="105"/>
                      <a:pt x="1085" y="105"/>
                      <a:pt x="1085" y="105"/>
                    </a:cubicBezTo>
                    <a:cubicBezTo>
                      <a:pt x="1085" y="9"/>
                      <a:pt x="1085" y="9"/>
                      <a:pt x="1085" y="9"/>
                    </a:cubicBezTo>
                    <a:cubicBezTo>
                      <a:pt x="1064" y="9"/>
                      <a:pt x="1064" y="9"/>
                      <a:pt x="1064" y="9"/>
                    </a:cubicBezTo>
                    <a:cubicBezTo>
                      <a:pt x="1064" y="3"/>
                      <a:pt x="1064" y="3"/>
                      <a:pt x="1064" y="3"/>
                    </a:cubicBezTo>
                    <a:cubicBezTo>
                      <a:pt x="1093" y="3"/>
                      <a:pt x="1093" y="3"/>
                      <a:pt x="1093" y="3"/>
                    </a:cubicBezTo>
                    <a:lnTo>
                      <a:pt x="1093" y="111"/>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33" name="Freeform 86">
                <a:extLst>
                  <a:ext uri="{FF2B5EF4-FFF2-40B4-BE49-F238E27FC236}">
                    <a16:creationId xmlns:a16="http://schemas.microsoft.com/office/drawing/2014/main" id="{458D39B4-17C2-FA88-B553-C9214838A38E}"/>
                  </a:ext>
                </a:extLst>
              </p:cNvPr>
              <p:cNvSpPr>
                <a:spLocks noEditPoints="1"/>
              </p:cNvSpPr>
              <p:nvPr/>
            </p:nvSpPr>
            <p:spPr bwMode="auto">
              <a:xfrm>
                <a:off x="7784629" y="1098406"/>
                <a:ext cx="253683" cy="292993"/>
              </a:xfrm>
              <a:custGeom>
                <a:avLst/>
                <a:gdLst>
                  <a:gd name="T0" fmla="*/ 410 w 410"/>
                  <a:gd name="T1" fmla="*/ 102 h 538"/>
                  <a:gd name="T2" fmla="*/ 0 w 410"/>
                  <a:gd name="T3" fmla="*/ 538 h 538"/>
                  <a:gd name="T4" fmla="*/ 307 w 410"/>
                  <a:gd name="T5" fmla="*/ 0 h 538"/>
                  <a:gd name="T6" fmla="*/ 318 w 410"/>
                  <a:gd name="T7" fmla="*/ 0 h 538"/>
                  <a:gd name="T8" fmla="*/ 410 w 410"/>
                  <a:gd name="T9" fmla="*/ 92 h 538"/>
                  <a:gd name="T10" fmla="*/ 365 w 410"/>
                  <a:gd name="T11" fmla="*/ 139 h 538"/>
                  <a:gd name="T12" fmla="*/ 45 w 410"/>
                  <a:gd name="T13" fmla="*/ 147 h 538"/>
                  <a:gd name="T14" fmla="*/ 365 w 410"/>
                  <a:gd name="T15" fmla="*/ 139 h 538"/>
                  <a:gd name="T16" fmla="*/ 45 w 410"/>
                  <a:gd name="T17" fmla="*/ 324 h 538"/>
                  <a:gd name="T18" fmla="*/ 365 w 410"/>
                  <a:gd name="T19" fmla="*/ 331 h 538"/>
                  <a:gd name="T20" fmla="*/ 99 w 410"/>
                  <a:gd name="T21" fmla="*/ 292 h 538"/>
                  <a:gd name="T22" fmla="*/ 68 w 410"/>
                  <a:gd name="T23" fmla="*/ 179 h 538"/>
                  <a:gd name="T24" fmla="*/ 99 w 410"/>
                  <a:gd name="T25" fmla="*/ 292 h 538"/>
                  <a:gd name="T26" fmla="*/ 204 w 410"/>
                  <a:gd name="T27" fmla="*/ 179 h 538"/>
                  <a:gd name="T28" fmla="*/ 205 w 410"/>
                  <a:gd name="T29" fmla="*/ 257 h 538"/>
                  <a:gd name="T30" fmla="*/ 163 w 410"/>
                  <a:gd name="T31" fmla="*/ 179 h 538"/>
                  <a:gd name="T32" fmla="*/ 123 w 410"/>
                  <a:gd name="T33" fmla="*/ 292 h 538"/>
                  <a:gd name="T34" fmla="*/ 150 w 410"/>
                  <a:gd name="T35" fmla="*/ 241 h 538"/>
                  <a:gd name="T36" fmla="*/ 150 w 410"/>
                  <a:gd name="T37" fmla="*/ 212 h 538"/>
                  <a:gd name="T38" fmla="*/ 231 w 410"/>
                  <a:gd name="T39" fmla="*/ 292 h 538"/>
                  <a:gd name="T40" fmla="*/ 304 w 410"/>
                  <a:gd name="T41" fmla="*/ 236 h 538"/>
                  <a:gd name="T42" fmla="*/ 299 w 410"/>
                  <a:gd name="T43" fmla="*/ 263 h 538"/>
                  <a:gd name="T44" fmla="*/ 278 w 410"/>
                  <a:gd name="T45" fmla="*/ 179 h 538"/>
                  <a:gd name="T46" fmla="*/ 281 w 410"/>
                  <a:gd name="T47" fmla="*/ 292 h 538"/>
                  <a:gd name="T48" fmla="*/ 354 w 410"/>
                  <a:gd name="T49" fmla="*/ 179 h 538"/>
                  <a:gd name="T50" fmla="*/ 304 w 410"/>
                  <a:gd name="T51" fmla="*/ 236 h 538"/>
                  <a:gd name="T52" fmla="*/ 365 w 410"/>
                  <a:gd name="T53" fmla="*/ 378 h 538"/>
                  <a:gd name="T54" fmla="*/ 57 w 410"/>
                  <a:gd name="T55" fmla="*/ 365 h 538"/>
                  <a:gd name="T56" fmla="*/ 45 w 410"/>
                  <a:gd name="T57" fmla="*/ 481 h 538"/>
                  <a:gd name="T58" fmla="*/ 352 w 410"/>
                  <a:gd name="T59" fmla="*/ 493 h 538"/>
                  <a:gd name="T60" fmla="*/ 178 w 410"/>
                  <a:gd name="T61" fmla="*/ 429 h 538"/>
                  <a:gd name="T62" fmla="*/ 138 w 410"/>
                  <a:gd name="T63" fmla="*/ 465 h 538"/>
                  <a:gd name="T64" fmla="*/ 118 w 410"/>
                  <a:gd name="T65" fmla="*/ 393 h 538"/>
                  <a:gd name="T66" fmla="*/ 168 w 410"/>
                  <a:gd name="T67" fmla="*/ 403 h 538"/>
                  <a:gd name="T68" fmla="*/ 162 w 410"/>
                  <a:gd name="T69" fmla="*/ 429 h 538"/>
                  <a:gd name="T70" fmla="*/ 133 w 410"/>
                  <a:gd name="T71" fmla="*/ 406 h 538"/>
                  <a:gd name="T72" fmla="*/ 140 w 410"/>
                  <a:gd name="T73" fmla="*/ 453 h 538"/>
                  <a:gd name="T74" fmla="*/ 198 w 410"/>
                  <a:gd name="T75" fmla="*/ 465 h 538"/>
                  <a:gd name="T76" fmla="*/ 213 w 410"/>
                  <a:gd name="T77" fmla="*/ 393 h 538"/>
                  <a:gd name="T78" fmla="*/ 198 w 410"/>
                  <a:gd name="T79" fmla="*/ 465 h 538"/>
                  <a:gd name="T80" fmla="*/ 292 w 410"/>
                  <a:gd name="T81" fmla="*/ 425 h 538"/>
                  <a:gd name="T82" fmla="*/ 279 w 410"/>
                  <a:gd name="T83" fmla="*/ 465 h 538"/>
                  <a:gd name="T84" fmla="*/ 241 w 410"/>
                  <a:gd name="T85" fmla="*/ 457 h 538"/>
                  <a:gd name="T86" fmla="*/ 243 w 410"/>
                  <a:gd name="T87" fmla="*/ 402 h 538"/>
                  <a:gd name="T88" fmla="*/ 292 w 410"/>
                  <a:gd name="T89" fmla="*/ 397 h 538"/>
                  <a:gd name="T90" fmla="*/ 270 w 410"/>
                  <a:gd name="T91" fmla="*/ 405 h 538"/>
                  <a:gd name="T92" fmla="*/ 248 w 410"/>
                  <a:gd name="T93" fmla="*/ 430 h 538"/>
                  <a:gd name="T94" fmla="*/ 267 w 410"/>
                  <a:gd name="T95" fmla="*/ 454 h 538"/>
                  <a:gd name="T96" fmla="*/ 277 w 410"/>
                  <a:gd name="T97" fmla="*/ 438 h 538"/>
                  <a:gd name="T98" fmla="*/ 263 w 410"/>
                  <a:gd name="T99" fmla="*/ 42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0" h="538">
                    <a:moveTo>
                      <a:pt x="307" y="102"/>
                    </a:moveTo>
                    <a:cubicBezTo>
                      <a:pt x="410" y="102"/>
                      <a:pt x="410" y="102"/>
                      <a:pt x="410" y="102"/>
                    </a:cubicBezTo>
                    <a:cubicBezTo>
                      <a:pt x="410" y="538"/>
                      <a:pt x="410" y="538"/>
                      <a:pt x="410" y="538"/>
                    </a:cubicBezTo>
                    <a:cubicBezTo>
                      <a:pt x="0" y="538"/>
                      <a:pt x="0" y="538"/>
                      <a:pt x="0" y="538"/>
                    </a:cubicBezTo>
                    <a:cubicBezTo>
                      <a:pt x="0" y="0"/>
                      <a:pt x="0" y="0"/>
                      <a:pt x="0" y="0"/>
                    </a:cubicBezTo>
                    <a:cubicBezTo>
                      <a:pt x="307" y="0"/>
                      <a:pt x="307" y="0"/>
                      <a:pt x="307" y="0"/>
                    </a:cubicBezTo>
                    <a:lnTo>
                      <a:pt x="307" y="102"/>
                    </a:lnTo>
                    <a:close/>
                    <a:moveTo>
                      <a:pt x="318" y="0"/>
                    </a:moveTo>
                    <a:cubicBezTo>
                      <a:pt x="318" y="92"/>
                      <a:pt x="318" y="92"/>
                      <a:pt x="318" y="92"/>
                    </a:cubicBezTo>
                    <a:cubicBezTo>
                      <a:pt x="410" y="92"/>
                      <a:pt x="410" y="92"/>
                      <a:pt x="410" y="92"/>
                    </a:cubicBezTo>
                    <a:lnTo>
                      <a:pt x="318" y="0"/>
                    </a:lnTo>
                    <a:close/>
                    <a:moveTo>
                      <a:pt x="365" y="139"/>
                    </a:moveTo>
                    <a:cubicBezTo>
                      <a:pt x="45" y="139"/>
                      <a:pt x="45" y="139"/>
                      <a:pt x="45" y="139"/>
                    </a:cubicBezTo>
                    <a:cubicBezTo>
                      <a:pt x="45" y="147"/>
                      <a:pt x="45" y="147"/>
                      <a:pt x="45" y="147"/>
                    </a:cubicBezTo>
                    <a:cubicBezTo>
                      <a:pt x="365" y="147"/>
                      <a:pt x="365" y="147"/>
                      <a:pt x="365" y="147"/>
                    </a:cubicBezTo>
                    <a:lnTo>
                      <a:pt x="365" y="139"/>
                    </a:lnTo>
                    <a:close/>
                    <a:moveTo>
                      <a:pt x="365" y="324"/>
                    </a:moveTo>
                    <a:cubicBezTo>
                      <a:pt x="45" y="324"/>
                      <a:pt x="45" y="324"/>
                      <a:pt x="45" y="324"/>
                    </a:cubicBezTo>
                    <a:cubicBezTo>
                      <a:pt x="45" y="331"/>
                      <a:pt x="45" y="331"/>
                      <a:pt x="45" y="331"/>
                    </a:cubicBezTo>
                    <a:cubicBezTo>
                      <a:pt x="365" y="331"/>
                      <a:pt x="365" y="331"/>
                      <a:pt x="365" y="331"/>
                    </a:cubicBezTo>
                    <a:lnTo>
                      <a:pt x="365" y="324"/>
                    </a:lnTo>
                    <a:close/>
                    <a:moveTo>
                      <a:pt x="99" y="292"/>
                    </a:moveTo>
                    <a:cubicBezTo>
                      <a:pt x="99" y="179"/>
                      <a:pt x="99" y="179"/>
                      <a:pt x="99" y="179"/>
                    </a:cubicBezTo>
                    <a:cubicBezTo>
                      <a:pt x="68" y="179"/>
                      <a:pt x="68" y="179"/>
                      <a:pt x="68" y="179"/>
                    </a:cubicBezTo>
                    <a:cubicBezTo>
                      <a:pt x="68" y="292"/>
                      <a:pt x="68" y="292"/>
                      <a:pt x="68" y="292"/>
                    </a:cubicBezTo>
                    <a:lnTo>
                      <a:pt x="99" y="292"/>
                    </a:lnTo>
                    <a:close/>
                    <a:moveTo>
                      <a:pt x="231" y="179"/>
                    </a:moveTo>
                    <a:cubicBezTo>
                      <a:pt x="204" y="179"/>
                      <a:pt x="204" y="179"/>
                      <a:pt x="204" y="179"/>
                    </a:cubicBezTo>
                    <a:cubicBezTo>
                      <a:pt x="204" y="230"/>
                      <a:pt x="204" y="230"/>
                      <a:pt x="204" y="230"/>
                    </a:cubicBezTo>
                    <a:cubicBezTo>
                      <a:pt x="204" y="237"/>
                      <a:pt x="204" y="246"/>
                      <a:pt x="205" y="257"/>
                    </a:cubicBezTo>
                    <a:cubicBezTo>
                      <a:pt x="205" y="257"/>
                      <a:pt x="205" y="257"/>
                      <a:pt x="205" y="257"/>
                    </a:cubicBezTo>
                    <a:cubicBezTo>
                      <a:pt x="163" y="179"/>
                      <a:pt x="163" y="179"/>
                      <a:pt x="163" y="179"/>
                    </a:cubicBezTo>
                    <a:cubicBezTo>
                      <a:pt x="123" y="179"/>
                      <a:pt x="123" y="179"/>
                      <a:pt x="123" y="179"/>
                    </a:cubicBezTo>
                    <a:cubicBezTo>
                      <a:pt x="123" y="292"/>
                      <a:pt x="123" y="292"/>
                      <a:pt x="123" y="292"/>
                    </a:cubicBezTo>
                    <a:cubicBezTo>
                      <a:pt x="150" y="292"/>
                      <a:pt x="150" y="292"/>
                      <a:pt x="150" y="292"/>
                    </a:cubicBezTo>
                    <a:cubicBezTo>
                      <a:pt x="150" y="241"/>
                      <a:pt x="150" y="241"/>
                      <a:pt x="150" y="241"/>
                    </a:cubicBezTo>
                    <a:cubicBezTo>
                      <a:pt x="150" y="234"/>
                      <a:pt x="150" y="225"/>
                      <a:pt x="149" y="212"/>
                    </a:cubicBezTo>
                    <a:cubicBezTo>
                      <a:pt x="150" y="212"/>
                      <a:pt x="150" y="212"/>
                      <a:pt x="150" y="212"/>
                    </a:cubicBezTo>
                    <a:cubicBezTo>
                      <a:pt x="191" y="292"/>
                      <a:pt x="191" y="292"/>
                      <a:pt x="191" y="292"/>
                    </a:cubicBezTo>
                    <a:cubicBezTo>
                      <a:pt x="231" y="292"/>
                      <a:pt x="231" y="292"/>
                      <a:pt x="231" y="292"/>
                    </a:cubicBezTo>
                    <a:lnTo>
                      <a:pt x="231" y="179"/>
                    </a:lnTo>
                    <a:close/>
                    <a:moveTo>
                      <a:pt x="304" y="236"/>
                    </a:moveTo>
                    <a:cubicBezTo>
                      <a:pt x="303" y="240"/>
                      <a:pt x="302" y="244"/>
                      <a:pt x="301" y="249"/>
                    </a:cubicBezTo>
                    <a:cubicBezTo>
                      <a:pt x="300" y="255"/>
                      <a:pt x="299" y="259"/>
                      <a:pt x="299" y="263"/>
                    </a:cubicBezTo>
                    <a:cubicBezTo>
                      <a:pt x="299" y="258"/>
                      <a:pt x="297" y="249"/>
                      <a:pt x="294" y="236"/>
                    </a:cubicBezTo>
                    <a:cubicBezTo>
                      <a:pt x="278" y="179"/>
                      <a:pt x="278" y="179"/>
                      <a:pt x="278" y="179"/>
                    </a:cubicBezTo>
                    <a:cubicBezTo>
                      <a:pt x="244" y="179"/>
                      <a:pt x="244" y="179"/>
                      <a:pt x="244" y="179"/>
                    </a:cubicBezTo>
                    <a:cubicBezTo>
                      <a:pt x="281" y="292"/>
                      <a:pt x="281" y="292"/>
                      <a:pt x="281" y="292"/>
                    </a:cubicBezTo>
                    <a:cubicBezTo>
                      <a:pt x="317" y="292"/>
                      <a:pt x="317" y="292"/>
                      <a:pt x="317" y="292"/>
                    </a:cubicBezTo>
                    <a:cubicBezTo>
                      <a:pt x="354" y="179"/>
                      <a:pt x="354" y="179"/>
                      <a:pt x="354" y="179"/>
                    </a:cubicBezTo>
                    <a:cubicBezTo>
                      <a:pt x="320" y="179"/>
                      <a:pt x="320" y="179"/>
                      <a:pt x="320" y="179"/>
                    </a:cubicBezTo>
                    <a:lnTo>
                      <a:pt x="304" y="236"/>
                    </a:lnTo>
                    <a:close/>
                    <a:moveTo>
                      <a:pt x="365" y="481"/>
                    </a:moveTo>
                    <a:cubicBezTo>
                      <a:pt x="365" y="378"/>
                      <a:pt x="365" y="378"/>
                      <a:pt x="365" y="378"/>
                    </a:cubicBezTo>
                    <a:cubicBezTo>
                      <a:pt x="365" y="371"/>
                      <a:pt x="359" y="365"/>
                      <a:pt x="352" y="365"/>
                    </a:cubicBezTo>
                    <a:cubicBezTo>
                      <a:pt x="57" y="365"/>
                      <a:pt x="57" y="365"/>
                      <a:pt x="57" y="365"/>
                    </a:cubicBezTo>
                    <a:cubicBezTo>
                      <a:pt x="50" y="365"/>
                      <a:pt x="45" y="371"/>
                      <a:pt x="45" y="378"/>
                    </a:cubicBezTo>
                    <a:cubicBezTo>
                      <a:pt x="45" y="481"/>
                      <a:pt x="45" y="481"/>
                      <a:pt x="45" y="481"/>
                    </a:cubicBezTo>
                    <a:cubicBezTo>
                      <a:pt x="45" y="488"/>
                      <a:pt x="50" y="493"/>
                      <a:pt x="57" y="493"/>
                    </a:cubicBezTo>
                    <a:cubicBezTo>
                      <a:pt x="352" y="493"/>
                      <a:pt x="352" y="493"/>
                      <a:pt x="352" y="493"/>
                    </a:cubicBezTo>
                    <a:cubicBezTo>
                      <a:pt x="359" y="493"/>
                      <a:pt x="365" y="488"/>
                      <a:pt x="365" y="481"/>
                    </a:cubicBezTo>
                    <a:close/>
                    <a:moveTo>
                      <a:pt x="178" y="429"/>
                    </a:moveTo>
                    <a:cubicBezTo>
                      <a:pt x="178" y="440"/>
                      <a:pt x="174" y="450"/>
                      <a:pt x="168" y="456"/>
                    </a:cubicBezTo>
                    <a:cubicBezTo>
                      <a:pt x="161" y="462"/>
                      <a:pt x="151" y="465"/>
                      <a:pt x="138" y="465"/>
                    </a:cubicBezTo>
                    <a:cubicBezTo>
                      <a:pt x="118" y="465"/>
                      <a:pt x="118" y="465"/>
                      <a:pt x="118" y="465"/>
                    </a:cubicBezTo>
                    <a:cubicBezTo>
                      <a:pt x="118" y="393"/>
                      <a:pt x="118" y="393"/>
                      <a:pt x="118" y="393"/>
                    </a:cubicBezTo>
                    <a:cubicBezTo>
                      <a:pt x="141" y="393"/>
                      <a:pt x="141" y="393"/>
                      <a:pt x="141" y="393"/>
                    </a:cubicBezTo>
                    <a:cubicBezTo>
                      <a:pt x="152" y="393"/>
                      <a:pt x="162" y="396"/>
                      <a:pt x="168" y="403"/>
                    </a:cubicBezTo>
                    <a:cubicBezTo>
                      <a:pt x="175" y="409"/>
                      <a:pt x="178" y="417"/>
                      <a:pt x="178" y="429"/>
                    </a:cubicBezTo>
                    <a:close/>
                    <a:moveTo>
                      <a:pt x="162" y="429"/>
                    </a:moveTo>
                    <a:cubicBezTo>
                      <a:pt x="162" y="414"/>
                      <a:pt x="155" y="406"/>
                      <a:pt x="141" y="406"/>
                    </a:cubicBezTo>
                    <a:cubicBezTo>
                      <a:pt x="133" y="406"/>
                      <a:pt x="133" y="406"/>
                      <a:pt x="133" y="406"/>
                    </a:cubicBezTo>
                    <a:cubicBezTo>
                      <a:pt x="133" y="453"/>
                      <a:pt x="133" y="453"/>
                      <a:pt x="133" y="453"/>
                    </a:cubicBezTo>
                    <a:cubicBezTo>
                      <a:pt x="140" y="453"/>
                      <a:pt x="140" y="453"/>
                      <a:pt x="140" y="453"/>
                    </a:cubicBezTo>
                    <a:cubicBezTo>
                      <a:pt x="155" y="453"/>
                      <a:pt x="162" y="445"/>
                      <a:pt x="162" y="429"/>
                    </a:cubicBezTo>
                    <a:close/>
                    <a:moveTo>
                      <a:pt x="198" y="465"/>
                    </a:moveTo>
                    <a:cubicBezTo>
                      <a:pt x="198" y="393"/>
                      <a:pt x="198" y="393"/>
                      <a:pt x="198" y="393"/>
                    </a:cubicBezTo>
                    <a:cubicBezTo>
                      <a:pt x="213" y="393"/>
                      <a:pt x="213" y="393"/>
                      <a:pt x="213" y="393"/>
                    </a:cubicBezTo>
                    <a:cubicBezTo>
                      <a:pt x="213" y="465"/>
                      <a:pt x="213" y="465"/>
                      <a:pt x="213" y="465"/>
                    </a:cubicBezTo>
                    <a:lnTo>
                      <a:pt x="198" y="465"/>
                    </a:lnTo>
                    <a:close/>
                    <a:moveTo>
                      <a:pt x="263" y="425"/>
                    </a:moveTo>
                    <a:cubicBezTo>
                      <a:pt x="292" y="425"/>
                      <a:pt x="292" y="425"/>
                      <a:pt x="292" y="425"/>
                    </a:cubicBezTo>
                    <a:cubicBezTo>
                      <a:pt x="292" y="462"/>
                      <a:pt x="292" y="462"/>
                      <a:pt x="292" y="462"/>
                    </a:cubicBezTo>
                    <a:cubicBezTo>
                      <a:pt x="287" y="464"/>
                      <a:pt x="283" y="465"/>
                      <a:pt x="279" y="465"/>
                    </a:cubicBezTo>
                    <a:cubicBezTo>
                      <a:pt x="275" y="466"/>
                      <a:pt x="270" y="466"/>
                      <a:pt x="266" y="466"/>
                    </a:cubicBezTo>
                    <a:cubicBezTo>
                      <a:pt x="255" y="466"/>
                      <a:pt x="247" y="463"/>
                      <a:pt x="241" y="457"/>
                    </a:cubicBezTo>
                    <a:cubicBezTo>
                      <a:pt x="235" y="450"/>
                      <a:pt x="233" y="441"/>
                      <a:pt x="233" y="429"/>
                    </a:cubicBezTo>
                    <a:cubicBezTo>
                      <a:pt x="233" y="418"/>
                      <a:pt x="236" y="409"/>
                      <a:pt x="243" y="402"/>
                    </a:cubicBezTo>
                    <a:cubicBezTo>
                      <a:pt x="249" y="396"/>
                      <a:pt x="258" y="392"/>
                      <a:pt x="270" y="392"/>
                    </a:cubicBezTo>
                    <a:cubicBezTo>
                      <a:pt x="278" y="392"/>
                      <a:pt x="285" y="394"/>
                      <a:pt x="292" y="397"/>
                    </a:cubicBezTo>
                    <a:cubicBezTo>
                      <a:pt x="287" y="409"/>
                      <a:pt x="287" y="409"/>
                      <a:pt x="287" y="409"/>
                    </a:cubicBezTo>
                    <a:cubicBezTo>
                      <a:pt x="281" y="406"/>
                      <a:pt x="276" y="405"/>
                      <a:pt x="270" y="405"/>
                    </a:cubicBezTo>
                    <a:cubicBezTo>
                      <a:pt x="264" y="405"/>
                      <a:pt x="258" y="407"/>
                      <a:pt x="254" y="412"/>
                    </a:cubicBezTo>
                    <a:cubicBezTo>
                      <a:pt x="250" y="416"/>
                      <a:pt x="248" y="422"/>
                      <a:pt x="248" y="430"/>
                    </a:cubicBezTo>
                    <a:cubicBezTo>
                      <a:pt x="248" y="437"/>
                      <a:pt x="250" y="443"/>
                      <a:pt x="253" y="447"/>
                    </a:cubicBezTo>
                    <a:cubicBezTo>
                      <a:pt x="256" y="452"/>
                      <a:pt x="261" y="454"/>
                      <a:pt x="267" y="454"/>
                    </a:cubicBezTo>
                    <a:cubicBezTo>
                      <a:pt x="270" y="454"/>
                      <a:pt x="274" y="453"/>
                      <a:pt x="277" y="453"/>
                    </a:cubicBezTo>
                    <a:cubicBezTo>
                      <a:pt x="277" y="438"/>
                      <a:pt x="277" y="438"/>
                      <a:pt x="277" y="438"/>
                    </a:cubicBezTo>
                    <a:cubicBezTo>
                      <a:pt x="263" y="438"/>
                      <a:pt x="263" y="438"/>
                      <a:pt x="263" y="438"/>
                    </a:cubicBezTo>
                    <a:lnTo>
                      <a:pt x="263" y="425"/>
                    </a:lnTo>
                    <a:close/>
                  </a:path>
                </a:pathLst>
              </a:custGeom>
              <a:solidFill>
                <a:srgbClr val="54C3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34" name="Freeform 87">
                <a:extLst>
                  <a:ext uri="{FF2B5EF4-FFF2-40B4-BE49-F238E27FC236}">
                    <a16:creationId xmlns:a16="http://schemas.microsoft.com/office/drawing/2014/main" id="{9ACED52F-72F0-1707-CD66-298BC625DC9F}"/>
                  </a:ext>
                </a:extLst>
              </p:cNvPr>
              <p:cNvSpPr>
                <a:spLocks noEditPoints="1"/>
              </p:cNvSpPr>
              <p:nvPr/>
            </p:nvSpPr>
            <p:spPr bwMode="auto">
              <a:xfrm>
                <a:off x="7451056" y="784486"/>
                <a:ext cx="923631" cy="161269"/>
              </a:xfrm>
              <a:custGeom>
                <a:avLst/>
                <a:gdLst>
                  <a:gd name="T0" fmla="*/ 348 w 1487"/>
                  <a:gd name="T1" fmla="*/ 50 h 296"/>
                  <a:gd name="T2" fmla="*/ 327 w 1487"/>
                  <a:gd name="T3" fmla="*/ 20 h 296"/>
                  <a:gd name="T4" fmla="*/ 408 w 1487"/>
                  <a:gd name="T5" fmla="*/ 77 h 296"/>
                  <a:gd name="T6" fmla="*/ 415 w 1487"/>
                  <a:gd name="T7" fmla="*/ 49 h 296"/>
                  <a:gd name="T8" fmla="*/ 445 w 1487"/>
                  <a:gd name="T9" fmla="*/ 104 h 296"/>
                  <a:gd name="T10" fmla="*/ 472 w 1487"/>
                  <a:gd name="T11" fmla="*/ 29 h 296"/>
                  <a:gd name="T12" fmla="*/ 538 w 1487"/>
                  <a:gd name="T13" fmla="*/ 79 h 296"/>
                  <a:gd name="T14" fmla="*/ 538 w 1487"/>
                  <a:gd name="T15" fmla="*/ 69 h 296"/>
                  <a:gd name="T16" fmla="*/ 545 w 1487"/>
                  <a:gd name="T17" fmla="*/ 32 h 296"/>
                  <a:gd name="T18" fmla="*/ 574 w 1487"/>
                  <a:gd name="T19" fmla="*/ 20 h 296"/>
                  <a:gd name="T20" fmla="*/ 617 w 1487"/>
                  <a:gd name="T21" fmla="*/ 63 h 296"/>
                  <a:gd name="T22" fmla="*/ 643 w 1487"/>
                  <a:gd name="T23" fmla="*/ 0 h 296"/>
                  <a:gd name="T24" fmla="*/ 665 w 1487"/>
                  <a:gd name="T25" fmla="*/ 48 h 296"/>
                  <a:gd name="T26" fmla="*/ 673 w 1487"/>
                  <a:gd name="T27" fmla="*/ 24 h 296"/>
                  <a:gd name="T28" fmla="*/ 702 w 1487"/>
                  <a:gd name="T29" fmla="*/ 69 h 296"/>
                  <a:gd name="T30" fmla="*/ 732 w 1487"/>
                  <a:gd name="T31" fmla="*/ 20 h 296"/>
                  <a:gd name="T32" fmla="*/ 810 w 1487"/>
                  <a:gd name="T33" fmla="*/ 26 h 296"/>
                  <a:gd name="T34" fmla="*/ 794 w 1487"/>
                  <a:gd name="T35" fmla="*/ 79 h 296"/>
                  <a:gd name="T36" fmla="*/ 856 w 1487"/>
                  <a:gd name="T37" fmla="*/ 77 h 296"/>
                  <a:gd name="T38" fmla="*/ 845 w 1487"/>
                  <a:gd name="T39" fmla="*/ 29 h 296"/>
                  <a:gd name="T40" fmla="*/ 860 w 1487"/>
                  <a:gd name="T41" fmla="*/ 66 h 296"/>
                  <a:gd name="T42" fmla="*/ 930 w 1487"/>
                  <a:gd name="T43" fmla="*/ 42 h 296"/>
                  <a:gd name="T44" fmla="*/ 905 w 1487"/>
                  <a:gd name="T45" fmla="*/ 27 h 296"/>
                  <a:gd name="T46" fmla="*/ 967 w 1487"/>
                  <a:gd name="T47" fmla="*/ 78 h 296"/>
                  <a:gd name="T48" fmla="*/ 1018 w 1487"/>
                  <a:gd name="T49" fmla="*/ 46 h 296"/>
                  <a:gd name="T50" fmla="*/ 1032 w 1487"/>
                  <a:gd name="T51" fmla="*/ 1 h 296"/>
                  <a:gd name="T52" fmla="*/ 1159 w 1487"/>
                  <a:gd name="T53" fmla="*/ 78 h 296"/>
                  <a:gd name="T54" fmla="*/ 1147 w 1487"/>
                  <a:gd name="T55" fmla="*/ 38 h 296"/>
                  <a:gd name="T56" fmla="*/ 48 w 1487"/>
                  <a:gd name="T57" fmla="*/ 258 h 296"/>
                  <a:gd name="T58" fmla="*/ 35 w 1487"/>
                  <a:gd name="T59" fmla="*/ 166 h 296"/>
                  <a:gd name="T60" fmla="*/ 111 w 1487"/>
                  <a:gd name="T61" fmla="*/ 181 h 296"/>
                  <a:gd name="T62" fmla="*/ 195 w 1487"/>
                  <a:gd name="T63" fmla="*/ 217 h 296"/>
                  <a:gd name="T64" fmla="*/ 173 w 1487"/>
                  <a:gd name="T65" fmla="*/ 177 h 296"/>
                  <a:gd name="T66" fmla="*/ 259 w 1487"/>
                  <a:gd name="T67" fmla="*/ 161 h 296"/>
                  <a:gd name="T68" fmla="*/ 306 w 1487"/>
                  <a:gd name="T69" fmla="*/ 276 h 296"/>
                  <a:gd name="T70" fmla="*/ 347 w 1487"/>
                  <a:gd name="T71" fmla="*/ 152 h 296"/>
                  <a:gd name="T72" fmla="*/ 460 w 1487"/>
                  <a:gd name="T73" fmla="*/ 164 h 296"/>
                  <a:gd name="T74" fmla="*/ 525 w 1487"/>
                  <a:gd name="T75" fmla="*/ 163 h 296"/>
                  <a:gd name="T76" fmla="*/ 645 w 1487"/>
                  <a:gd name="T77" fmla="*/ 288 h 296"/>
                  <a:gd name="T78" fmla="*/ 784 w 1487"/>
                  <a:gd name="T79" fmla="*/ 246 h 296"/>
                  <a:gd name="T80" fmla="*/ 744 w 1487"/>
                  <a:gd name="T81" fmla="*/ 164 h 296"/>
                  <a:gd name="T82" fmla="*/ 902 w 1487"/>
                  <a:gd name="T83" fmla="*/ 288 h 296"/>
                  <a:gd name="T84" fmla="*/ 923 w 1487"/>
                  <a:gd name="T85" fmla="*/ 185 h 296"/>
                  <a:gd name="T86" fmla="*/ 943 w 1487"/>
                  <a:gd name="T87" fmla="*/ 204 h 296"/>
                  <a:gd name="T88" fmla="*/ 973 w 1487"/>
                  <a:gd name="T89" fmla="*/ 182 h 296"/>
                  <a:gd name="T90" fmla="*/ 1076 w 1487"/>
                  <a:gd name="T91" fmla="*/ 217 h 296"/>
                  <a:gd name="T92" fmla="*/ 1232 w 1487"/>
                  <a:gd name="T93" fmla="*/ 228 h 296"/>
                  <a:gd name="T94" fmla="*/ 1161 w 1487"/>
                  <a:gd name="T95" fmla="*/ 168 h 296"/>
                  <a:gd name="T96" fmla="*/ 1337 w 1487"/>
                  <a:gd name="T97" fmla="*/ 209 h 296"/>
                  <a:gd name="T98" fmla="*/ 1301 w 1487"/>
                  <a:gd name="T99" fmla="*/ 174 h 296"/>
                  <a:gd name="T100" fmla="*/ 1345 w 1487"/>
                  <a:gd name="T101" fmla="*/ 165 h 296"/>
                  <a:gd name="T102" fmla="*/ 1377 w 1487"/>
                  <a:gd name="T103" fmla="*/ 217 h 296"/>
                  <a:gd name="T104" fmla="*/ 1422 w 1487"/>
                  <a:gd name="T105" fmla="*/ 152 h 296"/>
                  <a:gd name="T106" fmla="*/ 1349 w 1487"/>
                  <a:gd name="T107" fmla="*/ 246 h 296"/>
                  <a:gd name="T108" fmla="*/ 1325 w 1487"/>
                  <a:gd name="T109" fmla="*/ 240 h 296"/>
                  <a:gd name="T110" fmla="*/ 1400 w 1487"/>
                  <a:gd name="T111" fmla="*/ 274 h 296"/>
                  <a:gd name="T112" fmla="*/ 1375 w 1487"/>
                  <a:gd name="T113" fmla="*/ 247 h 296"/>
                  <a:gd name="T114" fmla="*/ 1424 w 1487"/>
                  <a:gd name="T115" fmla="*/ 28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7" h="296">
                    <a:moveTo>
                      <a:pt x="363" y="57"/>
                    </a:moveTo>
                    <a:cubicBezTo>
                      <a:pt x="363" y="64"/>
                      <a:pt x="361" y="69"/>
                      <a:pt x="356" y="73"/>
                    </a:cubicBezTo>
                    <a:cubicBezTo>
                      <a:pt x="351" y="77"/>
                      <a:pt x="344" y="79"/>
                      <a:pt x="335" y="79"/>
                    </a:cubicBezTo>
                    <a:cubicBezTo>
                      <a:pt x="327" y="79"/>
                      <a:pt x="320" y="78"/>
                      <a:pt x="314" y="75"/>
                    </a:cubicBezTo>
                    <a:cubicBezTo>
                      <a:pt x="314" y="63"/>
                      <a:pt x="314" y="63"/>
                      <a:pt x="314" y="63"/>
                    </a:cubicBezTo>
                    <a:cubicBezTo>
                      <a:pt x="318" y="65"/>
                      <a:pt x="321" y="66"/>
                      <a:pt x="325" y="67"/>
                    </a:cubicBezTo>
                    <a:cubicBezTo>
                      <a:pt x="329" y="68"/>
                      <a:pt x="333" y="68"/>
                      <a:pt x="336" y="68"/>
                    </a:cubicBezTo>
                    <a:cubicBezTo>
                      <a:pt x="341" y="68"/>
                      <a:pt x="345" y="67"/>
                      <a:pt x="347" y="65"/>
                    </a:cubicBezTo>
                    <a:cubicBezTo>
                      <a:pt x="350" y="64"/>
                      <a:pt x="351" y="61"/>
                      <a:pt x="351" y="58"/>
                    </a:cubicBezTo>
                    <a:cubicBezTo>
                      <a:pt x="351" y="55"/>
                      <a:pt x="350" y="52"/>
                      <a:pt x="348" y="50"/>
                    </a:cubicBezTo>
                    <a:cubicBezTo>
                      <a:pt x="345" y="48"/>
                      <a:pt x="341" y="46"/>
                      <a:pt x="334" y="43"/>
                    </a:cubicBezTo>
                    <a:cubicBezTo>
                      <a:pt x="327" y="41"/>
                      <a:pt x="322" y="37"/>
                      <a:pt x="319" y="34"/>
                    </a:cubicBezTo>
                    <a:cubicBezTo>
                      <a:pt x="316" y="30"/>
                      <a:pt x="315" y="26"/>
                      <a:pt x="315" y="21"/>
                    </a:cubicBezTo>
                    <a:cubicBezTo>
                      <a:pt x="315" y="14"/>
                      <a:pt x="317" y="9"/>
                      <a:pt x="322" y="5"/>
                    </a:cubicBezTo>
                    <a:cubicBezTo>
                      <a:pt x="326" y="2"/>
                      <a:pt x="332" y="0"/>
                      <a:pt x="340" y="0"/>
                    </a:cubicBezTo>
                    <a:cubicBezTo>
                      <a:pt x="348" y="0"/>
                      <a:pt x="355" y="1"/>
                      <a:pt x="362" y="5"/>
                    </a:cubicBezTo>
                    <a:cubicBezTo>
                      <a:pt x="358" y="15"/>
                      <a:pt x="358" y="15"/>
                      <a:pt x="358" y="15"/>
                    </a:cubicBezTo>
                    <a:cubicBezTo>
                      <a:pt x="351" y="12"/>
                      <a:pt x="345" y="11"/>
                      <a:pt x="340" y="11"/>
                    </a:cubicBezTo>
                    <a:cubicBezTo>
                      <a:pt x="336" y="11"/>
                      <a:pt x="333" y="12"/>
                      <a:pt x="331" y="13"/>
                    </a:cubicBezTo>
                    <a:cubicBezTo>
                      <a:pt x="328" y="15"/>
                      <a:pt x="327" y="17"/>
                      <a:pt x="327" y="20"/>
                    </a:cubicBezTo>
                    <a:cubicBezTo>
                      <a:pt x="327" y="22"/>
                      <a:pt x="328" y="24"/>
                      <a:pt x="329" y="25"/>
                    </a:cubicBezTo>
                    <a:cubicBezTo>
                      <a:pt x="330" y="27"/>
                      <a:pt x="331" y="28"/>
                      <a:pt x="333" y="29"/>
                    </a:cubicBezTo>
                    <a:cubicBezTo>
                      <a:pt x="335" y="31"/>
                      <a:pt x="338" y="32"/>
                      <a:pt x="343" y="34"/>
                    </a:cubicBezTo>
                    <a:cubicBezTo>
                      <a:pt x="349" y="37"/>
                      <a:pt x="353" y="39"/>
                      <a:pt x="356" y="41"/>
                    </a:cubicBezTo>
                    <a:cubicBezTo>
                      <a:pt x="358" y="43"/>
                      <a:pt x="360" y="45"/>
                      <a:pt x="361" y="48"/>
                    </a:cubicBezTo>
                    <a:cubicBezTo>
                      <a:pt x="363" y="50"/>
                      <a:pt x="363" y="53"/>
                      <a:pt x="363" y="57"/>
                    </a:cubicBezTo>
                    <a:close/>
                    <a:moveTo>
                      <a:pt x="418" y="78"/>
                    </a:moveTo>
                    <a:cubicBezTo>
                      <a:pt x="416" y="70"/>
                      <a:pt x="416" y="70"/>
                      <a:pt x="416" y="70"/>
                    </a:cubicBezTo>
                    <a:cubicBezTo>
                      <a:pt x="416" y="70"/>
                      <a:pt x="416" y="70"/>
                      <a:pt x="416" y="70"/>
                    </a:cubicBezTo>
                    <a:cubicBezTo>
                      <a:pt x="414" y="73"/>
                      <a:pt x="411" y="75"/>
                      <a:pt x="408" y="77"/>
                    </a:cubicBezTo>
                    <a:cubicBezTo>
                      <a:pt x="405" y="78"/>
                      <a:pt x="401" y="79"/>
                      <a:pt x="397" y="79"/>
                    </a:cubicBezTo>
                    <a:cubicBezTo>
                      <a:pt x="390" y="79"/>
                      <a:pt x="385" y="77"/>
                      <a:pt x="382" y="74"/>
                    </a:cubicBezTo>
                    <a:cubicBezTo>
                      <a:pt x="378" y="70"/>
                      <a:pt x="376" y="65"/>
                      <a:pt x="376" y="58"/>
                    </a:cubicBezTo>
                    <a:cubicBezTo>
                      <a:pt x="376" y="20"/>
                      <a:pt x="376" y="20"/>
                      <a:pt x="376" y="20"/>
                    </a:cubicBezTo>
                    <a:cubicBezTo>
                      <a:pt x="389" y="20"/>
                      <a:pt x="389" y="20"/>
                      <a:pt x="389" y="20"/>
                    </a:cubicBezTo>
                    <a:cubicBezTo>
                      <a:pt x="389" y="56"/>
                      <a:pt x="389" y="56"/>
                      <a:pt x="389" y="56"/>
                    </a:cubicBezTo>
                    <a:cubicBezTo>
                      <a:pt x="389" y="60"/>
                      <a:pt x="390" y="63"/>
                      <a:pt x="392" y="66"/>
                    </a:cubicBezTo>
                    <a:cubicBezTo>
                      <a:pt x="393" y="68"/>
                      <a:pt x="396" y="69"/>
                      <a:pt x="400" y="69"/>
                    </a:cubicBezTo>
                    <a:cubicBezTo>
                      <a:pt x="405" y="69"/>
                      <a:pt x="409" y="67"/>
                      <a:pt x="412" y="64"/>
                    </a:cubicBezTo>
                    <a:cubicBezTo>
                      <a:pt x="414" y="61"/>
                      <a:pt x="415" y="56"/>
                      <a:pt x="415" y="49"/>
                    </a:cubicBezTo>
                    <a:cubicBezTo>
                      <a:pt x="415" y="20"/>
                      <a:pt x="415" y="20"/>
                      <a:pt x="415" y="20"/>
                    </a:cubicBezTo>
                    <a:cubicBezTo>
                      <a:pt x="428" y="20"/>
                      <a:pt x="428" y="20"/>
                      <a:pt x="428" y="20"/>
                    </a:cubicBezTo>
                    <a:cubicBezTo>
                      <a:pt x="428" y="78"/>
                      <a:pt x="428" y="78"/>
                      <a:pt x="428" y="78"/>
                    </a:cubicBezTo>
                    <a:lnTo>
                      <a:pt x="418" y="78"/>
                    </a:lnTo>
                    <a:close/>
                    <a:moveTo>
                      <a:pt x="475" y="79"/>
                    </a:moveTo>
                    <a:cubicBezTo>
                      <a:pt x="467" y="79"/>
                      <a:pt x="462" y="76"/>
                      <a:pt x="458" y="71"/>
                    </a:cubicBezTo>
                    <a:cubicBezTo>
                      <a:pt x="457" y="71"/>
                      <a:pt x="457" y="71"/>
                      <a:pt x="457" y="71"/>
                    </a:cubicBezTo>
                    <a:cubicBezTo>
                      <a:pt x="457" y="76"/>
                      <a:pt x="458" y="79"/>
                      <a:pt x="458" y="80"/>
                    </a:cubicBezTo>
                    <a:cubicBezTo>
                      <a:pt x="458" y="104"/>
                      <a:pt x="458" y="104"/>
                      <a:pt x="458" y="104"/>
                    </a:cubicBezTo>
                    <a:cubicBezTo>
                      <a:pt x="445" y="104"/>
                      <a:pt x="445" y="104"/>
                      <a:pt x="445" y="104"/>
                    </a:cubicBezTo>
                    <a:cubicBezTo>
                      <a:pt x="445" y="20"/>
                      <a:pt x="445" y="20"/>
                      <a:pt x="445" y="20"/>
                    </a:cubicBezTo>
                    <a:cubicBezTo>
                      <a:pt x="455" y="20"/>
                      <a:pt x="455" y="20"/>
                      <a:pt x="455" y="20"/>
                    </a:cubicBezTo>
                    <a:cubicBezTo>
                      <a:pt x="455" y="21"/>
                      <a:pt x="456" y="23"/>
                      <a:pt x="457" y="27"/>
                    </a:cubicBezTo>
                    <a:cubicBezTo>
                      <a:pt x="458" y="27"/>
                      <a:pt x="458" y="27"/>
                      <a:pt x="458" y="27"/>
                    </a:cubicBezTo>
                    <a:cubicBezTo>
                      <a:pt x="461" y="22"/>
                      <a:pt x="467" y="19"/>
                      <a:pt x="475" y="19"/>
                    </a:cubicBezTo>
                    <a:cubicBezTo>
                      <a:pt x="482" y="19"/>
                      <a:pt x="488" y="21"/>
                      <a:pt x="492" y="27"/>
                    </a:cubicBezTo>
                    <a:cubicBezTo>
                      <a:pt x="496" y="32"/>
                      <a:pt x="498" y="39"/>
                      <a:pt x="498" y="49"/>
                    </a:cubicBezTo>
                    <a:cubicBezTo>
                      <a:pt x="498" y="58"/>
                      <a:pt x="496" y="66"/>
                      <a:pt x="492" y="71"/>
                    </a:cubicBezTo>
                    <a:cubicBezTo>
                      <a:pt x="488" y="76"/>
                      <a:pt x="482" y="79"/>
                      <a:pt x="475" y="79"/>
                    </a:cubicBezTo>
                    <a:close/>
                    <a:moveTo>
                      <a:pt x="472" y="29"/>
                    </a:moveTo>
                    <a:cubicBezTo>
                      <a:pt x="467" y="29"/>
                      <a:pt x="463" y="30"/>
                      <a:pt x="461" y="33"/>
                    </a:cubicBezTo>
                    <a:cubicBezTo>
                      <a:pt x="459" y="36"/>
                      <a:pt x="458" y="40"/>
                      <a:pt x="458" y="47"/>
                    </a:cubicBezTo>
                    <a:cubicBezTo>
                      <a:pt x="458" y="49"/>
                      <a:pt x="458" y="49"/>
                      <a:pt x="458" y="49"/>
                    </a:cubicBezTo>
                    <a:cubicBezTo>
                      <a:pt x="458" y="56"/>
                      <a:pt x="459" y="61"/>
                      <a:pt x="461" y="64"/>
                    </a:cubicBezTo>
                    <a:cubicBezTo>
                      <a:pt x="463" y="67"/>
                      <a:pt x="467" y="69"/>
                      <a:pt x="472" y="69"/>
                    </a:cubicBezTo>
                    <a:cubicBezTo>
                      <a:pt x="476" y="69"/>
                      <a:pt x="480" y="67"/>
                      <a:pt x="482" y="64"/>
                    </a:cubicBezTo>
                    <a:cubicBezTo>
                      <a:pt x="484" y="60"/>
                      <a:pt x="485" y="55"/>
                      <a:pt x="485" y="49"/>
                    </a:cubicBezTo>
                    <a:cubicBezTo>
                      <a:pt x="485" y="42"/>
                      <a:pt x="484" y="37"/>
                      <a:pt x="482" y="34"/>
                    </a:cubicBezTo>
                    <a:cubicBezTo>
                      <a:pt x="480" y="30"/>
                      <a:pt x="476" y="29"/>
                      <a:pt x="472" y="29"/>
                    </a:cubicBezTo>
                    <a:close/>
                    <a:moveTo>
                      <a:pt x="538" y="79"/>
                    </a:moveTo>
                    <a:cubicBezTo>
                      <a:pt x="529" y="79"/>
                      <a:pt x="522" y="76"/>
                      <a:pt x="516" y="71"/>
                    </a:cubicBezTo>
                    <a:cubicBezTo>
                      <a:pt x="511" y="66"/>
                      <a:pt x="509" y="58"/>
                      <a:pt x="509" y="49"/>
                    </a:cubicBezTo>
                    <a:cubicBezTo>
                      <a:pt x="509" y="40"/>
                      <a:pt x="511" y="32"/>
                      <a:pt x="516" y="27"/>
                    </a:cubicBezTo>
                    <a:cubicBezTo>
                      <a:pt x="521" y="21"/>
                      <a:pt x="527" y="19"/>
                      <a:pt x="535" y="19"/>
                    </a:cubicBezTo>
                    <a:cubicBezTo>
                      <a:pt x="543" y="19"/>
                      <a:pt x="549" y="21"/>
                      <a:pt x="554" y="26"/>
                    </a:cubicBezTo>
                    <a:cubicBezTo>
                      <a:pt x="558" y="30"/>
                      <a:pt x="560" y="37"/>
                      <a:pt x="560" y="45"/>
                    </a:cubicBezTo>
                    <a:cubicBezTo>
                      <a:pt x="560" y="52"/>
                      <a:pt x="560" y="52"/>
                      <a:pt x="560" y="52"/>
                    </a:cubicBezTo>
                    <a:cubicBezTo>
                      <a:pt x="522" y="52"/>
                      <a:pt x="522" y="52"/>
                      <a:pt x="522" y="52"/>
                    </a:cubicBezTo>
                    <a:cubicBezTo>
                      <a:pt x="522" y="57"/>
                      <a:pt x="523" y="62"/>
                      <a:pt x="526" y="65"/>
                    </a:cubicBezTo>
                    <a:cubicBezTo>
                      <a:pt x="529" y="68"/>
                      <a:pt x="533" y="69"/>
                      <a:pt x="538" y="69"/>
                    </a:cubicBezTo>
                    <a:cubicBezTo>
                      <a:pt x="542" y="69"/>
                      <a:pt x="545" y="69"/>
                      <a:pt x="548" y="68"/>
                    </a:cubicBezTo>
                    <a:cubicBezTo>
                      <a:pt x="551" y="67"/>
                      <a:pt x="554" y="66"/>
                      <a:pt x="557" y="65"/>
                    </a:cubicBezTo>
                    <a:cubicBezTo>
                      <a:pt x="557" y="75"/>
                      <a:pt x="557" y="75"/>
                      <a:pt x="557" y="75"/>
                    </a:cubicBezTo>
                    <a:cubicBezTo>
                      <a:pt x="554" y="76"/>
                      <a:pt x="551" y="77"/>
                      <a:pt x="548" y="78"/>
                    </a:cubicBezTo>
                    <a:cubicBezTo>
                      <a:pt x="545" y="79"/>
                      <a:pt x="542" y="79"/>
                      <a:pt x="538" y="79"/>
                    </a:cubicBezTo>
                    <a:close/>
                    <a:moveTo>
                      <a:pt x="535" y="28"/>
                    </a:moveTo>
                    <a:cubicBezTo>
                      <a:pt x="532" y="28"/>
                      <a:pt x="528" y="29"/>
                      <a:pt x="526" y="32"/>
                    </a:cubicBezTo>
                    <a:cubicBezTo>
                      <a:pt x="524" y="34"/>
                      <a:pt x="522" y="38"/>
                      <a:pt x="522" y="43"/>
                    </a:cubicBezTo>
                    <a:cubicBezTo>
                      <a:pt x="548" y="43"/>
                      <a:pt x="548" y="43"/>
                      <a:pt x="548" y="43"/>
                    </a:cubicBezTo>
                    <a:cubicBezTo>
                      <a:pt x="548" y="38"/>
                      <a:pt x="547" y="34"/>
                      <a:pt x="545" y="32"/>
                    </a:cubicBezTo>
                    <a:cubicBezTo>
                      <a:pt x="542" y="29"/>
                      <a:pt x="539" y="28"/>
                      <a:pt x="535" y="28"/>
                    </a:cubicBezTo>
                    <a:close/>
                    <a:moveTo>
                      <a:pt x="604" y="19"/>
                    </a:moveTo>
                    <a:cubicBezTo>
                      <a:pt x="606" y="19"/>
                      <a:pt x="608" y="19"/>
                      <a:pt x="610" y="19"/>
                    </a:cubicBezTo>
                    <a:cubicBezTo>
                      <a:pt x="609" y="31"/>
                      <a:pt x="609" y="31"/>
                      <a:pt x="609" y="31"/>
                    </a:cubicBezTo>
                    <a:cubicBezTo>
                      <a:pt x="607" y="30"/>
                      <a:pt x="605" y="30"/>
                      <a:pt x="603" y="30"/>
                    </a:cubicBezTo>
                    <a:cubicBezTo>
                      <a:pt x="598" y="30"/>
                      <a:pt x="594" y="32"/>
                      <a:pt x="591" y="35"/>
                    </a:cubicBezTo>
                    <a:cubicBezTo>
                      <a:pt x="588" y="38"/>
                      <a:pt x="587" y="42"/>
                      <a:pt x="587" y="47"/>
                    </a:cubicBezTo>
                    <a:cubicBezTo>
                      <a:pt x="587" y="78"/>
                      <a:pt x="587" y="78"/>
                      <a:pt x="587" y="78"/>
                    </a:cubicBezTo>
                    <a:cubicBezTo>
                      <a:pt x="574" y="78"/>
                      <a:pt x="574" y="78"/>
                      <a:pt x="574" y="78"/>
                    </a:cubicBezTo>
                    <a:cubicBezTo>
                      <a:pt x="574" y="20"/>
                      <a:pt x="574" y="20"/>
                      <a:pt x="574" y="20"/>
                    </a:cubicBezTo>
                    <a:cubicBezTo>
                      <a:pt x="584" y="20"/>
                      <a:pt x="584" y="20"/>
                      <a:pt x="584" y="20"/>
                    </a:cubicBezTo>
                    <a:cubicBezTo>
                      <a:pt x="586" y="30"/>
                      <a:pt x="586" y="30"/>
                      <a:pt x="586" y="30"/>
                    </a:cubicBezTo>
                    <a:cubicBezTo>
                      <a:pt x="586" y="30"/>
                      <a:pt x="586" y="30"/>
                      <a:pt x="586" y="30"/>
                    </a:cubicBezTo>
                    <a:cubicBezTo>
                      <a:pt x="588" y="26"/>
                      <a:pt x="591" y="24"/>
                      <a:pt x="594" y="22"/>
                    </a:cubicBezTo>
                    <a:cubicBezTo>
                      <a:pt x="597" y="20"/>
                      <a:pt x="600" y="19"/>
                      <a:pt x="604" y="19"/>
                    </a:cubicBezTo>
                    <a:close/>
                    <a:moveTo>
                      <a:pt x="666" y="57"/>
                    </a:moveTo>
                    <a:cubicBezTo>
                      <a:pt x="666" y="64"/>
                      <a:pt x="664" y="69"/>
                      <a:pt x="659" y="73"/>
                    </a:cubicBezTo>
                    <a:cubicBezTo>
                      <a:pt x="654" y="77"/>
                      <a:pt x="647" y="79"/>
                      <a:pt x="639" y="79"/>
                    </a:cubicBezTo>
                    <a:cubicBezTo>
                      <a:pt x="630" y="79"/>
                      <a:pt x="623" y="78"/>
                      <a:pt x="617" y="75"/>
                    </a:cubicBezTo>
                    <a:cubicBezTo>
                      <a:pt x="617" y="63"/>
                      <a:pt x="617" y="63"/>
                      <a:pt x="617" y="63"/>
                    </a:cubicBezTo>
                    <a:cubicBezTo>
                      <a:pt x="621" y="65"/>
                      <a:pt x="624" y="66"/>
                      <a:pt x="628" y="67"/>
                    </a:cubicBezTo>
                    <a:cubicBezTo>
                      <a:pt x="632" y="68"/>
                      <a:pt x="636" y="68"/>
                      <a:pt x="639" y="68"/>
                    </a:cubicBezTo>
                    <a:cubicBezTo>
                      <a:pt x="644" y="68"/>
                      <a:pt x="648" y="67"/>
                      <a:pt x="650" y="65"/>
                    </a:cubicBezTo>
                    <a:cubicBezTo>
                      <a:pt x="653" y="64"/>
                      <a:pt x="654" y="61"/>
                      <a:pt x="654" y="58"/>
                    </a:cubicBezTo>
                    <a:cubicBezTo>
                      <a:pt x="654" y="55"/>
                      <a:pt x="653" y="52"/>
                      <a:pt x="651" y="50"/>
                    </a:cubicBezTo>
                    <a:cubicBezTo>
                      <a:pt x="649" y="48"/>
                      <a:pt x="644" y="46"/>
                      <a:pt x="637" y="43"/>
                    </a:cubicBezTo>
                    <a:cubicBezTo>
                      <a:pt x="630" y="41"/>
                      <a:pt x="625" y="37"/>
                      <a:pt x="622" y="34"/>
                    </a:cubicBezTo>
                    <a:cubicBezTo>
                      <a:pt x="620" y="30"/>
                      <a:pt x="618" y="26"/>
                      <a:pt x="618" y="21"/>
                    </a:cubicBezTo>
                    <a:cubicBezTo>
                      <a:pt x="618" y="14"/>
                      <a:pt x="620" y="9"/>
                      <a:pt x="625" y="5"/>
                    </a:cubicBezTo>
                    <a:cubicBezTo>
                      <a:pt x="630" y="2"/>
                      <a:pt x="636" y="0"/>
                      <a:pt x="643" y="0"/>
                    </a:cubicBezTo>
                    <a:cubicBezTo>
                      <a:pt x="651" y="0"/>
                      <a:pt x="658" y="1"/>
                      <a:pt x="665" y="5"/>
                    </a:cubicBezTo>
                    <a:cubicBezTo>
                      <a:pt x="661" y="15"/>
                      <a:pt x="661" y="15"/>
                      <a:pt x="661" y="15"/>
                    </a:cubicBezTo>
                    <a:cubicBezTo>
                      <a:pt x="654" y="12"/>
                      <a:pt x="648" y="11"/>
                      <a:pt x="643" y="11"/>
                    </a:cubicBezTo>
                    <a:cubicBezTo>
                      <a:pt x="639" y="11"/>
                      <a:pt x="636" y="12"/>
                      <a:pt x="634" y="13"/>
                    </a:cubicBezTo>
                    <a:cubicBezTo>
                      <a:pt x="632" y="15"/>
                      <a:pt x="631" y="17"/>
                      <a:pt x="631" y="20"/>
                    </a:cubicBezTo>
                    <a:cubicBezTo>
                      <a:pt x="631" y="22"/>
                      <a:pt x="631" y="24"/>
                      <a:pt x="632" y="25"/>
                    </a:cubicBezTo>
                    <a:cubicBezTo>
                      <a:pt x="633" y="27"/>
                      <a:pt x="634" y="28"/>
                      <a:pt x="636" y="29"/>
                    </a:cubicBezTo>
                    <a:cubicBezTo>
                      <a:pt x="638" y="31"/>
                      <a:pt x="641" y="32"/>
                      <a:pt x="646" y="34"/>
                    </a:cubicBezTo>
                    <a:cubicBezTo>
                      <a:pt x="652" y="37"/>
                      <a:pt x="656" y="39"/>
                      <a:pt x="659" y="41"/>
                    </a:cubicBezTo>
                    <a:cubicBezTo>
                      <a:pt x="661" y="43"/>
                      <a:pt x="663" y="45"/>
                      <a:pt x="665" y="48"/>
                    </a:cubicBezTo>
                    <a:cubicBezTo>
                      <a:pt x="666" y="50"/>
                      <a:pt x="666" y="53"/>
                      <a:pt x="666" y="57"/>
                    </a:cubicBezTo>
                    <a:close/>
                    <a:moveTo>
                      <a:pt x="702" y="69"/>
                    </a:moveTo>
                    <a:cubicBezTo>
                      <a:pt x="705" y="69"/>
                      <a:pt x="708" y="68"/>
                      <a:pt x="711" y="67"/>
                    </a:cubicBezTo>
                    <a:cubicBezTo>
                      <a:pt x="711" y="77"/>
                      <a:pt x="711" y="77"/>
                      <a:pt x="711" y="77"/>
                    </a:cubicBezTo>
                    <a:cubicBezTo>
                      <a:pt x="709" y="77"/>
                      <a:pt x="708" y="78"/>
                      <a:pt x="705" y="78"/>
                    </a:cubicBezTo>
                    <a:cubicBezTo>
                      <a:pt x="703" y="79"/>
                      <a:pt x="701" y="79"/>
                      <a:pt x="699" y="79"/>
                    </a:cubicBezTo>
                    <a:cubicBezTo>
                      <a:pt x="687" y="79"/>
                      <a:pt x="681" y="73"/>
                      <a:pt x="681" y="60"/>
                    </a:cubicBezTo>
                    <a:cubicBezTo>
                      <a:pt x="681" y="29"/>
                      <a:pt x="681" y="29"/>
                      <a:pt x="681" y="29"/>
                    </a:cubicBezTo>
                    <a:cubicBezTo>
                      <a:pt x="673" y="29"/>
                      <a:pt x="673" y="29"/>
                      <a:pt x="673" y="29"/>
                    </a:cubicBezTo>
                    <a:cubicBezTo>
                      <a:pt x="673" y="24"/>
                      <a:pt x="673" y="24"/>
                      <a:pt x="673" y="24"/>
                    </a:cubicBezTo>
                    <a:cubicBezTo>
                      <a:pt x="682" y="19"/>
                      <a:pt x="682" y="19"/>
                      <a:pt x="682" y="19"/>
                    </a:cubicBezTo>
                    <a:cubicBezTo>
                      <a:pt x="686" y="7"/>
                      <a:pt x="686" y="7"/>
                      <a:pt x="686" y="7"/>
                    </a:cubicBezTo>
                    <a:cubicBezTo>
                      <a:pt x="694" y="7"/>
                      <a:pt x="694" y="7"/>
                      <a:pt x="694" y="7"/>
                    </a:cubicBezTo>
                    <a:cubicBezTo>
                      <a:pt x="694" y="20"/>
                      <a:pt x="694" y="20"/>
                      <a:pt x="694" y="20"/>
                    </a:cubicBezTo>
                    <a:cubicBezTo>
                      <a:pt x="710" y="20"/>
                      <a:pt x="710" y="20"/>
                      <a:pt x="710" y="20"/>
                    </a:cubicBezTo>
                    <a:cubicBezTo>
                      <a:pt x="710" y="29"/>
                      <a:pt x="710" y="29"/>
                      <a:pt x="710" y="29"/>
                    </a:cubicBezTo>
                    <a:cubicBezTo>
                      <a:pt x="694" y="29"/>
                      <a:pt x="694" y="29"/>
                      <a:pt x="694" y="29"/>
                    </a:cubicBezTo>
                    <a:cubicBezTo>
                      <a:pt x="694" y="60"/>
                      <a:pt x="694" y="60"/>
                      <a:pt x="694" y="60"/>
                    </a:cubicBezTo>
                    <a:cubicBezTo>
                      <a:pt x="694" y="63"/>
                      <a:pt x="694" y="65"/>
                      <a:pt x="696" y="67"/>
                    </a:cubicBezTo>
                    <a:cubicBezTo>
                      <a:pt x="697" y="68"/>
                      <a:pt x="699" y="69"/>
                      <a:pt x="702" y="69"/>
                    </a:cubicBezTo>
                    <a:close/>
                    <a:moveTo>
                      <a:pt x="752" y="19"/>
                    </a:moveTo>
                    <a:cubicBezTo>
                      <a:pt x="754" y="19"/>
                      <a:pt x="756" y="19"/>
                      <a:pt x="758" y="19"/>
                    </a:cubicBezTo>
                    <a:cubicBezTo>
                      <a:pt x="757" y="31"/>
                      <a:pt x="757" y="31"/>
                      <a:pt x="757" y="31"/>
                    </a:cubicBezTo>
                    <a:cubicBezTo>
                      <a:pt x="755" y="30"/>
                      <a:pt x="753" y="30"/>
                      <a:pt x="751" y="30"/>
                    </a:cubicBezTo>
                    <a:cubicBezTo>
                      <a:pt x="746" y="30"/>
                      <a:pt x="742" y="32"/>
                      <a:pt x="739" y="35"/>
                    </a:cubicBezTo>
                    <a:cubicBezTo>
                      <a:pt x="736" y="38"/>
                      <a:pt x="735" y="42"/>
                      <a:pt x="735" y="47"/>
                    </a:cubicBezTo>
                    <a:cubicBezTo>
                      <a:pt x="735" y="78"/>
                      <a:pt x="735" y="78"/>
                      <a:pt x="735" y="78"/>
                    </a:cubicBezTo>
                    <a:cubicBezTo>
                      <a:pt x="722" y="78"/>
                      <a:pt x="722" y="78"/>
                      <a:pt x="722" y="78"/>
                    </a:cubicBezTo>
                    <a:cubicBezTo>
                      <a:pt x="722" y="20"/>
                      <a:pt x="722" y="20"/>
                      <a:pt x="722" y="20"/>
                    </a:cubicBezTo>
                    <a:cubicBezTo>
                      <a:pt x="732" y="20"/>
                      <a:pt x="732" y="20"/>
                      <a:pt x="732" y="20"/>
                    </a:cubicBezTo>
                    <a:cubicBezTo>
                      <a:pt x="734" y="30"/>
                      <a:pt x="734" y="30"/>
                      <a:pt x="734" y="30"/>
                    </a:cubicBezTo>
                    <a:cubicBezTo>
                      <a:pt x="734" y="30"/>
                      <a:pt x="734" y="30"/>
                      <a:pt x="734" y="30"/>
                    </a:cubicBezTo>
                    <a:cubicBezTo>
                      <a:pt x="736" y="26"/>
                      <a:pt x="739" y="24"/>
                      <a:pt x="742" y="22"/>
                    </a:cubicBezTo>
                    <a:cubicBezTo>
                      <a:pt x="745" y="20"/>
                      <a:pt x="748" y="19"/>
                      <a:pt x="752" y="19"/>
                    </a:cubicBezTo>
                    <a:close/>
                    <a:moveTo>
                      <a:pt x="794" y="79"/>
                    </a:moveTo>
                    <a:cubicBezTo>
                      <a:pt x="785" y="79"/>
                      <a:pt x="778" y="76"/>
                      <a:pt x="773" y="71"/>
                    </a:cubicBezTo>
                    <a:cubicBezTo>
                      <a:pt x="768" y="66"/>
                      <a:pt x="765" y="58"/>
                      <a:pt x="765" y="49"/>
                    </a:cubicBezTo>
                    <a:cubicBezTo>
                      <a:pt x="765" y="40"/>
                      <a:pt x="768" y="32"/>
                      <a:pt x="772" y="27"/>
                    </a:cubicBezTo>
                    <a:cubicBezTo>
                      <a:pt x="777" y="21"/>
                      <a:pt x="784" y="19"/>
                      <a:pt x="792" y="19"/>
                    </a:cubicBezTo>
                    <a:cubicBezTo>
                      <a:pt x="800" y="19"/>
                      <a:pt x="806" y="21"/>
                      <a:pt x="810" y="26"/>
                    </a:cubicBezTo>
                    <a:cubicBezTo>
                      <a:pt x="815" y="30"/>
                      <a:pt x="817" y="37"/>
                      <a:pt x="817" y="45"/>
                    </a:cubicBezTo>
                    <a:cubicBezTo>
                      <a:pt x="817" y="52"/>
                      <a:pt x="817" y="52"/>
                      <a:pt x="817" y="52"/>
                    </a:cubicBezTo>
                    <a:cubicBezTo>
                      <a:pt x="778" y="52"/>
                      <a:pt x="778" y="52"/>
                      <a:pt x="778" y="52"/>
                    </a:cubicBezTo>
                    <a:cubicBezTo>
                      <a:pt x="778" y="57"/>
                      <a:pt x="780" y="62"/>
                      <a:pt x="783" y="65"/>
                    </a:cubicBezTo>
                    <a:cubicBezTo>
                      <a:pt x="785" y="68"/>
                      <a:pt x="790" y="69"/>
                      <a:pt x="795" y="69"/>
                    </a:cubicBezTo>
                    <a:cubicBezTo>
                      <a:pt x="798" y="69"/>
                      <a:pt x="801" y="69"/>
                      <a:pt x="804" y="68"/>
                    </a:cubicBezTo>
                    <a:cubicBezTo>
                      <a:pt x="807" y="67"/>
                      <a:pt x="810" y="66"/>
                      <a:pt x="814" y="65"/>
                    </a:cubicBezTo>
                    <a:cubicBezTo>
                      <a:pt x="814" y="75"/>
                      <a:pt x="814" y="75"/>
                      <a:pt x="814" y="75"/>
                    </a:cubicBezTo>
                    <a:cubicBezTo>
                      <a:pt x="811" y="76"/>
                      <a:pt x="808" y="77"/>
                      <a:pt x="805" y="78"/>
                    </a:cubicBezTo>
                    <a:cubicBezTo>
                      <a:pt x="802" y="79"/>
                      <a:pt x="798" y="79"/>
                      <a:pt x="794" y="79"/>
                    </a:cubicBezTo>
                    <a:close/>
                    <a:moveTo>
                      <a:pt x="792" y="28"/>
                    </a:moveTo>
                    <a:cubicBezTo>
                      <a:pt x="788" y="28"/>
                      <a:pt x="785" y="29"/>
                      <a:pt x="782" y="32"/>
                    </a:cubicBezTo>
                    <a:cubicBezTo>
                      <a:pt x="780" y="34"/>
                      <a:pt x="779" y="38"/>
                      <a:pt x="778" y="43"/>
                    </a:cubicBezTo>
                    <a:cubicBezTo>
                      <a:pt x="805" y="43"/>
                      <a:pt x="805" y="43"/>
                      <a:pt x="805" y="43"/>
                    </a:cubicBezTo>
                    <a:cubicBezTo>
                      <a:pt x="805" y="38"/>
                      <a:pt x="803" y="34"/>
                      <a:pt x="801" y="32"/>
                    </a:cubicBezTo>
                    <a:cubicBezTo>
                      <a:pt x="799" y="29"/>
                      <a:pt x="796" y="28"/>
                      <a:pt x="792" y="28"/>
                    </a:cubicBezTo>
                    <a:close/>
                    <a:moveTo>
                      <a:pt x="867" y="78"/>
                    </a:moveTo>
                    <a:cubicBezTo>
                      <a:pt x="865" y="70"/>
                      <a:pt x="865" y="70"/>
                      <a:pt x="865" y="70"/>
                    </a:cubicBezTo>
                    <a:cubicBezTo>
                      <a:pt x="864" y="70"/>
                      <a:pt x="864" y="70"/>
                      <a:pt x="864" y="70"/>
                    </a:cubicBezTo>
                    <a:cubicBezTo>
                      <a:pt x="861" y="73"/>
                      <a:pt x="859" y="76"/>
                      <a:pt x="856" y="77"/>
                    </a:cubicBezTo>
                    <a:cubicBezTo>
                      <a:pt x="853" y="78"/>
                      <a:pt x="849" y="79"/>
                      <a:pt x="845" y="79"/>
                    </a:cubicBezTo>
                    <a:cubicBezTo>
                      <a:pt x="839" y="79"/>
                      <a:pt x="835" y="77"/>
                      <a:pt x="832" y="74"/>
                    </a:cubicBezTo>
                    <a:cubicBezTo>
                      <a:pt x="828" y="71"/>
                      <a:pt x="827" y="67"/>
                      <a:pt x="827" y="61"/>
                    </a:cubicBezTo>
                    <a:cubicBezTo>
                      <a:pt x="827" y="55"/>
                      <a:pt x="829" y="51"/>
                      <a:pt x="833" y="48"/>
                    </a:cubicBezTo>
                    <a:cubicBezTo>
                      <a:pt x="838" y="45"/>
                      <a:pt x="845" y="43"/>
                      <a:pt x="854" y="43"/>
                    </a:cubicBezTo>
                    <a:cubicBezTo>
                      <a:pt x="864" y="42"/>
                      <a:pt x="864" y="42"/>
                      <a:pt x="864" y="42"/>
                    </a:cubicBezTo>
                    <a:cubicBezTo>
                      <a:pt x="864" y="39"/>
                      <a:pt x="864" y="39"/>
                      <a:pt x="864" y="39"/>
                    </a:cubicBezTo>
                    <a:cubicBezTo>
                      <a:pt x="864" y="35"/>
                      <a:pt x="863" y="33"/>
                      <a:pt x="861" y="31"/>
                    </a:cubicBezTo>
                    <a:cubicBezTo>
                      <a:pt x="859" y="29"/>
                      <a:pt x="857" y="28"/>
                      <a:pt x="853" y="28"/>
                    </a:cubicBezTo>
                    <a:cubicBezTo>
                      <a:pt x="850" y="28"/>
                      <a:pt x="847" y="29"/>
                      <a:pt x="845" y="29"/>
                    </a:cubicBezTo>
                    <a:cubicBezTo>
                      <a:pt x="842" y="30"/>
                      <a:pt x="839" y="31"/>
                      <a:pt x="837" y="33"/>
                    </a:cubicBezTo>
                    <a:cubicBezTo>
                      <a:pt x="833" y="24"/>
                      <a:pt x="833" y="24"/>
                      <a:pt x="833" y="24"/>
                    </a:cubicBezTo>
                    <a:cubicBezTo>
                      <a:pt x="836" y="22"/>
                      <a:pt x="839" y="21"/>
                      <a:pt x="843" y="20"/>
                    </a:cubicBezTo>
                    <a:cubicBezTo>
                      <a:pt x="847" y="19"/>
                      <a:pt x="850" y="19"/>
                      <a:pt x="854" y="19"/>
                    </a:cubicBezTo>
                    <a:cubicBezTo>
                      <a:pt x="861" y="19"/>
                      <a:pt x="867" y="20"/>
                      <a:pt x="870" y="23"/>
                    </a:cubicBezTo>
                    <a:cubicBezTo>
                      <a:pt x="874" y="27"/>
                      <a:pt x="876" y="32"/>
                      <a:pt x="876" y="39"/>
                    </a:cubicBezTo>
                    <a:cubicBezTo>
                      <a:pt x="876" y="78"/>
                      <a:pt x="876" y="78"/>
                      <a:pt x="876" y="78"/>
                    </a:cubicBezTo>
                    <a:lnTo>
                      <a:pt x="867" y="78"/>
                    </a:lnTo>
                    <a:close/>
                    <a:moveTo>
                      <a:pt x="849" y="69"/>
                    </a:moveTo>
                    <a:cubicBezTo>
                      <a:pt x="853" y="69"/>
                      <a:pt x="857" y="68"/>
                      <a:pt x="860" y="66"/>
                    </a:cubicBezTo>
                    <a:cubicBezTo>
                      <a:pt x="862" y="63"/>
                      <a:pt x="864" y="60"/>
                      <a:pt x="864" y="55"/>
                    </a:cubicBezTo>
                    <a:cubicBezTo>
                      <a:pt x="864" y="50"/>
                      <a:pt x="864" y="50"/>
                      <a:pt x="864" y="50"/>
                    </a:cubicBezTo>
                    <a:cubicBezTo>
                      <a:pt x="856" y="50"/>
                      <a:pt x="856" y="50"/>
                      <a:pt x="856" y="50"/>
                    </a:cubicBezTo>
                    <a:cubicBezTo>
                      <a:pt x="850" y="51"/>
                      <a:pt x="846" y="52"/>
                      <a:pt x="844" y="53"/>
                    </a:cubicBezTo>
                    <a:cubicBezTo>
                      <a:pt x="841" y="55"/>
                      <a:pt x="840" y="58"/>
                      <a:pt x="840" y="61"/>
                    </a:cubicBezTo>
                    <a:cubicBezTo>
                      <a:pt x="840" y="64"/>
                      <a:pt x="840" y="66"/>
                      <a:pt x="842" y="67"/>
                    </a:cubicBezTo>
                    <a:cubicBezTo>
                      <a:pt x="843" y="69"/>
                      <a:pt x="846" y="69"/>
                      <a:pt x="849" y="69"/>
                    </a:cubicBezTo>
                    <a:close/>
                    <a:moveTo>
                      <a:pt x="942" y="78"/>
                    </a:moveTo>
                    <a:cubicBezTo>
                      <a:pt x="930" y="78"/>
                      <a:pt x="930" y="78"/>
                      <a:pt x="930" y="78"/>
                    </a:cubicBezTo>
                    <a:cubicBezTo>
                      <a:pt x="930" y="42"/>
                      <a:pt x="930" y="42"/>
                      <a:pt x="930" y="42"/>
                    </a:cubicBezTo>
                    <a:cubicBezTo>
                      <a:pt x="930" y="38"/>
                      <a:pt x="929" y="34"/>
                      <a:pt x="927" y="32"/>
                    </a:cubicBezTo>
                    <a:cubicBezTo>
                      <a:pt x="926" y="30"/>
                      <a:pt x="923" y="29"/>
                      <a:pt x="919" y="29"/>
                    </a:cubicBezTo>
                    <a:cubicBezTo>
                      <a:pt x="915" y="29"/>
                      <a:pt x="911" y="30"/>
                      <a:pt x="909" y="33"/>
                    </a:cubicBezTo>
                    <a:cubicBezTo>
                      <a:pt x="907" y="36"/>
                      <a:pt x="906" y="42"/>
                      <a:pt x="906" y="49"/>
                    </a:cubicBezTo>
                    <a:cubicBezTo>
                      <a:pt x="906" y="78"/>
                      <a:pt x="906" y="78"/>
                      <a:pt x="906" y="78"/>
                    </a:cubicBezTo>
                    <a:cubicBezTo>
                      <a:pt x="893" y="78"/>
                      <a:pt x="893" y="78"/>
                      <a:pt x="893" y="78"/>
                    </a:cubicBezTo>
                    <a:cubicBezTo>
                      <a:pt x="893" y="20"/>
                      <a:pt x="893" y="20"/>
                      <a:pt x="893" y="20"/>
                    </a:cubicBezTo>
                    <a:cubicBezTo>
                      <a:pt x="903" y="20"/>
                      <a:pt x="903" y="20"/>
                      <a:pt x="903" y="20"/>
                    </a:cubicBezTo>
                    <a:cubicBezTo>
                      <a:pt x="905" y="27"/>
                      <a:pt x="905" y="27"/>
                      <a:pt x="905" y="27"/>
                    </a:cubicBezTo>
                    <a:cubicBezTo>
                      <a:pt x="905" y="27"/>
                      <a:pt x="905" y="27"/>
                      <a:pt x="905" y="27"/>
                    </a:cubicBezTo>
                    <a:cubicBezTo>
                      <a:pt x="907" y="25"/>
                      <a:pt x="909" y="22"/>
                      <a:pt x="912" y="21"/>
                    </a:cubicBezTo>
                    <a:cubicBezTo>
                      <a:pt x="915" y="19"/>
                      <a:pt x="919" y="19"/>
                      <a:pt x="922" y="19"/>
                    </a:cubicBezTo>
                    <a:cubicBezTo>
                      <a:pt x="931" y="19"/>
                      <a:pt x="937" y="22"/>
                      <a:pt x="940" y="28"/>
                    </a:cubicBezTo>
                    <a:cubicBezTo>
                      <a:pt x="941" y="28"/>
                      <a:pt x="941" y="28"/>
                      <a:pt x="941" y="28"/>
                    </a:cubicBezTo>
                    <a:cubicBezTo>
                      <a:pt x="943" y="25"/>
                      <a:pt x="945" y="23"/>
                      <a:pt x="948" y="21"/>
                    </a:cubicBezTo>
                    <a:cubicBezTo>
                      <a:pt x="951" y="19"/>
                      <a:pt x="955" y="19"/>
                      <a:pt x="959" y="19"/>
                    </a:cubicBezTo>
                    <a:cubicBezTo>
                      <a:pt x="966" y="19"/>
                      <a:pt x="971" y="20"/>
                      <a:pt x="974" y="24"/>
                    </a:cubicBezTo>
                    <a:cubicBezTo>
                      <a:pt x="977" y="27"/>
                      <a:pt x="979" y="33"/>
                      <a:pt x="979" y="40"/>
                    </a:cubicBezTo>
                    <a:cubicBezTo>
                      <a:pt x="979" y="78"/>
                      <a:pt x="979" y="78"/>
                      <a:pt x="979" y="78"/>
                    </a:cubicBezTo>
                    <a:cubicBezTo>
                      <a:pt x="967" y="78"/>
                      <a:pt x="967" y="78"/>
                      <a:pt x="967" y="78"/>
                    </a:cubicBezTo>
                    <a:cubicBezTo>
                      <a:pt x="967" y="42"/>
                      <a:pt x="967" y="42"/>
                      <a:pt x="967" y="42"/>
                    </a:cubicBezTo>
                    <a:cubicBezTo>
                      <a:pt x="967" y="38"/>
                      <a:pt x="966" y="34"/>
                      <a:pt x="964" y="32"/>
                    </a:cubicBezTo>
                    <a:cubicBezTo>
                      <a:pt x="962" y="30"/>
                      <a:pt x="960" y="29"/>
                      <a:pt x="956" y="29"/>
                    </a:cubicBezTo>
                    <a:cubicBezTo>
                      <a:pt x="951" y="29"/>
                      <a:pt x="948" y="30"/>
                      <a:pt x="946" y="33"/>
                    </a:cubicBezTo>
                    <a:cubicBezTo>
                      <a:pt x="943" y="36"/>
                      <a:pt x="942" y="41"/>
                      <a:pt x="942" y="47"/>
                    </a:cubicBezTo>
                    <a:lnTo>
                      <a:pt x="942" y="78"/>
                    </a:lnTo>
                    <a:close/>
                    <a:moveTo>
                      <a:pt x="991" y="46"/>
                    </a:moveTo>
                    <a:cubicBezTo>
                      <a:pt x="991" y="35"/>
                      <a:pt x="991" y="35"/>
                      <a:pt x="991" y="35"/>
                    </a:cubicBezTo>
                    <a:cubicBezTo>
                      <a:pt x="1018" y="35"/>
                      <a:pt x="1018" y="35"/>
                      <a:pt x="1018" y="35"/>
                    </a:cubicBezTo>
                    <a:cubicBezTo>
                      <a:pt x="1018" y="46"/>
                      <a:pt x="1018" y="46"/>
                      <a:pt x="1018" y="46"/>
                    </a:cubicBezTo>
                    <a:lnTo>
                      <a:pt x="991" y="46"/>
                    </a:lnTo>
                    <a:close/>
                    <a:moveTo>
                      <a:pt x="1096" y="78"/>
                    </a:moveTo>
                    <a:cubicBezTo>
                      <a:pt x="1081" y="78"/>
                      <a:pt x="1081" y="78"/>
                      <a:pt x="1081" y="78"/>
                    </a:cubicBezTo>
                    <a:cubicBezTo>
                      <a:pt x="1043" y="17"/>
                      <a:pt x="1043" y="17"/>
                      <a:pt x="1043" y="17"/>
                    </a:cubicBezTo>
                    <a:cubicBezTo>
                      <a:pt x="1043" y="17"/>
                      <a:pt x="1043" y="17"/>
                      <a:pt x="1043" y="17"/>
                    </a:cubicBezTo>
                    <a:cubicBezTo>
                      <a:pt x="1043" y="20"/>
                      <a:pt x="1043" y="20"/>
                      <a:pt x="1043" y="20"/>
                    </a:cubicBezTo>
                    <a:cubicBezTo>
                      <a:pt x="1043" y="27"/>
                      <a:pt x="1044" y="32"/>
                      <a:pt x="1044" y="38"/>
                    </a:cubicBezTo>
                    <a:cubicBezTo>
                      <a:pt x="1044" y="78"/>
                      <a:pt x="1044" y="78"/>
                      <a:pt x="1044" y="78"/>
                    </a:cubicBezTo>
                    <a:cubicBezTo>
                      <a:pt x="1032" y="78"/>
                      <a:pt x="1032" y="78"/>
                      <a:pt x="1032" y="78"/>
                    </a:cubicBezTo>
                    <a:cubicBezTo>
                      <a:pt x="1032" y="1"/>
                      <a:pt x="1032" y="1"/>
                      <a:pt x="1032" y="1"/>
                    </a:cubicBezTo>
                    <a:cubicBezTo>
                      <a:pt x="1047" y="1"/>
                      <a:pt x="1047" y="1"/>
                      <a:pt x="1047" y="1"/>
                    </a:cubicBezTo>
                    <a:cubicBezTo>
                      <a:pt x="1085" y="62"/>
                      <a:pt x="1085" y="62"/>
                      <a:pt x="1085" y="62"/>
                    </a:cubicBezTo>
                    <a:cubicBezTo>
                      <a:pt x="1085" y="62"/>
                      <a:pt x="1085" y="62"/>
                      <a:pt x="1085" y="62"/>
                    </a:cubicBezTo>
                    <a:cubicBezTo>
                      <a:pt x="1085" y="61"/>
                      <a:pt x="1085" y="58"/>
                      <a:pt x="1085" y="53"/>
                    </a:cubicBezTo>
                    <a:cubicBezTo>
                      <a:pt x="1085" y="48"/>
                      <a:pt x="1085" y="44"/>
                      <a:pt x="1085" y="41"/>
                    </a:cubicBezTo>
                    <a:cubicBezTo>
                      <a:pt x="1085" y="1"/>
                      <a:pt x="1085" y="1"/>
                      <a:pt x="1085" y="1"/>
                    </a:cubicBezTo>
                    <a:cubicBezTo>
                      <a:pt x="1096" y="1"/>
                      <a:pt x="1096" y="1"/>
                      <a:pt x="1096" y="1"/>
                    </a:cubicBezTo>
                    <a:lnTo>
                      <a:pt x="1096" y="78"/>
                    </a:lnTo>
                    <a:close/>
                    <a:moveTo>
                      <a:pt x="1173" y="78"/>
                    </a:moveTo>
                    <a:cubicBezTo>
                      <a:pt x="1159" y="78"/>
                      <a:pt x="1159" y="78"/>
                      <a:pt x="1159" y="78"/>
                    </a:cubicBezTo>
                    <a:cubicBezTo>
                      <a:pt x="1139" y="46"/>
                      <a:pt x="1139" y="46"/>
                      <a:pt x="1139" y="46"/>
                    </a:cubicBezTo>
                    <a:cubicBezTo>
                      <a:pt x="1120" y="78"/>
                      <a:pt x="1120" y="78"/>
                      <a:pt x="1120" y="78"/>
                    </a:cubicBezTo>
                    <a:cubicBezTo>
                      <a:pt x="1107" y="78"/>
                      <a:pt x="1107" y="78"/>
                      <a:pt x="1107" y="78"/>
                    </a:cubicBezTo>
                    <a:cubicBezTo>
                      <a:pt x="1132" y="38"/>
                      <a:pt x="1132" y="38"/>
                      <a:pt x="1132" y="38"/>
                    </a:cubicBezTo>
                    <a:cubicBezTo>
                      <a:pt x="1108" y="1"/>
                      <a:pt x="1108" y="1"/>
                      <a:pt x="1108" y="1"/>
                    </a:cubicBezTo>
                    <a:cubicBezTo>
                      <a:pt x="1122" y="1"/>
                      <a:pt x="1122" y="1"/>
                      <a:pt x="1122" y="1"/>
                    </a:cubicBezTo>
                    <a:cubicBezTo>
                      <a:pt x="1140" y="30"/>
                      <a:pt x="1140" y="30"/>
                      <a:pt x="1140" y="30"/>
                    </a:cubicBezTo>
                    <a:cubicBezTo>
                      <a:pt x="1158" y="1"/>
                      <a:pt x="1158" y="1"/>
                      <a:pt x="1158" y="1"/>
                    </a:cubicBezTo>
                    <a:cubicBezTo>
                      <a:pt x="1171" y="1"/>
                      <a:pt x="1171" y="1"/>
                      <a:pt x="1171" y="1"/>
                    </a:cubicBezTo>
                    <a:cubicBezTo>
                      <a:pt x="1147" y="38"/>
                      <a:pt x="1147" y="38"/>
                      <a:pt x="1147" y="38"/>
                    </a:cubicBezTo>
                    <a:lnTo>
                      <a:pt x="1173" y="78"/>
                    </a:lnTo>
                    <a:close/>
                    <a:moveTo>
                      <a:pt x="116" y="205"/>
                    </a:moveTo>
                    <a:cubicBezTo>
                      <a:pt x="119" y="205"/>
                      <a:pt x="126" y="205"/>
                      <a:pt x="130" y="204"/>
                    </a:cubicBezTo>
                    <a:cubicBezTo>
                      <a:pt x="130" y="224"/>
                      <a:pt x="130" y="224"/>
                      <a:pt x="130" y="224"/>
                    </a:cubicBezTo>
                    <a:cubicBezTo>
                      <a:pt x="126" y="224"/>
                      <a:pt x="120" y="224"/>
                      <a:pt x="116" y="224"/>
                    </a:cubicBezTo>
                    <a:cubicBezTo>
                      <a:pt x="79" y="224"/>
                      <a:pt x="79" y="224"/>
                      <a:pt x="79" y="224"/>
                    </a:cubicBezTo>
                    <a:cubicBezTo>
                      <a:pt x="78" y="240"/>
                      <a:pt x="75" y="252"/>
                      <a:pt x="69" y="263"/>
                    </a:cubicBezTo>
                    <a:cubicBezTo>
                      <a:pt x="64" y="274"/>
                      <a:pt x="52" y="286"/>
                      <a:pt x="38" y="293"/>
                    </a:cubicBezTo>
                    <a:cubicBezTo>
                      <a:pt x="20" y="280"/>
                      <a:pt x="20" y="280"/>
                      <a:pt x="20" y="280"/>
                    </a:cubicBezTo>
                    <a:cubicBezTo>
                      <a:pt x="31" y="276"/>
                      <a:pt x="42" y="267"/>
                      <a:pt x="48" y="258"/>
                    </a:cubicBezTo>
                    <a:cubicBezTo>
                      <a:pt x="54" y="248"/>
                      <a:pt x="57" y="237"/>
                      <a:pt x="58" y="224"/>
                    </a:cubicBezTo>
                    <a:cubicBezTo>
                      <a:pt x="15" y="224"/>
                      <a:pt x="15" y="224"/>
                      <a:pt x="15" y="224"/>
                    </a:cubicBezTo>
                    <a:cubicBezTo>
                      <a:pt x="11" y="224"/>
                      <a:pt x="5" y="224"/>
                      <a:pt x="0" y="224"/>
                    </a:cubicBezTo>
                    <a:cubicBezTo>
                      <a:pt x="0" y="204"/>
                      <a:pt x="0" y="204"/>
                      <a:pt x="0" y="204"/>
                    </a:cubicBezTo>
                    <a:cubicBezTo>
                      <a:pt x="5" y="205"/>
                      <a:pt x="10" y="205"/>
                      <a:pt x="15" y="205"/>
                    </a:cubicBezTo>
                    <a:lnTo>
                      <a:pt x="116" y="205"/>
                    </a:lnTo>
                    <a:close/>
                    <a:moveTo>
                      <a:pt x="35" y="184"/>
                    </a:moveTo>
                    <a:cubicBezTo>
                      <a:pt x="30" y="184"/>
                      <a:pt x="23" y="184"/>
                      <a:pt x="18" y="185"/>
                    </a:cubicBezTo>
                    <a:cubicBezTo>
                      <a:pt x="18" y="165"/>
                      <a:pt x="18" y="165"/>
                      <a:pt x="18" y="165"/>
                    </a:cubicBezTo>
                    <a:cubicBezTo>
                      <a:pt x="23" y="166"/>
                      <a:pt x="30" y="166"/>
                      <a:pt x="35" y="166"/>
                    </a:cubicBezTo>
                    <a:cubicBezTo>
                      <a:pt x="85" y="166"/>
                      <a:pt x="85" y="166"/>
                      <a:pt x="85" y="166"/>
                    </a:cubicBezTo>
                    <a:cubicBezTo>
                      <a:pt x="90" y="166"/>
                      <a:pt x="96" y="166"/>
                      <a:pt x="102" y="165"/>
                    </a:cubicBezTo>
                    <a:cubicBezTo>
                      <a:pt x="102" y="185"/>
                      <a:pt x="102" y="185"/>
                      <a:pt x="102" y="185"/>
                    </a:cubicBezTo>
                    <a:cubicBezTo>
                      <a:pt x="96" y="184"/>
                      <a:pt x="90" y="184"/>
                      <a:pt x="85" y="184"/>
                    </a:cubicBezTo>
                    <a:lnTo>
                      <a:pt x="35" y="184"/>
                    </a:lnTo>
                    <a:close/>
                    <a:moveTo>
                      <a:pt x="111" y="181"/>
                    </a:moveTo>
                    <a:cubicBezTo>
                      <a:pt x="108" y="174"/>
                      <a:pt x="103" y="165"/>
                      <a:pt x="99" y="159"/>
                    </a:cubicBezTo>
                    <a:cubicBezTo>
                      <a:pt x="111" y="154"/>
                      <a:pt x="111" y="154"/>
                      <a:pt x="111" y="154"/>
                    </a:cubicBezTo>
                    <a:cubicBezTo>
                      <a:pt x="115" y="160"/>
                      <a:pt x="120" y="170"/>
                      <a:pt x="123" y="175"/>
                    </a:cubicBezTo>
                    <a:lnTo>
                      <a:pt x="111" y="181"/>
                    </a:lnTo>
                    <a:close/>
                    <a:moveTo>
                      <a:pt x="129" y="174"/>
                    </a:moveTo>
                    <a:cubicBezTo>
                      <a:pt x="126" y="167"/>
                      <a:pt x="121" y="158"/>
                      <a:pt x="117" y="152"/>
                    </a:cubicBezTo>
                    <a:cubicBezTo>
                      <a:pt x="129" y="147"/>
                      <a:pt x="129" y="147"/>
                      <a:pt x="129" y="147"/>
                    </a:cubicBezTo>
                    <a:cubicBezTo>
                      <a:pt x="133" y="153"/>
                      <a:pt x="139" y="163"/>
                      <a:pt x="141" y="168"/>
                    </a:cubicBezTo>
                    <a:lnTo>
                      <a:pt x="129" y="174"/>
                    </a:lnTo>
                    <a:close/>
                    <a:moveTo>
                      <a:pt x="195" y="217"/>
                    </a:moveTo>
                    <a:cubicBezTo>
                      <a:pt x="184" y="234"/>
                      <a:pt x="184" y="234"/>
                      <a:pt x="184" y="234"/>
                    </a:cubicBezTo>
                    <a:cubicBezTo>
                      <a:pt x="175" y="228"/>
                      <a:pt x="159" y="217"/>
                      <a:pt x="149" y="212"/>
                    </a:cubicBezTo>
                    <a:cubicBezTo>
                      <a:pt x="160" y="195"/>
                      <a:pt x="160" y="195"/>
                      <a:pt x="160" y="195"/>
                    </a:cubicBezTo>
                    <a:cubicBezTo>
                      <a:pt x="170" y="200"/>
                      <a:pt x="187" y="211"/>
                      <a:pt x="195" y="217"/>
                    </a:cubicBezTo>
                    <a:close/>
                    <a:moveTo>
                      <a:pt x="208" y="252"/>
                    </a:moveTo>
                    <a:cubicBezTo>
                      <a:pt x="234" y="237"/>
                      <a:pt x="255" y="216"/>
                      <a:pt x="267" y="194"/>
                    </a:cubicBezTo>
                    <a:cubicBezTo>
                      <a:pt x="279" y="215"/>
                      <a:pt x="279" y="215"/>
                      <a:pt x="279" y="215"/>
                    </a:cubicBezTo>
                    <a:cubicBezTo>
                      <a:pt x="265" y="236"/>
                      <a:pt x="243" y="256"/>
                      <a:pt x="218" y="270"/>
                    </a:cubicBezTo>
                    <a:cubicBezTo>
                      <a:pt x="202" y="279"/>
                      <a:pt x="180" y="287"/>
                      <a:pt x="167" y="289"/>
                    </a:cubicBezTo>
                    <a:cubicBezTo>
                      <a:pt x="155" y="269"/>
                      <a:pt x="155" y="269"/>
                      <a:pt x="155" y="269"/>
                    </a:cubicBezTo>
                    <a:cubicBezTo>
                      <a:pt x="172" y="266"/>
                      <a:pt x="191" y="261"/>
                      <a:pt x="208" y="252"/>
                    </a:cubicBezTo>
                    <a:close/>
                    <a:moveTo>
                      <a:pt x="219" y="182"/>
                    </a:moveTo>
                    <a:cubicBezTo>
                      <a:pt x="207" y="199"/>
                      <a:pt x="207" y="199"/>
                      <a:pt x="207" y="199"/>
                    </a:cubicBezTo>
                    <a:cubicBezTo>
                      <a:pt x="199" y="193"/>
                      <a:pt x="183" y="182"/>
                      <a:pt x="173" y="177"/>
                    </a:cubicBezTo>
                    <a:cubicBezTo>
                      <a:pt x="184" y="160"/>
                      <a:pt x="184" y="160"/>
                      <a:pt x="184" y="160"/>
                    </a:cubicBezTo>
                    <a:cubicBezTo>
                      <a:pt x="194" y="165"/>
                      <a:pt x="211" y="176"/>
                      <a:pt x="219" y="182"/>
                    </a:cubicBezTo>
                    <a:close/>
                    <a:moveTo>
                      <a:pt x="265" y="187"/>
                    </a:moveTo>
                    <a:cubicBezTo>
                      <a:pt x="251" y="192"/>
                      <a:pt x="251" y="192"/>
                      <a:pt x="251" y="192"/>
                    </a:cubicBezTo>
                    <a:cubicBezTo>
                      <a:pt x="247" y="183"/>
                      <a:pt x="243" y="176"/>
                      <a:pt x="238" y="168"/>
                    </a:cubicBezTo>
                    <a:cubicBezTo>
                      <a:pt x="250" y="163"/>
                      <a:pt x="250" y="163"/>
                      <a:pt x="250" y="163"/>
                    </a:cubicBezTo>
                    <a:cubicBezTo>
                      <a:pt x="255" y="169"/>
                      <a:pt x="261" y="180"/>
                      <a:pt x="265" y="187"/>
                    </a:cubicBezTo>
                    <a:close/>
                    <a:moveTo>
                      <a:pt x="286" y="178"/>
                    </a:moveTo>
                    <a:cubicBezTo>
                      <a:pt x="273" y="184"/>
                      <a:pt x="273" y="184"/>
                      <a:pt x="273" y="184"/>
                    </a:cubicBezTo>
                    <a:cubicBezTo>
                      <a:pt x="268" y="174"/>
                      <a:pt x="264" y="168"/>
                      <a:pt x="259" y="161"/>
                    </a:cubicBezTo>
                    <a:cubicBezTo>
                      <a:pt x="272" y="155"/>
                      <a:pt x="272" y="155"/>
                      <a:pt x="272" y="155"/>
                    </a:cubicBezTo>
                    <a:cubicBezTo>
                      <a:pt x="276" y="162"/>
                      <a:pt x="282" y="172"/>
                      <a:pt x="286" y="178"/>
                    </a:cubicBezTo>
                    <a:close/>
                    <a:moveTo>
                      <a:pt x="420" y="183"/>
                    </a:moveTo>
                    <a:cubicBezTo>
                      <a:pt x="418" y="186"/>
                      <a:pt x="416" y="190"/>
                      <a:pt x="415" y="194"/>
                    </a:cubicBezTo>
                    <a:cubicBezTo>
                      <a:pt x="411" y="206"/>
                      <a:pt x="404" y="221"/>
                      <a:pt x="394" y="236"/>
                    </a:cubicBezTo>
                    <a:cubicBezTo>
                      <a:pt x="400" y="239"/>
                      <a:pt x="405" y="243"/>
                      <a:pt x="409" y="246"/>
                    </a:cubicBezTo>
                    <a:cubicBezTo>
                      <a:pt x="395" y="264"/>
                      <a:pt x="395" y="264"/>
                      <a:pt x="395" y="264"/>
                    </a:cubicBezTo>
                    <a:cubicBezTo>
                      <a:pt x="391" y="260"/>
                      <a:pt x="386" y="257"/>
                      <a:pt x="380" y="253"/>
                    </a:cubicBezTo>
                    <a:cubicBezTo>
                      <a:pt x="367" y="268"/>
                      <a:pt x="348" y="282"/>
                      <a:pt x="324" y="291"/>
                    </a:cubicBezTo>
                    <a:cubicBezTo>
                      <a:pt x="306" y="276"/>
                      <a:pt x="306" y="276"/>
                      <a:pt x="306" y="276"/>
                    </a:cubicBezTo>
                    <a:cubicBezTo>
                      <a:pt x="333" y="267"/>
                      <a:pt x="350" y="254"/>
                      <a:pt x="363" y="241"/>
                    </a:cubicBezTo>
                    <a:cubicBezTo>
                      <a:pt x="353" y="234"/>
                      <a:pt x="342" y="228"/>
                      <a:pt x="334" y="224"/>
                    </a:cubicBezTo>
                    <a:cubicBezTo>
                      <a:pt x="347" y="209"/>
                      <a:pt x="347" y="209"/>
                      <a:pt x="347" y="209"/>
                    </a:cubicBezTo>
                    <a:cubicBezTo>
                      <a:pt x="355" y="213"/>
                      <a:pt x="366" y="219"/>
                      <a:pt x="376" y="225"/>
                    </a:cubicBezTo>
                    <a:cubicBezTo>
                      <a:pt x="384" y="214"/>
                      <a:pt x="390" y="202"/>
                      <a:pt x="392" y="192"/>
                    </a:cubicBezTo>
                    <a:cubicBezTo>
                      <a:pt x="348" y="192"/>
                      <a:pt x="348" y="192"/>
                      <a:pt x="348" y="192"/>
                    </a:cubicBezTo>
                    <a:cubicBezTo>
                      <a:pt x="337" y="207"/>
                      <a:pt x="323" y="221"/>
                      <a:pt x="307" y="232"/>
                    </a:cubicBezTo>
                    <a:cubicBezTo>
                      <a:pt x="291" y="219"/>
                      <a:pt x="291" y="219"/>
                      <a:pt x="291" y="219"/>
                    </a:cubicBezTo>
                    <a:cubicBezTo>
                      <a:pt x="318" y="203"/>
                      <a:pt x="332" y="182"/>
                      <a:pt x="340" y="168"/>
                    </a:cubicBezTo>
                    <a:cubicBezTo>
                      <a:pt x="342" y="164"/>
                      <a:pt x="345" y="157"/>
                      <a:pt x="347" y="152"/>
                    </a:cubicBezTo>
                    <a:cubicBezTo>
                      <a:pt x="369" y="159"/>
                      <a:pt x="369" y="159"/>
                      <a:pt x="369" y="159"/>
                    </a:cubicBezTo>
                    <a:cubicBezTo>
                      <a:pt x="365" y="164"/>
                      <a:pt x="362" y="171"/>
                      <a:pt x="360" y="175"/>
                    </a:cubicBezTo>
                    <a:cubicBezTo>
                      <a:pt x="360" y="175"/>
                      <a:pt x="360" y="175"/>
                      <a:pt x="360" y="175"/>
                    </a:cubicBezTo>
                    <a:cubicBezTo>
                      <a:pt x="391" y="175"/>
                      <a:pt x="391" y="175"/>
                      <a:pt x="391" y="175"/>
                    </a:cubicBezTo>
                    <a:cubicBezTo>
                      <a:pt x="396" y="175"/>
                      <a:pt x="401" y="174"/>
                      <a:pt x="404" y="173"/>
                    </a:cubicBezTo>
                    <a:lnTo>
                      <a:pt x="420" y="183"/>
                    </a:lnTo>
                    <a:close/>
                    <a:moveTo>
                      <a:pt x="431" y="275"/>
                    </a:moveTo>
                    <a:cubicBezTo>
                      <a:pt x="444" y="266"/>
                      <a:pt x="452" y="252"/>
                      <a:pt x="457" y="238"/>
                    </a:cubicBezTo>
                    <a:cubicBezTo>
                      <a:pt x="461" y="225"/>
                      <a:pt x="461" y="196"/>
                      <a:pt x="461" y="178"/>
                    </a:cubicBezTo>
                    <a:cubicBezTo>
                      <a:pt x="461" y="171"/>
                      <a:pt x="461" y="167"/>
                      <a:pt x="460" y="164"/>
                    </a:cubicBezTo>
                    <a:cubicBezTo>
                      <a:pt x="482" y="164"/>
                      <a:pt x="482" y="164"/>
                      <a:pt x="482" y="164"/>
                    </a:cubicBezTo>
                    <a:cubicBezTo>
                      <a:pt x="482" y="164"/>
                      <a:pt x="481" y="171"/>
                      <a:pt x="481" y="177"/>
                    </a:cubicBezTo>
                    <a:cubicBezTo>
                      <a:pt x="481" y="196"/>
                      <a:pt x="481" y="228"/>
                      <a:pt x="477" y="244"/>
                    </a:cubicBezTo>
                    <a:cubicBezTo>
                      <a:pt x="472" y="261"/>
                      <a:pt x="463" y="276"/>
                      <a:pt x="449" y="288"/>
                    </a:cubicBezTo>
                    <a:lnTo>
                      <a:pt x="431" y="275"/>
                    </a:lnTo>
                    <a:close/>
                    <a:moveTo>
                      <a:pt x="502" y="278"/>
                    </a:moveTo>
                    <a:cubicBezTo>
                      <a:pt x="502" y="275"/>
                      <a:pt x="503" y="270"/>
                      <a:pt x="503" y="266"/>
                    </a:cubicBezTo>
                    <a:cubicBezTo>
                      <a:pt x="503" y="176"/>
                      <a:pt x="503" y="176"/>
                      <a:pt x="503" y="176"/>
                    </a:cubicBezTo>
                    <a:cubicBezTo>
                      <a:pt x="503" y="170"/>
                      <a:pt x="502" y="164"/>
                      <a:pt x="502" y="163"/>
                    </a:cubicBezTo>
                    <a:cubicBezTo>
                      <a:pt x="525" y="163"/>
                      <a:pt x="525" y="163"/>
                      <a:pt x="525" y="163"/>
                    </a:cubicBezTo>
                    <a:cubicBezTo>
                      <a:pt x="525" y="164"/>
                      <a:pt x="524" y="170"/>
                      <a:pt x="524" y="177"/>
                    </a:cubicBezTo>
                    <a:cubicBezTo>
                      <a:pt x="524" y="257"/>
                      <a:pt x="524" y="257"/>
                      <a:pt x="524" y="257"/>
                    </a:cubicBezTo>
                    <a:cubicBezTo>
                      <a:pt x="536" y="252"/>
                      <a:pt x="551" y="240"/>
                      <a:pt x="562" y="225"/>
                    </a:cubicBezTo>
                    <a:cubicBezTo>
                      <a:pt x="573" y="242"/>
                      <a:pt x="573" y="242"/>
                      <a:pt x="573" y="242"/>
                    </a:cubicBezTo>
                    <a:cubicBezTo>
                      <a:pt x="561" y="258"/>
                      <a:pt x="539" y="275"/>
                      <a:pt x="521" y="284"/>
                    </a:cubicBezTo>
                    <a:cubicBezTo>
                      <a:pt x="518" y="285"/>
                      <a:pt x="517" y="287"/>
                      <a:pt x="515" y="288"/>
                    </a:cubicBezTo>
                    <a:lnTo>
                      <a:pt x="502" y="278"/>
                    </a:lnTo>
                    <a:close/>
                    <a:moveTo>
                      <a:pt x="667" y="268"/>
                    </a:moveTo>
                    <a:cubicBezTo>
                      <a:pt x="667" y="274"/>
                      <a:pt x="668" y="284"/>
                      <a:pt x="669" y="288"/>
                    </a:cubicBezTo>
                    <a:cubicBezTo>
                      <a:pt x="645" y="288"/>
                      <a:pt x="645" y="288"/>
                      <a:pt x="645" y="288"/>
                    </a:cubicBezTo>
                    <a:cubicBezTo>
                      <a:pt x="645" y="284"/>
                      <a:pt x="646" y="274"/>
                      <a:pt x="646" y="268"/>
                    </a:cubicBezTo>
                    <a:cubicBezTo>
                      <a:pt x="646" y="217"/>
                      <a:pt x="646" y="217"/>
                      <a:pt x="646" y="217"/>
                    </a:cubicBezTo>
                    <a:cubicBezTo>
                      <a:pt x="630" y="225"/>
                      <a:pt x="611" y="233"/>
                      <a:pt x="593" y="238"/>
                    </a:cubicBezTo>
                    <a:cubicBezTo>
                      <a:pt x="582" y="219"/>
                      <a:pt x="582" y="219"/>
                      <a:pt x="582" y="219"/>
                    </a:cubicBezTo>
                    <a:cubicBezTo>
                      <a:pt x="609" y="213"/>
                      <a:pt x="634" y="202"/>
                      <a:pt x="652" y="191"/>
                    </a:cubicBezTo>
                    <a:cubicBezTo>
                      <a:pt x="667" y="182"/>
                      <a:pt x="683" y="168"/>
                      <a:pt x="692" y="157"/>
                    </a:cubicBezTo>
                    <a:cubicBezTo>
                      <a:pt x="708" y="172"/>
                      <a:pt x="708" y="172"/>
                      <a:pt x="708" y="172"/>
                    </a:cubicBezTo>
                    <a:cubicBezTo>
                      <a:pt x="697" y="183"/>
                      <a:pt x="683" y="195"/>
                      <a:pt x="667" y="205"/>
                    </a:cubicBezTo>
                    <a:lnTo>
                      <a:pt x="667" y="268"/>
                    </a:lnTo>
                    <a:close/>
                    <a:moveTo>
                      <a:pt x="784" y="246"/>
                    </a:moveTo>
                    <a:cubicBezTo>
                      <a:pt x="810" y="231"/>
                      <a:pt x="830" y="207"/>
                      <a:pt x="840" y="186"/>
                    </a:cubicBezTo>
                    <a:cubicBezTo>
                      <a:pt x="852" y="208"/>
                      <a:pt x="852" y="208"/>
                      <a:pt x="852" y="208"/>
                    </a:cubicBezTo>
                    <a:cubicBezTo>
                      <a:pt x="840" y="229"/>
                      <a:pt x="820" y="250"/>
                      <a:pt x="795" y="265"/>
                    </a:cubicBezTo>
                    <a:cubicBezTo>
                      <a:pt x="780" y="274"/>
                      <a:pt x="760" y="283"/>
                      <a:pt x="738" y="287"/>
                    </a:cubicBezTo>
                    <a:cubicBezTo>
                      <a:pt x="725" y="266"/>
                      <a:pt x="725" y="266"/>
                      <a:pt x="725" y="266"/>
                    </a:cubicBezTo>
                    <a:cubicBezTo>
                      <a:pt x="749" y="263"/>
                      <a:pt x="769" y="255"/>
                      <a:pt x="784" y="246"/>
                    </a:cubicBezTo>
                    <a:close/>
                    <a:moveTo>
                      <a:pt x="784" y="196"/>
                    </a:moveTo>
                    <a:cubicBezTo>
                      <a:pt x="768" y="213"/>
                      <a:pt x="768" y="213"/>
                      <a:pt x="768" y="213"/>
                    </a:cubicBezTo>
                    <a:cubicBezTo>
                      <a:pt x="760" y="204"/>
                      <a:pt x="741" y="187"/>
                      <a:pt x="730" y="179"/>
                    </a:cubicBezTo>
                    <a:cubicBezTo>
                      <a:pt x="744" y="164"/>
                      <a:pt x="744" y="164"/>
                      <a:pt x="744" y="164"/>
                    </a:cubicBezTo>
                    <a:cubicBezTo>
                      <a:pt x="755" y="171"/>
                      <a:pt x="775" y="187"/>
                      <a:pt x="784" y="196"/>
                    </a:cubicBezTo>
                    <a:close/>
                    <a:moveTo>
                      <a:pt x="909" y="226"/>
                    </a:moveTo>
                    <a:cubicBezTo>
                      <a:pt x="901" y="239"/>
                      <a:pt x="887" y="260"/>
                      <a:pt x="879" y="269"/>
                    </a:cubicBezTo>
                    <a:cubicBezTo>
                      <a:pt x="862" y="257"/>
                      <a:pt x="862" y="257"/>
                      <a:pt x="862" y="257"/>
                    </a:cubicBezTo>
                    <a:cubicBezTo>
                      <a:pt x="873" y="247"/>
                      <a:pt x="885" y="230"/>
                      <a:pt x="891" y="218"/>
                    </a:cubicBezTo>
                    <a:lnTo>
                      <a:pt x="909" y="226"/>
                    </a:lnTo>
                    <a:close/>
                    <a:moveTo>
                      <a:pt x="943" y="204"/>
                    </a:moveTo>
                    <a:cubicBezTo>
                      <a:pt x="943" y="275"/>
                      <a:pt x="943" y="275"/>
                      <a:pt x="943" y="275"/>
                    </a:cubicBezTo>
                    <a:cubicBezTo>
                      <a:pt x="943" y="284"/>
                      <a:pt x="938" y="290"/>
                      <a:pt x="927" y="290"/>
                    </a:cubicBezTo>
                    <a:cubicBezTo>
                      <a:pt x="919" y="290"/>
                      <a:pt x="910" y="289"/>
                      <a:pt x="902" y="288"/>
                    </a:cubicBezTo>
                    <a:cubicBezTo>
                      <a:pt x="900" y="269"/>
                      <a:pt x="900" y="269"/>
                      <a:pt x="900" y="269"/>
                    </a:cubicBezTo>
                    <a:cubicBezTo>
                      <a:pt x="907" y="271"/>
                      <a:pt x="914" y="271"/>
                      <a:pt x="917" y="271"/>
                    </a:cubicBezTo>
                    <a:cubicBezTo>
                      <a:pt x="921" y="271"/>
                      <a:pt x="923" y="270"/>
                      <a:pt x="923" y="266"/>
                    </a:cubicBezTo>
                    <a:cubicBezTo>
                      <a:pt x="923" y="260"/>
                      <a:pt x="923" y="211"/>
                      <a:pt x="923" y="204"/>
                    </a:cubicBezTo>
                    <a:cubicBezTo>
                      <a:pt x="923" y="204"/>
                      <a:pt x="923" y="204"/>
                      <a:pt x="923" y="204"/>
                    </a:cubicBezTo>
                    <a:cubicBezTo>
                      <a:pt x="884" y="204"/>
                      <a:pt x="884" y="204"/>
                      <a:pt x="884" y="204"/>
                    </a:cubicBezTo>
                    <a:cubicBezTo>
                      <a:pt x="880" y="204"/>
                      <a:pt x="874" y="204"/>
                      <a:pt x="869" y="204"/>
                    </a:cubicBezTo>
                    <a:cubicBezTo>
                      <a:pt x="869" y="184"/>
                      <a:pt x="869" y="184"/>
                      <a:pt x="869" y="184"/>
                    </a:cubicBezTo>
                    <a:cubicBezTo>
                      <a:pt x="874" y="185"/>
                      <a:pt x="879" y="185"/>
                      <a:pt x="884" y="185"/>
                    </a:cubicBezTo>
                    <a:cubicBezTo>
                      <a:pt x="923" y="185"/>
                      <a:pt x="923" y="185"/>
                      <a:pt x="923" y="185"/>
                    </a:cubicBezTo>
                    <a:cubicBezTo>
                      <a:pt x="923" y="173"/>
                      <a:pt x="923" y="173"/>
                      <a:pt x="923" y="173"/>
                    </a:cubicBezTo>
                    <a:cubicBezTo>
                      <a:pt x="923" y="169"/>
                      <a:pt x="923" y="162"/>
                      <a:pt x="922" y="160"/>
                    </a:cubicBezTo>
                    <a:cubicBezTo>
                      <a:pt x="945" y="160"/>
                      <a:pt x="945" y="160"/>
                      <a:pt x="945" y="160"/>
                    </a:cubicBezTo>
                    <a:cubicBezTo>
                      <a:pt x="944" y="162"/>
                      <a:pt x="943" y="169"/>
                      <a:pt x="943" y="173"/>
                    </a:cubicBezTo>
                    <a:cubicBezTo>
                      <a:pt x="943" y="185"/>
                      <a:pt x="943" y="185"/>
                      <a:pt x="943" y="185"/>
                    </a:cubicBezTo>
                    <a:cubicBezTo>
                      <a:pt x="979" y="185"/>
                      <a:pt x="979" y="185"/>
                      <a:pt x="979" y="185"/>
                    </a:cubicBezTo>
                    <a:cubicBezTo>
                      <a:pt x="984" y="185"/>
                      <a:pt x="990" y="185"/>
                      <a:pt x="994" y="184"/>
                    </a:cubicBezTo>
                    <a:cubicBezTo>
                      <a:pt x="994" y="204"/>
                      <a:pt x="994" y="204"/>
                      <a:pt x="994" y="204"/>
                    </a:cubicBezTo>
                    <a:cubicBezTo>
                      <a:pt x="989" y="204"/>
                      <a:pt x="984" y="204"/>
                      <a:pt x="979" y="204"/>
                    </a:cubicBezTo>
                    <a:lnTo>
                      <a:pt x="943" y="204"/>
                    </a:lnTo>
                    <a:close/>
                    <a:moveTo>
                      <a:pt x="975" y="217"/>
                    </a:moveTo>
                    <a:cubicBezTo>
                      <a:pt x="983" y="227"/>
                      <a:pt x="995" y="246"/>
                      <a:pt x="1001" y="258"/>
                    </a:cubicBezTo>
                    <a:cubicBezTo>
                      <a:pt x="983" y="267"/>
                      <a:pt x="983" y="267"/>
                      <a:pt x="983" y="267"/>
                    </a:cubicBezTo>
                    <a:cubicBezTo>
                      <a:pt x="976" y="254"/>
                      <a:pt x="965" y="236"/>
                      <a:pt x="958" y="226"/>
                    </a:cubicBezTo>
                    <a:lnTo>
                      <a:pt x="975" y="217"/>
                    </a:lnTo>
                    <a:close/>
                    <a:moveTo>
                      <a:pt x="973" y="182"/>
                    </a:moveTo>
                    <a:cubicBezTo>
                      <a:pt x="970" y="176"/>
                      <a:pt x="966" y="167"/>
                      <a:pt x="962" y="162"/>
                    </a:cubicBezTo>
                    <a:cubicBezTo>
                      <a:pt x="974" y="156"/>
                      <a:pt x="974" y="156"/>
                      <a:pt x="974" y="156"/>
                    </a:cubicBezTo>
                    <a:cubicBezTo>
                      <a:pt x="978" y="162"/>
                      <a:pt x="983" y="171"/>
                      <a:pt x="985" y="177"/>
                    </a:cubicBezTo>
                    <a:lnTo>
                      <a:pt x="973" y="182"/>
                    </a:lnTo>
                    <a:close/>
                    <a:moveTo>
                      <a:pt x="994" y="177"/>
                    </a:moveTo>
                    <a:cubicBezTo>
                      <a:pt x="990" y="171"/>
                      <a:pt x="986" y="163"/>
                      <a:pt x="982" y="157"/>
                    </a:cubicBezTo>
                    <a:cubicBezTo>
                      <a:pt x="994" y="152"/>
                      <a:pt x="994" y="152"/>
                      <a:pt x="994" y="152"/>
                    </a:cubicBezTo>
                    <a:cubicBezTo>
                      <a:pt x="998" y="158"/>
                      <a:pt x="1003" y="167"/>
                      <a:pt x="1006" y="172"/>
                    </a:cubicBezTo>
                    <a:lnTo>
                      <a:pt x="994" y="177"/>
                    </a:lnTo>
                    <a:close/>
                    <a:moveTo>
                      <a:pt x="1097" y="268"/>
                    </a:moveTo>
                    <a:cubicBezTo>
                      <a:pt x="1097" y="274"/>
                      <a:pt x="1098" y="284"/>
                      <a:pt x="1099" y="288"/>
                    </a:cubicBezTo>
                    <a:cubicBezTo>
                      <a:pt x="1075" y="288"/>
                      <a:pt x="1075" y="288"/>
                      <a:pt x="1075" y="288"/>
                    </a:cubicBezTo>
                    <a:cubicBezTo>
                      <a:pt x="1075" y="284"/>
                      <a:pt x="1076" y="274"/>
                      <a:pt x="1076" y="268"/>
                    </a:cubicBezTo>
                    <a:cubicBezTo>
                      <a:pt x="1076" y="217"/>
                      <a:pt x="1076" y="217"/>
                      <a:pt x="1076" y="217"/>
                    </a:cubicBezTo>
                    <a:cubicBezTo>
                      <a:pt x="1060" y="225"/>
                      <a:pt x="1041" y="233"/>
                      <a:pt x="1023" y="238"/>
                    </a:cubicBezTo>
                    <a:cubicBezTo>
                      <a:pt x="1012" y="219"/>
                      <a:pt x="1012" y="219"/>
                      <a:pt x="1012" y="219"/>
                    </a:cubicBezTo>
                    <a:cubicBezTo>
                      <a:pt x="1039" y="213"/>
                      <a:pt x="1064" y="202"/>
                      <a:pt x="1082" y="191"/>
                    </a:cubicBezTo>
                    <a:cubicBezTo>
                      <a:pt x="1097" y="182"/>
                      <a:pt x="1113" y="168"/>
                      <a:pt x="1122" y="157"/>
                    </a:cubicBezTo>
                    <a:cubicBezTo>
                      <a:pt x="1138" y="172"/>
                      <a:pt x="1138" y="172"/>
                      <a:pt x="1138" y="172"/>
                    </a:cubicBezTo>
                    <a:cubicBezTo>
                      <a:pt x="1127" y="183"/>
                      <a:pt x="1113" y="195"/>
                      <a:pt x="1097" y="205"/>
                    </a:cubicBezTo>
                    <a:lnTo>
                      <a:pt x="1097" y="268"/>
                    </a:lnTo>
                    <a:close/>
                    <a:moveTo>
                      <a:pt x="1261" y="177"/>
                    </a:moveTo>
                    <a:cubicBezTo>
                      <a:pt x="1260" y="178"/>
                      <a:pt x="1257" y="183"/>
                      <a:pt x="1256" y="186"/>
                    </a:cubicBezTo>
                    <a:cubicBezTo>
                      <a:pt x="1251" y="198"/>
                      <a:pt x="1242" y="215"/>
                      <a:pt x="1232" y="228"/>
                    </a:cubicBezTo>
                    <a:cubicBezTo>
                      <a:pt x="1247" y="242"/>
                      <a:pt x="1266" y="261"/>
                      <a:pt x="1275" y="272"/>
                    </a:cubicBezTo>
                    <a:cubicBezTo>
                      <a:pt x="1257" y="288"/>
                      <a:pt x="1257" y="288"/>
                      <a:pt x="1257" y="288"/>
                    </a:cubicBezTo>
                    <a:cubicBezTo>
                      <a:pt x="1247" y="274"/>
                      <a:pt x="1233" y="258"/>
                      <a:pt x="1219" y="244"/>
                    </a:cubicBezTo>
                    <a:cubicBezTo>
                      <a:pt x="1202" y="261"/>
                      <a:pt x="1182" y="277"/>
                      <a:pt x="1161" y="287"/>
                    </a:cubicBezTo>
                    <a:cubicBezTo>
                      <a:pt x="1145" y="271"/>
                      <a:pt x="1145" y="271"/>
                      <a:pt x="1145" y="271"/>
                    </a:cubicBezTo>
                    <a:cubicBezTo>
                      <a:pt x="1170" y="261"/>
                      <a:pt x="1193" y="243"/>
                      <a:pt x="1208" y="227"/>
                    </a:cubicBezTo>
                    <a:cubicBezTo>
                      <a:pt x="1218" y="215"/>
                      <a:pt x="1227" y="200"/>
                      <a:pt x="1231" y="189"/>
                    </a:cubicBezTo>
                    <a:cubicBezTo>
                      <a:pt x="1179" y="189"/>
                      <a:pt x="1179" y="189"/>
                      <a:pt x="1179" y="189"/>
                    </a:cubicBezTo>
                    <a:cubicBezTo>
                      <a:pt x="1172" y="189"/>
                      <a:pt x="1164" y="190"/>
                      <a:pt x="1161" y="190"/>
                    </a:cubicBezTo>
                    <a:cubicBezTo>
                      <a:pt x="1161" y="168"/>
                      <a:pt x="1161" y="168"/>
                      <a:pt x="1161" y="168"/>
                    </a:cubicBezTo>
                    <a:cubicBezTo>
                      <a:pt x="1165" y="169"/>
                      <a:pt x="1174" y="169"/>
                      <a:pt x="1179" y="169"/>
                    </a:cubicBezTo>
                    <a:cubicBezTo>
                      <a:pt x="1233" y="169"/>
                      <a:pt x="1233" y="169"/>
                      <a:pt x="1233" y="169"/>
                    </a:cubicBezTo>
                    <a:cubicBezTo>
                      <a:pt x="1240" y="169"/>
                      <a:pt x="1246" y="168"/>
                      <a:pt x="1249" y="167"/>
                    </a:cubicBezTo>
                    <a:lnTo>
                      <a:pt x="1261" y="177"/>
                    </a:lnTo>
                    <a:close/>
                    <a:moveTo>
                      <a:pt x="1345" y="165"/>
                    </a:moveTo>
                    <a:cubicBezTo>
                      <a:pt x="1348" y="165"/>
                      <a:pt x="1352" y="165"/>
                      <a:pt x="1353" y="164"/>
                    </a:cubicBezTo>
                    <a:cubicBezTo>
                      <a:pt x="1353" y="175"/>
                      <a:pt x="1353" y="175"/>
                      <a:pt x="1353" y="175"/>
                    </a:cubicBezTo>
                    <a:cubicBezTo>
                      <a:pt x="1351" y="174"/>
                      <a:pt x="1348" y="174"/>
                      <a:pt x="1346" y="174"/>
                    </a:cubicBezTo>
                    <a:cubicBezTo>
                      <a:pt x="1336" y="174"/>
                      <a:pt x="1336" y="174"/>
                      <a:pt x="1336" y="174"/>
                    </a:cubicBezTo>
                    <a:cubicBezTo>
                      <a:pt x="1336" y="186"/>
                      <a:pt x="1337" y="198"/>
                      <a:pt x="1337" y="209"/>
                    </a:cubicBezTo>
                    <a:cubicBezTo>
                      <a:pt x="1337" y="214"/>
                      <a:pt x="1334" y="217"/>
                      <a:pt x="1328" y="217"/>
                    </a:cubicBezTo>
                    <a:cubicBezTo>
                      <a:pt x="1323" y="217"/>
                      <a:pt x="1319" y="216"/>
                      <a:pt x="1315" y="216"/>
                    </a:cubicBezTo>
                    <a:cubicBezTo>
                      <a:pt x="1314" y="206"/>
                      <a:pt x="1314" y="206"/>
                      <a:pt x="1314" y="206"/>
                    </a:cubicBezTo>
                    <a:cubicBezTo>
                      <a:pt x="1317" y="207"/>
                      <a:pt x="1322" y="207"/>
                      <a:pt x="1324" y="207"/>
                    </a:cubicBezTo>
                    <a:cubicBezTo>
                      <a:pt x="1326" y="207"/>
                      <a:pt x="1327" y="206"/>
                      <a:pt x="1327" y="204"/>
                    </a:cubicBezTo>
                    <a:cubicBezTo>
                      <a:pt x="1327" y="199"/>
                      <a:pt x="1327" y="191"/>
                      <a:pt x="1327" y="183"/>
                    </a:cubicBezTo>
                    <a:cubicBezTo>
                      <a:pt x="1320" y="192"/>
                      <a:pt x="1307" y="203"/>
                      <a:pt x="1295" y="209"/>
                    </a:cubicBezTo>
                    <a:cubicBezTo>
                      <a:pt x="1288" y="201"/>
                      <a:pt x="1288" y="201"/>
                      <a:pt x="1288" y="201"/>
                    </a:cubicBezTo>
                    <a:cubicBezTo>
                      <a:pt x="1303" y="194"/>
                      <a:pt x="1316" y="183"/>
                      <a:pt x="1322" y="174"/>
                    </a:cubicBezTo>
                    <a:cubicBezTo>
                      <a:pt x="1301" y="174"/>
                      <a:pt x="1301" y="174"/>
                      <a:pt x="1301" y="174"/>
                    </a:cubicBezTo>
                    <a:cubicBezTo>
                      <a:pt x="1298" y="174"/>
                      <a:pt x="1295" y="174"/>
                      <a:pt x="1292" y="175"/>
                    </a:cubicBezTo>
                    <a:cubicBezTo>
                      <a:pt x="1292" y="164"/>
                      <a:pt x="1292" y="164"/>
                      <a:pt x="1292" y="164"/>
                    </a:cubicBezTo>
                    <a:cubicBezTo>
                      <a:pt x="1294" y="165"/>
                      <a:pt x="1298" y="165"/>
                      <a:pt x="1301" y="165"/>
                    </a:cubicBezTo>
                    <a:cubicBezTo>
                      <a:pt x="1326" y="165"/>
                      <a:pt x="1326" y="165"/>
                      <a:pt x="1326" y="165"/>
                    </a:cubicBezTo>
                    <a:cubicBezTo>
                      <a:pt x="1326" y="163"/>
                      <a:pt x="1326" y="161"/>
                      <a:pt x="1326" y="159"/>
                    </a:cubicBezTo>
                    <a:cubicBezTo>
                      <a:pt x="1326" y="157"/>
                      <a:pt x="1326" y="154"/>
                      <a:pt x="1325" y="152"/>
                    </a:cubicBezTo>
                    <a:cubicBezTo>
                      <a:pt x="1336" y="152"/>
                      <a:pt x="1336" y="152"/>
                      <a:pt x="1336" y="152"/>
                    </a:cubicBezTo>
                    <a:cubicBezTo>
                      <a:pt x="1336" y="154"/>
                      <a:pt x="1336" y="157"/>
                      <a:pt x="1336" y="159"/>
                    </a:cubicBezTo>
                    <a:cubicBezTo>
                      <a:pt x="1336" y="165"/>
                      <a:pt x="1336" y="165"/>
                      <a:pt x="1336" y="165"/>
                    </a:cubicBezTo>
                    <a:lnTo>
                      <a:pt x="1345" y="165"/>
                    </a:lnTo>
                    <a:close/>
                    <a:moveTo>
                      <a:pt x="1408" y="159"/>
                    </a:moveTo>
                    <a:cubicBezTo>
                      <a:pt x="1409" y="159"/>
                      <a:pt x="1411" y="158"/>
                      <a:pt x="1412" y="158"/>
                    </a:cubicBezTo>
                    <a:cubicBezTo>
                      <a:pt x="1412" y="158"/>
                      <a:pt x="1412" y="157"/>
                      <a:pt x="1412" y="157"/>
                    </a:cubicBezTo>
                    <a:cubicBezTo>
                      <a:pt x="1412" y="152"/>
                      <a:pt x="1416" y="148"/>
                      <a:pt x="1422" y="148"/>
                    </a:cubicBezTo>
                    <a:cubicBezTo>
                      <a:pt x="1427" y="148"/>
                      <a:pt x="1431" y="152"/>
                      <a:pt x="1431" y="157"/>
                    </a:cubicBezTo>
                    <a:cubicBezTo>
                      <a:pt x="1431" y="162"/>
                      <a:pt x="1427" y="166"/>
                      <a:pt x="1422" y="166"/>
                    </a:cubicBezTo>
                    <a:cubicBezTo>
                      <a:pt x="1421" y="166"/>
                      <a:pt x="1421" y="166"/>
                      <a:pt x="1421" y="166"/>
                    </a:cubicBezTo>
                    <a:cubicBezTo>
                      <a:pt x="1420" y="168"/>
                      <a:pt x="1420" y="168"/>
                      <a:pt x="1420" y="168"/>
                    </a:cubicBezTo>
                    <a:cubicBezTo>
                      <a:pt x="1418" y="176"/>
                      <a:pt x="1415" y="188"/>
                      <a:pt x="1408" y="196"/>
                    </a:cubicBezTo>
                    <a:cubicBezTo>
                      <a:pt x="1401" y="205"/>
                      <a:pt x="1391" y="213"/>
                      <a:pt x="1377" y="217"/>
                    </a:cubicBezTo>
                    <a:cubicBezTo>
                      <a:pt x="1369" y="208"/>
                      <a:pt x="1369" y="208"/>
                      <a:pt x="1369" y="208"/>
                    </a:cubicBezTo>
                    <a:cubicBezTo>
                      <a:pt x="1384" y="205"/>
                      <a:pt x="1393" y="198"/>
                      <a:pt x="1399" y="190"/>
                    </a:cubicBezTo>
                    <a:cubicBezTo>
                      <a:pt x="1404" y="184"/>
                      <a:pt x="1407" y="175"/>
                      <a:pt x="1408" y="169"/>
                    </a:cubicBezTo>
                    <a:cubicBezTo>
                      <a:pt x="1372" y="169"/>
                      <a:pt x="1372" y="169"/>
                      <a:pt x="1372" y="169"/>
                    </a:cubicBezTo>
                    <a:cubicBezTo>
                      <a:pt x="1369" y="169"/>
                      <a:pt x="1365" y="169"/>
                      <a:pt x="1363" y="169"/>
                    </a:cubicBezTo>
                    <a:cubicBezTo>
                      <a:pt x="1363" y="158"/>
                      <a:pt x="1363" y="158"/>
                      <a:pt x="1363" y="158"/>
                    </a:cubicBezTo>
                    <a:cubicBezTo>
                      <a:pt x="1366" y="158"/>
                      <a:pt x="1370" y="159"/>
                      <a:pt x="1372" y="159"/>
                    </a:cubicBezTo>
                    <a:lnTo>
                      <a:pt x="1408" y="159"/>
                    </a:lnTo>
                    <a:close/>
                    <a:moveTo>
                      <a:pt x="1426" y="157"/>
                    </a:moveTo>
                    <a:cubicBezTo>
                      <a:pt x="1426" y="154"/>
                      <a:pt x="1424" y="152"/>
                      <a:pt x="1422" y="152"/>
                    </a:cubicBezTo>
                    <a:cubicBezTo>
                      <a:pt x="1419" y="152"/>
                      <a:pt x="1417" y="154"/>
                      <a:pt x="1417" y="157"/>
                    </a:cubicBezTo>
                    <a:cubicBezTo>
                      <a:pt x="1417" y="159"/>
                      <a:pt x="1419" y="161"/>
                      <a:pt x="1422" y="161"/>
                    </a:cubicBezTo>
                    <a:cubicBezTo>
                      <a:pt x="1424" y="161"/>
                      <a:pt x="1426" y="159"/>
                      <a:pt x="1426" y="157"/>
                    </a:cubicBezTo>
                    <a:close/>
                    <a:moveTo>
                      <a:pt x="1313" y="258"/>
                    </a:moveTo>
                    <a:cubicBezTo>
                      <a:pt x="1307" y="266"/>
                      <a:pt x="1307" y="266"/>
                      <a:pt x="1307" y="266"/>
                    </a:cubicBezTo>
                    <a:cubicBezTo>
                      <a:pt x="1303" y="263"/>
                      <a:pt x="1295" y="258"/>
                      <a:pt x="1290" y="255"/>
                    </a:cubicBezTo>
                    <a:cubicBezTo>
                      <a:pt x="1295" y="247"/>
                      <a:pt x="1295" y="247"/>
                      <a:pt x="1295" y="247"/>
                    </a:cubicBezTo>
                    <a:cubicBezTo>
                      <a:pt x="1300" y="250"/>
                      <a:pt x="1309" y="255"/>
                      <a:pt x="1313" y="258"/>
                    </a:cubicBezTo>
                    <a:close/>
                    <a:moveTo>
                      <a:pt x="1319" y="275"/>
                    </a:moveTo>
                    <a:cubicBezTo>
                      <a:pt x="1332" y="268"/>
                      <a:pt x="1343" y="257"/>
                      <a:pt x="1349" y="246"/>
                    </a:cubicBezTo>
                    <a:cubicBezTo>
                      <a:pt x="1355" y="257"/>
                      <a:pt x="1355" y="257"/>
                      <a:pt x="1355" y="257"/>
                    </a:cubicBezTo>
                    <a:cubicBezTo>
                      <a:pt x="1348" y="267"/>
                      <a:pt x="1337" y="277"/>
                      <a:pt x="1324" y="284"/>
                    </a:cubicBezTo>
                    <a:cubicBezTo>
                      <a:pt x="1316" y="289"/>
                      <a:pt x="1305" y="293"/>
                      <a:pt x="1298" y="294"/>
                    </a:cubicBezTo>
                    <a:cubicBezTo>
                      <a:pt x="1293" y="284"/>
                      <a:pt x="1293" y="284"/>
                      <a:pt x="1293" y="284"/>
                    </a:cubicBezTo>
                    <a:cubicBezTo>
                      <a:pt x="1301" y="282"/>
                      <a:pt x="1311" y="280"/>
                      <a:pt x="1319" y="275"/>
                    </a:cubicBezTo>
                    <a:close/>
                    <a:moveTo>
                      <a:pt x="1325" y="240"/>
                    </a:moveTo>
                    <a:cubicBezTo>
                      <a:pt x="1319" y="249"/>
                      <a:pt x="1319" y="249"/>
                      <a:pt x="1319" y="249"/>
                    </a:cubicBezTo>
                    <a:cubicBezTo>
                      <a:pt x="1314" y="246"/>
                      <a:pt x="1306" y="241"/>
                      <a:pt x="1301" y="238"/>
                    </a:cubicBezTo>
                    <a:cubicBezTo>
                      <a:pt x="1307" y="229"/>
                      <a:pt x="1307" y="229"/>
                      <a:pt x="1307" y="229"/>
                    </a:cubicBezTo>
                    <a:cubicBezTo>
                      <a:pt x="1312" y="232"/>
                      <a:pt x="1321" y="237"/>
                      <a:pt x="1325" y="240"/>
                    </a:cubicBezTo>
                    <a:close/>
                    <a:moveTo>
                      <a:pt x="1409" y="291"/>
                    </a:moveTo>
                    <a:cubicBezTo>
                      <a:pt x="1409" y="292"/>
                      <a:pt x="1410" y="295"/>
                      <a:pt x="1410" y="296"/>
                    </a:cubicBezTo>
                    <a:cubicBezTo>
                      <a:pt x="1400" y="296"/>
                      <a:pt x="1400" y="296"/>
                      <a:pt x="1400" y="296"/>
                    </a:cubicBezTo>
                    <a:cubicBezTo>
                      <a:pt x="1400" y="295"/>
                      <a:pt x="1400" y="294"/>
                      <a:pt x="1400" y="293"/>
                    </a:cubicBezTo>
                    <a:cubicBezTo>
                      <a:pt x="1371" y="293"/>
                      <a:pt x="1371" y="293"/>
                      <a:pt x="1371" y="293"/>
                    </a:cubicBezTo>
                    <a:cubicBezTo>
                      <a:pt x="1369" y="293"/>
                      <a:pt x="1365" y="293"/>
                      <a:pt x="1364" y="293"/>
                    </a:cubicBezTo>
                    <a:cubicBezTo>
                      <a:pt x="1364" y="284"/>
                      <a:pt x="1364" y="284"/>
                      <a:pt x="1364" y="284"/>
                    </a:cubicBezTo>
                    <a:cubicBezTo>
                      <a:pt x="1365" y="284"/>
                      <a:pt x="1368" y="284"/>
                      <a:pt x="1371" y="284"/>
                    </a:cubicBezTo>
                    <a:cubicBezTo>
                      <a:pt x="1400" y="284"/>
                      <a:pt x="1400" y="284"/>
                      <a:pt x="1400" y="284"/>
                    </a:cubicBezTo>
                    <a:cubicBezTo>
                      <a:pt x="1400" y="274"/>
                      <a:pt x="1400" y="274"/>
                      <a:pt x="1400" y="274"/>
                    </a:cubicBezTo>
                    <a:cubicBezTo>
                      <a:pt x="1375" y="274"/>
                      <a:pt x="1375" y="274"/>
                      <a:pt x="1375" y="274"/>
                    </a:cubicBezTo>
                    <a:cubicBezTo>
                      <a:pt x="1372" y="274"/>
                      <a:pt x="1369" y="274"/>
                      <a:pt x="1367" y="274"/>
                    </a:cubicBezTo>
                    <a:cubicBezTo>
                      <a:pt x="1367" y="265"/>
                      <a:pt x="1367" y="265"/>
                      <a:pt x="1367" y="265"/>
                    </a:cubicBezTo>
                    <a:cubicBezTo>
                      <a:pt x="1369" y="265"/>
                      <a:pt x="1372" y="265"/>
                      <a:pt x="1375" y="265"/>
                    </a:cubicBezTo>
                    <a:cubicBezTo>
                      <a:pt x="1400" y="265"/>
                      <a:pt x="1400" y="265"/>
                      <a:pt x="1400" y="265"/>
                    </a:cubicBezTo>
                    <a:cubicBezTo>
                      <a:pt x="1400" y="256"/>
                      <a:pt x="1400" y="256"/>
                      <a:pt x="1400" y="256"/>
                    </a:cubicBezTo>
                    <a:cubicBezTo>
                      <a:pt x="1375" y="256"/>
                      <a:pt x="1375" y="256"/>
                      <a:pt x="1375" y="256"/>
                    </a:cubicBezTo>
                    <a:cubicBezTo>
                      <a:pt x="1372" y="256"/>
                      <a:pt x="1367" y="256"/>
                      <a:pt x="1365" y="256"/>
                    </a:cubicBezTo>
                    <a:cubicBezTo>
                      <a:pt x="1365" y="247"/>
                      <a:pt x="1365" y="247"/>
                      <a:pt x="1365" y="247"/>
                    </a:cubicBezTo>
                    <a:cubicBezTo>
                      <a:pt x="1367" y="247"/>
                      <a:pt x="1372" y="247"/>
                      <a:pt x="1375" y="247"/>
                    </a:cubicBezTo>
                    <a:cubicBezTo>
                      <a:pt x="1404" y="247"/>
                      <a:pt x="1404" y="247"/>
                      <a:pt x="1404" y="247"/>
                    </a:cubicBezTo>
                    <a:cubicBezTo>
                      <a:pt x="1405" y="247"/>
                      <a:pt x="1408" y="247"/>
                      <a:pt x="1410" y="247"/>
                    </a:cubicBezTo>
                    <a:cubicBezTo>
                      <a:pt x="1409" y="248"/>
                      <a:pt x="1409" y="250"/>
                      <a:pt x="1409" y="252"/>
                    </a:cubicBezTo>
                    <a:lnTo>
                      <a:pt x="1409" y="291"/>
                    </a:lnTo>
                    <a:close/>
                    <a:moveTo>
                      <a:pt x="1453" y="273"/>
                    </a:moveTo>
                    <a:cubicBezTo>
                      <a:pt x="1466" y="265"/>
                      <a:pt x="1476" y="253"/>
                      <a:pt x="1481" y="243"/>
                    </a:cubicBezTo>
                    <a:cubicBezTo>
                      <a:pt x="1487" y="254"/>
                      <a:pt x="1487" y="254"/>
                      <a:pt x="1487" y="254"/>
                    </a:cubicBezTo>
                    <a:cubicBezTo>
                      <a:pt x="1481" y="264"/>
                      <a:pt x="1471" y="275"/>
                      <a:pt x="1459" y="282"/>
                    </a:cubicBezTo>
                    <a:cubicBezTo>
                      <a:pt x="1451" y="287"/>
                      <a:pt x="1441" y="291"/>
                      <a:pt x="1430" y="293"/>
                    </a:cubicBezTo>
                    <a:cubicBezTo>
                      <a:pt x="1424" y="283"/>
                      <a:pt x="1424" y="283"/>
                      <a:pt x="1424" y="283"/>
                    </a:cubicBezTo>
                    <a:cubicBezTo>
                      <a:pt x="1436" y="281"/>
                      <a:pt x="1446" y="277"/>
                      <a:pt x="1453" y="273"/>
                    </a:cubicBezTo>
                    <a:close/>
                    <a:moveTo>
                      <a:pt x="1453" y="248"/>
                    </a:moveTo>
                    <a:cubicBezTo>
                      <a:pt x="1445" y="256"/>
                      <a:pt x="1445" y="256"/>
                      <a:pt x="1445" y="256"/>
                    </a:cubicBezTo>
                    <a:cubicBezTo>
                      <a:pt x="1441" y="252"/>
                      <a:pt x="1432" y="243"/>
                      <a:pt x="1426" y="239"/>
                    </a:cubicBezTo>
                    <a:cubicBezTo>
                      <a:pt x="1433" y="232"/>
                      <a:pt x="1433" y="232"/>
                      <a:pt x="1433" y="232"/>
                    </a:cubicBezTo>
                    <a:cubicBezTo>
                      <a:pt x="1439" y="235"/>
                      <a:pt x="1449" y="243"/>
                      <a:pt x="1453" y="2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600"/>
              </a:p>
            </p:txBody>
          </p:sp>
          <p:sp>
            <p:nvSpPr>
              <p:cNvPr id="35" name="正方形/長方形 34">
                <a:extLst>
                  <a:ext uri="{FF2B5EF4-FFF2-40B4-BE49-F238E27FC236}">
                    <a16:creationId xmlns:a16="http://schemas.microsoft.com/office/drawing/2014/main" id="{F2B60BE8-2415-378F-26A2-D4B0024C1B19}"/>
                  </a:ext>
                </a:extLst>
              </p:cNvPr>
              <p:cNvSpPr/>
              <p:nvPr/>
            </p:nvSpPr>
            <p:spPr>
              <a:xfrm>
                <a:off x="7383782" y="699542"/>
                <a:ext cx="1055377" cy="1077749"/>
              </a:xfrm>
              <a:prstGeom prst="rect">
                <a:avLst/>
              </a:prstGeom>
              <a:noFill/>
              <a:ln>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sz="1600"/>
              </a:p>
            </p:txBody>
          </p:sp>
        </p:grpSp>
      </p:grpSp>
    </p:spTree>
    <p:extLst>
      <p:ext uri="{BB962C8B-B14F-4D97-AF65-F5344CB8AC3E}">
        <p14:creationId xmlns:p14="http://schemas.microsoft.com/office/powerpoint/2010/main" val="3946888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8</a:t>
            </a:fld>
            <a:endParaRPr kumimoji="1" lang="ja-JP" altLang="en-US" dirty="0"/>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grpSp>
        <p:nvGrpSpPr>
          <p:cNvPr id="7" name="グループ化 6">
            <a:extLst>
              <a:ext uri="{FF2B5EF4-FFF2-40B4-BE49-F238E27FC236}">
                <a16:creationId xmlns:a16="http://schemas.microsoft.com/office/drawing/2014/main" id="{152E241A-17D3-4C33-BC71-DEE3A1B8E11A}"/>
              </a:ext>
            </a:extLst>
          </p:cNvPr>
          <p:cNvGrpSpPr/>
          <p:nvPr/>
        </p:nvGrpSpPr>
        <p:grpSpPr>
          <a:xfrm>
            <a:off x="3160131" y="1170465"/>
            <a:ext cx="2503530" cy="2503530"/>
            <a:chOff x="3089501" y="339502"/>
            <a:chExt cx="2987588" cy="2987588"/>
          </a:xfrm>
        </p:grpSpPr>
        <p:sp>
          <p:nvSpPr>
            <p:cNvPr id="17" name="楕円 16">
              <a:extLst>
                <a:ext uri="{FF2B5EF4-FFF2-40B4-BE49-F238E27FC236}">
                  <a16:creationId xmlns:a16="http://schemas.microsoft.com/office/drawing/2014/main" id="{AD6ABAA3-18D4-58DE-63B9-FED0F1A80D60}"/>
                </a:ext>
              </a:extLst>
            </p:cNvPr>
            <p:cNvSpPr/>
            <p:nvPr/>
          </p:nvSpPr>
          <p:spPr>
            <a:xfrm>
              <a:off x="3089501" y="339502"/>
              <a:ext cx="2987588" cy="2987588"/>
            </a:xfrm>
            <a:prstGeom prst="ellipse">
              <a:avLst/>
            </a:prstGeom>
            <a:solidFill>
              <a:schemeClr val="accent2">
                <a:lumMod val="20000"/>
                <a:lumOff val="8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18" name="テキスト ボックス 17">
              <a:extLst>
                <a:ext uri="{FF2B5EF4-FFF2-40B4-BE49-F238E27FC236}">
                  <a16:creationId xmlns:a16="http://schemas.microsoft.com/office/drawing/2014/main" id="{11BE78B8-02C3-BEFD-BD32-855A91C3C0C3}"/>
                </a:ext>
              </a:extLst>
            </p:cNvPr>
            <p:cNvSpPr txBox="1"/>
            <p:nvPr/>
          </p:nvSpPr>
          <p:spPr>
            <a:xfrm>
              <a:off x="3875409" y="704456"/>
              <a:ext cx="1322227" cy="440742"/>
            </a:xfrm>
            <a:prstGeom prst="rect">
              <a:avLst/>
            </a:prstGeom>
            <a:noFill/>
          </p:spPr>
          <p:txBody>
            <a:bodyPr wrap="none" rtlCol="0">
              <a:spAutoFit/>
            </a:bodyPr>
            <a:lstStyle/>
            <a:p>
              <a:r>
                <a:rPr kumimoji="1" lang="ja-JP" altLang="en-US" b="1" dirty="0">
                  <a:solidFill>
                    <a:schemeClr val="tx2">
                      <a:lumMod val="75000"/>
                    </a:schemeClr>
                  </a:solidFill>
                </a:rPr>
                <a:t>内部統制</a:t>
              </a:r>
            </a:p>
          </p:txBody>
        </p:sp>
        <p:sp>
          <p:nvSpPr>
            <p:cNvPr id="19" name="テキスト ボックス 18">
              <a:extLst>
                <a:ext uri="{FF2B5EF4-FFF2-40B4-BE49-F238E27FC236}">
                  <a16:creationId xmlns:a16="http://schemas.microsoft.com/office/drawing/2014/main" id="{1F3374F6-1D94-2D74-3A06-4F518F4D5162}"/>
                </a:ext>
              </a:extLst>
            </p:cNvPr>
            <p:cNvSpPr txBox="1"/>
            <p:nvPr/>
          </p:nvSpPr>
          <p:spPr>
            <a:xfrm>
              <a:off x="3595079" y="1184676"/>
              <a:ext cx="2090876" cy="1652784"/>
            </a:xfrm>
            <a:prstGeom prst="rect">
              <a:avLst/>
            </a:prstGeom>
            <a:noFill/>
          </p:spPr>
          <p:txBody>
            <a:bodyPr wrap="square" rtlCol="0">
              <a:spAutoFit/>
            </a:bodyPr>
            <a:lstStyle/>
            <a:p>
              <a:r>
                <a:rPr kumimoji="1" lang="ja-JP" altLang="en-US" sz="1400" dirty="0">
                  <a:solidFill>
                    <a:schemeClr val="tx1">
                      <a:lumMod val="65000"/>
                      <a:lumOff val="35000"/>
                    </a:schemeClr>
                  </a:solidFill>
                </a:rPr>
                <a:t>データの改ざん</a:t>
              </a:r>
              <a:r>
                <a:rPr lang="ja-JP" altLang="en-US" sz="1400" dirty="0">
                  <a:solidFill>
                    <a:schemeClr val="tx1">
                      <a:lumMod val="65000"/>
                      <a:lumOff val="35000"/>
                    </a:schemeClr>
                  </a:solidFill>
                </a:rPr>
                <a:t>や</a:t>
              </a:r>
              <a:r>
                <a:rPr kumimoji="1" lang="ja-JP" altLang="en-US" sz="1400" dirty="0">
                  <a:solidFill>
                    <a:schemeClr val="tx1">
                      <a:lumMod val="65000"/>
                      <a:lumOff val="35000"/>
                    </a:schemeClr>
                  </a:solidFill>
                </a:rPr>
                <a:t>、人的ミスを防止。煩雑な手作業も、デジタル化する事で自動で処理ができる</a:t>
              </a:r>
              <a:endParaRPr lang="en-US" altLang="ja-JP" sz="1400" dirty="0">
                <a:solidFill>
                  <a:schemeClr val="tx1">
                    <a:lumMod val="65000"/>
                    <a:lumOff val="35000"/>
                  </a:schemeClr>
                </a:solidFill>
              </a:endParaRPr>
            </a:p>
          </p:txBody>
        </p:sp>
      </p:grpSp>
      <p:grpSp>
        <p:nvGrpSpPr>
          <p:cNvPr id="6" name="グループ化 5">
            <a:extLst>
              <a:ext uri="{FF2B5EF4-FFF2-40B4-BE49-F238E27FC236}">
                <a16:creationId xmlns:a16="http://schemas.microsoft.com/office/drawing/2014/main" id="{6F9583C6-C388-6CEA-9774-08389F0EC6AD}"/>
              </a:ext>
            </a:extLst>
          </p:cNvPr>
          <p:cNvGrpSpPr/>
          <p:nvPr/>
        </p:nvGrpSpPr>
        <p:grpSpPr>
          <a:xfrm>
            <a:off x="318458" y="2011930"/>
            <a:ext cx="2503530" cy="2503531"/>
            <a:chOff x="288268" y="1816410"/>
            <a:chExt cx="2987588" cy="2987588"/>
          </a:xfrm>
        </p:grpSpPr>
        <p:sp>
          <p:nvSpPr>
            <p:cNvPr id="21" name="楕円 20">
              <a:extLst>
                <a:ext uri="{FF2B5EF4-FFF2-40B4-BE49-F238E27FC236}">
                  <a16:creationId xmlns:a16="http://schemas.microsoft.com/office/drawing/2014/main" id="{613CE74A-83A6-B60A-8EDC-7E24E17A5652}"/>
                </a:ext>
              </a:extLst>
            </p:cNvPr>
            <p:cNvSpPr/>
            <p:nvPr/>
          </p:nvSpPr>
          <p:spPr>
            <a:xfrm>
              <a:off x="288268" y="1816410"/>
              <a:ext cx="2987588" cy="2987588"/>
            </a:xfrm>
            <a:prstGeom prst="ellipse">
              <a:avLst/>
            </a:prstGeom>
            <a:solidFill>
              <a:schemeClr val="accent3">
                <a:lumMod val="20000"/>
                <a:lumOff val="80000"/>
              </a:schemeClr>
            </a:solidFill>
            <a:ln>
              <a:solidFill>
                <a:srgbClr val="EE5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22" name="テキスト ボックス 21">
              <a:extLst>
                <a:ext uri="{FF2B5EF4-FFF2-40B4-BE49-F238E27FC236}">
                  <a16:creationId xmlns:a16="http://schemas.microsoft.com/office/drawing/2014/main" id="{803ED207-AC05-DAF9-174C-FF9BE171377F}"/>
                </a:ext>
              </a:extLst>
            </p:cNvPr>
            <p:cNvSpPr txBox="1"/>
            <p:nvPr/>
          </p:nvSpPr>
          <p:spPr>
            <a:xfrm>
              <a:off x="959350" y="2181364"/>
              <a:ext cx="1597691" cy="440742"/>
            </a:xfrm>
            <a:prstGeom prst="rect">
              <a:avLst/>
            </a:prstGeom>
            <a:noFill/>
          </p:spPr>
          <p:txBody>
            <a:bodyPr wrap="none" rtlCol="0">
              <a:spAutoFit/>
            </a:bodyPr>
            <a:lstStyle/>
            <a:p>
              <a:r>
                <a:rPr lang="ja-JP" altLang="en-US" b="1" dirty="0">
                  <a:solidFill>
                    <a:srgbClr val="EE5500"/>
                  </a:solidFill>
                </a:rPr>
                <a:t>業務効率化</a:t>
              </a:r>
              <a:endParaRPr kumimoji="1" lang="ja-JP" altLang="en-US" b="1" dirty="0">
                <a:solidFill>
                  <a:srgbClr val="EE5500"/>
                </a:solidFill>
              </a:endParaRPr>
            </a:p>
          </p:txBody>
        </p:sp>
        <p:sp>
          <p:nvSpPr>
            <p:cNvPr id="23" name="テキスト ボックス 22">
              <a:extLst>
                <a:ext uri="{FF2B5EF4-FFF2-40B4-BE49-F238E27FC236}">
                  <a16:creationId xmlns:a16="http://schemas.microsoft.com/office/drawing/2014/main" id="{556E68C0-9A1C-7A6D-4C67-A3128312B0D8}"/>
                </a:ext>
              </a:extLst>
            </p:cNvPr>
            <p:cNvSpPr txBox="1"/>
            <p:nvPr/>
          </p:nvSpPr>
          <p:spPr>
            <a:xfrm>
              <a:off x="793846" y="2693430"/>
              <a:ext cx="2090876" cy="1652784"/>
            </a:xfrm>
            <a:prstGeom prst="rect">
              <a:avLst/>
            </a:prstGeom>
            <a:noFill/>
          </p:spPr>
          <p:txBody>
            <a:bodyPr wrap="square" rtlCol="0">
              <a:spAutoFit/>
            </a:bodyPr>
            <a:lstStyle/>
            <a:p>
              <a:r>
                <a:rPr lang="ja-JP" altLang="en-US" sz="1400" dirty="0">
                  <a:solidFill>
                    <a:schemeClr val="tx1">
                      <a:lumMod val="65000"/>
                      <a:lumOff val="35000"/>
                    </a:schemeClr>
                  </a:solidFill>
                </a:rPr>
                <a:t>請求書の発行から支払いまでのプロセスが迅速化。</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管理会計などの業務へ集中し生産性の向上</a:t>
              </a:r>
              <a:endParaRPr lang="en-US" altLang="ja-JP" sz="1400" dirty="0">
                <a:solidFill>
                  <a:schemeClr val="tx1">
                    <a:lumMod val="65000"/>
                    <a:lumOff val="35000"/>
                  </a:schemeClr>
                </a:solidFill>
              </a:endParaRPr>
            </a:p>
          </p:txBody>
        </p:sp>
      </p:grpSp>
      <p:grpSp>
        <p:nvGrpSpPr>
          <p:cNvPr id="8" name="グループ化 7">
            <a:extLst>
              <a:ext uri="{FF2B5EF4-FFF2-40B4-BE49-F238E27FC236}">
                <a16:creationId xmlns:a16="http://schemas.microsoft.com/office/drawing/2014/main" id="{71C69B61-15DC-4351-74B7-713AD50FC4B2}"/>
              </a:ext>
            </a:extLst>
          </p:cNvPr>
          <p:cNvGrpSpPr/>
          <p:nvPr/>
        </p:nvGrpSpPr>
        <p:grpSpPr>
          <a:xfrm>
            <a:off x="6001804" y="2068332"/>
            <a:ext cx="2503530" cy="2503530"/>
            <a:chOff x="5940152" y="1816410"/>
            <a:chExt cx="2987588" cy="2987588"/>
          </a:xfrm>
        </p:grpSpPr>
        <p:sp>
          <p:nvSpPr>
            <p:cNvPr id="24" name="楕円 23">
              <a:extLst>
                <a:ext uri="{FF2B5EF4-FFF2-40B4-BE49-F238E27FC236}">
                  <a16:creationId xmlns:a16="http://schemas.microsoft.com/office/drawing/2014/main" id="{DBA1650A-BF16-0661-827B-E024E5869B30}"/>
                </a:ext>
              </a:extLst>
            </p:cNvPr>
            <p:cNvSpPr/>
            <p:nvPr/>
          </p:nvSpPr>
          <p:spPr>
            <a:xfrm>
              <a:off x="5940152" y="1816410"/>
              <a:ext cx="2987588" cy="2987588"/>
            </a:xfrm>
            <a:prstGeom prst="ellipse">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accent4">
                    <a:lumMod val="75000"/>
                  </a:schemeClr>
                </a:solidFill>
              </a:endParaRPr>
            </a:p>
          </p:txBody>
        </p:sp>
        <p:sp>
          <p:nvSpPr>
            <p:cNvPr id="25" name="テキスト ボックス 24">
              <a:extLst>
                <a:ext uri="{FF2B5EF4-FFF2-40B4-BE49-F238E27FC236}">
                  <a16:creationId xmlns:a16="http://schemas.microsoft.com/office/drawing/2014/main" id="{79D0C82F-7527-95B8-1C5D-E7AAC57762FF}"/>
                </a:ext>
              </a:extLst>
            </p:cNvPr>
            <p:cNvSpPr txBox="1"/>
            <p:nvPr/>
          </p:nvSpPr>
          <p:spPr>
            <a:xfrm>
              <a:off x="6600054" y="2181364"/>
              <a:ext cx="1597691" cy="440742"/>
            </a:xfrm>
            <a:prstGeom prst="rect">
              <a:avLst/>
            </a:prstGeom>
            <a:noFill/>
          </p:spPr>
          <p:txBody>
            <a:bodyPr wrap="none" rtlCol="0">
              <a:spAutoFit/>
            </a:bodyPr>
            <a:lstStyle/>
            <a:p>
              <a:r>
                <a:rPr kumimoji="1" lang="ja-JP" altLang="en-US" b="1" dirty="0">
                  <a:solidFill>
                    <a:schemeClr val="accent4">
                      <a:lumMod val="75000"/>
                    </a:schemeClr>
                  </a:solidFill>
                </a:rPr>
                <a:t>コスト削減</a:t>
              </a:r>
            </a:p>
          </p:txBody>
        </p:sp>
        <p:sp>
          <p:nvSpPr>
            <p:cNvPr id="26" name="テキスト ボックス 25">
              <a:extLst>
                <a:ext uri="{FF2B5EF4-FFF2-40B4-BE49-F238E27FC236}">
                  <a16:creationId xmlns:a16="http://schemas.microsoft.com/office/drawing/2014/main" id="{2ED06AF2-87DF-F307-7750-9A1D8C0D8B70}"/>
                </a:ext>
              </a:extLst>
            </p:cNvPr>
            <p:cNvSpPr txBox="1"/>
            <p:nvPr/>
          </p:nvSpPr>
          <p:spPr>
            <a:xfrm>
              <a:off x="6325813" y="2643029"/>
              <a:ext cx="2311161" cy="1652784"/>
            </a:xfrm>
            <a:prstGeom prst="rect">
              <a:avLst/>
            </a:prstGeom>
            <a:noFill/>
          </p:spPr>
          <p:txBody>
            <a:bodyPr wrap="square" rtlCol="0">
              <a:spAutoFit/>
            </a:bodyPr>
            <a:lstStyle/>
            <a:p>
              <a:r>
                <a:rPr lang="ja-JP" altLang="en-US" sz="1400" dirty="0">
                  <a:solidFill>
                    <a:schemeClr val="tx1">
                      <a:lumMod val="65000"/>
                      <a:lumOff val="35000"/>
                    </a:schemeClr>
                  </a:solidFill>
                </a:rPr>
                <a:t>印刷、郵送、保管のコストを削減し、ペーパーレスによる環境配慮も実現。</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リモートワークへの推進にもつながる</a:t>
              </a:r>
              <a:endParaRPr lang="en-US" altLang="ja-JP" sz="1400" dirty="0">
                <a:solidFill>
                  <a:schemeClr val="tx1">
                    <a:lumMod val="65000"/>
                    <a:lumOff val="35000"/>
                  </a:schemeClr>
                </a:solidFill>
              </a:endParaRPr>
            </a:p>
          </p:txBody>
        </p:sp>
      </p:grpSp>
      <p:sp>
        <p:nvSpPr>
          <p:cNvPr id="11" name="タイトル 4">
            <a:extLst>
              <a:ext uri="{FF2B5EF4-FFF2-40B4-BE49-F238E27FC236}">
                <a16:creationId xmlns:a16="http://schemas.microsoft.com/office/drawing/2014/main" id="{C8774AD9-8ED4-4832-6E48-C722D3F1331E}"/>
              </a:ext>
            </a:extLst>
          </p:cNvPr>
          <p:cNvSpPr>
            <a:spLocks noGrp="1"/>
          </p:cNvSpPr>
          <p:nvPr>
            <p:ph type="title"/>
          </p:nvPr>
        </p:nvSpPr>
        <p:spPr>
          <a:xfrm>
            <a:off x="358775" y="267494"/>
            <a:ext cx="7093545" cy="584267"/>
          </a:xfrm>
        </p:spPr>
        <p:txBody>
          <a:bodyPr/>
          <a:lstStyle/>
          <a:p>
            <a:r>
              <a:rPr lang="ja-JP" altLang="en-US" dirty="0"/>
              <a:t>デジタルインボイスのメリット</a:t>
            </a:r>
          </a:p>
        </p:txBody>
      </p:sp>
    </p:spTree>
    <p:extLst>
      <p:ext uri="{BB962C8B-B14F-4D97-AF65-F5344CB8AC3E}">
        <p14:creationId xmlns:p14="http://schemas.microsoft.com/office/powerpoint/2010/main" val="1697122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3238C43-95B1-3B70-07C0-81DF9058907A}"/>
              </a:ext>
            </a:extLst>
          </p:cNvPr>
          <p:cNvSpPr>
            <a:spLocks noGrp="1"/>
          </p:cNvSpPr>
          <p:nvPr>
            <p:ph type="sldNum" sz="quarter" idx="12"/>
          </p:nvPr>
        </p:nvSpPr>
        <p:spPr/>
        <p:txBody>
          <a:bodyPr/>
          <a:lstStyle/>
          <a:p>
            <a:fld id="{78AE49ED-73EF-499C-8307-28EB0E7CF529}" type="slidenum">
              <a:rPr kumimoji="1" lang="ja-JP" altLang="en-US" smtClean="0"/>
              <a:t>9</a:t>
            </a:fld>
            <a:endParaRPr kumimoji="1" lang="ja-JP" altLang="en-US" dirty="0"/>
          </a:p>
        </p:txBody>
      </p:sp>
      <p:sp>
        <p:nvSpPr>
          <p:cNvPr id="26" name="タイトル 4">
            <a:extLst>
              <a:ext uri="{FF2B5EF4-FFF2-40B4-BE49-F238E27FC236}">
                <a16:creationId xmlns:a16="http://schemas.microsoft.com/office/drawing/2014/main" id="{CA67A147-F9D6-97DD-D860-FDF13131CDEE}"/>
              </a:ext>
            </a:extLst>
          </p:cNvPr>
          <p:cNvSpPr>
            <a:spLocks noGrp="1"/>
          </p:cNvSpPr>
          <p:nvPr>
            <p:ph type="title"/>
          </p:nvPr>
        </p:nvSpPr>
        <p:spPr/>
        <p:txBody>
          <a:bodyPr/>
          <a:lstStyle/>
          <a:p>
            <a:r>
              <a:rPr lang="ja-JP" altLang="en-US" dirty="0"/>
              <a:t>デジタルインボイスのメリット</a:t>
            </a:r>
          </a:p>
        </p:txBody>
      </p:sp>
      <p:sp>
        <p:nvSpPr>
          <p:cNvPr id="4" name="フッター プレースホルダー 3">
            <a:extLst>
              <a:ext uri="{FF2B5EF4-FFF2-40B4-BE49-F238E27FC236}">
                <a16:creationId xmlns:a16="http://schemas.microsoft.com/office/drawing/2014/main" id="{7D3EDDBD-5E08-88D7-80C2-55B30D993819}"/>
              </a:ext>
            </a:extLst>
          </p:cNvPr>
          <p:cNvSpPr>
            <a:spLocks noGrp="1"/>
          </p:cNvSpPr>
          <p:nvPr>
            <p:ph type="ftr" sz="quarter" idx="3"/>
          </p:nvPr>
        </p:nvSpPr>
        <p:spPr/>
        <p:txBody>
          <a:bodyPr/>
          <a:lstStyle/>
          <a:p>
            <a:r>
              <a:rPr lang="en-US" altLang="ja-JP"/>
              <a:t>©2024 Canon IT Solutions Inc.  All rights reserved.</a:t>
            </a:r>
            <a:endParaRPr lang="ja-JP" altLang="en-US" dirty="0"/>
          </a:p>
        </p:txBody>
      </p:sp>
      <p:sp>
        <p:nvSpPr>
          <p:cNvPr id="8" name="正方形/長方形 7">
            <a:extLst>
              <a:ext uri="{FF2B5EF4-FFF2-40B4-BE49-F238E27FC236}">
                <a16:creationId xmlns:a16="http://schemas.microsoft.com/office/drawing/2014/main" id="{FE591654-10C6-DADA-9709-54091AE658FF}"/>
              </a:ext>
            </a:extLst>
          </p:cNvPr>
          <p:cNvSpPr/>
          <p:nvPr/>
        </p:nvSpPr>
        <p:spPr>
          <a:xfrm>
            <a:off x="2989314" y="1366955"/>
            <a:ext cx="3022846" cy="10362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spc="120" dirty="0">
                <a:solidFill>
                  <a:schemeClr val="bg1"/>
                </a:solidFill>
              </a:rPr>
              <a:t>　　デジタルインボイス</a:t>
            </a:r>
          </a:p>
        </p:txBody>
      </p:sp>
      <p:cxnSp>
        <p:nvCxnSpPr>
          <p:cNvPr id="9" name="直線コネクタ 8">
            <a:extLst>
              <a:ext uri="{FF2B5EF4-FFF2-40B4-BE49-F238E27FC236}">
                <a16:creationId xmlns:a16="http://schemas.microsoft.com/office/drawing/2014/main" id="{B26BD5BA-D090-E74C-192B-078E17FD9F69}"/>
              </a:ext>
            </a:extLst>
          </p:cNvPr>
          <p:cNvCxnSpPr>
            <a:cxnSpLocks/>
            <a:stCxn id="11" idx="7"/>
            <a:endCxn id="8" idx="1"/>
          </p:cNvCxnSpPr>
          <p:nvPr/>
        </p:nvCxnSpPr>
        <p:spPr>
          <a:xfrm flipV="1">
            <a:off x="1818159" y="1885071"/>
            <a:ext cx="1171155" cy="385319"/>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901E393C-00D2-23F3-F7A7-C45B098EE372}"/>
              </a:ext>
            </a:extLst>
          </p:cNvPr>
          <p:cNvCxnSpPr>
            <a:cxnSpLocks/>
          </p:cNvCxnSpPr>
          <p:nvPr/>
        </p:nvCxnSpPr>
        <p:spPr>
          <a:xfrm>
            <a:off x="5895908" y="2384132"/>
            <a:ext cx="148597" cy="49913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楕円 10">
            <a:extLst>
              <a:ext uri="{FF2B5EF4-FFF2-40B4-BE49-F238E27FC236}">
                <a16:creationId xmlns:a16="http://schemas.microsoft.com/office/drawing/2014/main" id="{8BF01949-C3B2-81BB-4D21-3FCA28014A51}"/>
              </a:ext>
            </a:extLst>
          </p:cNvPr>
          <p:cNvSpPr/>
          <p:nvPr/>
        </p:nvSpPr>
        <p:spPr>
          <a:xfrm>
            <a:off x="456864" y="2067111"/>
            <a:ext cx="1594856" cy="1388075"/>
          </a:xfrm>
          <a:prstGeom prst="ellipse">
            <a:avLst/>
          </a:prstGeom>
          <a:solidFill>
            <a:schemeClr val="bg1"/>
          </a:solidFill>
          <a:ln>
            <a:solidFill>
              <a:srgbClr val="7AB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050" b="1" dirty="0">
              <a:solidFill>
                <a:schemeClr val="bg1">
                  <a:lumMod val="50000"/>
                </a:schemeClr>
              </a:solidFill>
            </a:endParaRPr>
          </a:p>
          <a:p>
            <a:pPr algn="ctr"/>
            <a:endParaRPr lang="en-US" altLang="ja-JP" sz="1050" b="1" dirty="0">
              <a:solidFill>
                <a:schemeClr val="bg1">
                  <a:lumMod val="50000"/>
                </a:schemeClr>
              </a:solidFill>
            </a:endParaRPr>
          </a:p>
          <a:p>
            <a:pPr algn="ctr"/>
            <a:endParaRPr kumimoji="1" lang="en-US" altLang="ja-JP" sz="1050" b="1" dirty="0">
              <a:solidFill>
                <a:schemeClr val="bg1">
                  <a:lumMod val="50000"/>
                </a:schemeClr>
              </a:solidFill>
            </a:endParaRPr>
          </a:p>
          <a:p>
            <a:pPr algn="ctr"/>
            <a:r>
              <a:rPr kumimoji="1" lang="ja-JP" altLang="en-US" sz="1050" b="1" dirty="0">
                <a:solidFill>
                  <a:schemeClr val="bg1">
                    <a:lumMod val="50000"/>
                  </a:schemeClr>
                </a:solidFill>
              </a:rPr>
              <a:t>ペーパーレス化</a:t>
            </a:r>
          </a:p>
        </p:txBody>
      </p:sp>
      <p:cxnSp>
        <p:nvCxnSpPr>
          <p:cNvPr id="12" name="直線コネクタ 11">
            <a:extLst>
              <a:ext uri="{FF2B5EF4-FFF2-40B4-BE49-F238E27FC236}">
                <a16:creationId xmlns:a16="http://schemas.microsoft.com/office/drawing/2014/main" id="{952249E6-FA20-BA75-853E-D658296EB2AC}"/>
              </a:ext>
            </a:extLst>
          </p:cNvPr>
          <p:cNvCxnSpPr>
            <a:cxnSpLocks/>
          </p:cNvCxnSpPr>
          <p:nvPr/>
        </p:nvCxnSpPr>
        <p:spPr>
          <a:xfrm flipH="1">
            <a:off x="3552831" y="2420750"/>
            <a:ext cx="43127" cy="4072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楕円 12">
            <a:extLst>
              <a:ext uri="{FF2B5EF4-FFF2-40B4-BE49-F238E27FC236}">
                <a16:creationId xmlns:a16="http://schemas.microsoft.com/office/drawing/2014/main" id="{5BD426BA-B9DE-CB9C-66A6-E665B77065CC}"/>
              </a:ext>
            </a:extLst>
          </p:cNvPr>
          <p:cNvSpPr/>
          <p:nvPr/>
        </p:nvSpPr>
        <p:spPr>
          <a:xfrm>
            <a:off x="5406154" y="2598174"/>
            <a:ext cx="1212011" cy="1103001"/>
          </a:xfrm>
          <a:prstGeom prst="ellipse">
            <a:avLst/>
          </a:prstGeom>
          <a:solidFill>
            <a:schemeClr val="bg1"/>
          </a:solidFill>
          <a:ln>
            <a:solidFill>
              <a:srgbClr val="7AB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050" b="1" dirty="0">
              <a:solidFill>
                <a:schemeClr val="bg1">
                  <a:lumMod val="50000"/>
                </a:schemeClr>
              </a:solidFill>
            </a:endParaRPr>
          </a:p>
          <a:p>
            <a:pPr algn="ctr"/>
            <a:endParaRPr kumimoji="1" lang="en-US" altLang="ja-JP" sz="1050" b="1" dirty="0">
              <a:solidFill>
                <a:schemeClr val="bg1">
                  <a:lumMod val="50000"/>
                </a:schemeClr>
              </a:solidFill>
            </a:endParaRPr>
          </a:p>
          <a:p>
            <a:pPr algn="ctr"/>
            <a:r>
              <a:rPr lang="ja-JP" altLang="en-US" sz="1050" b="1" dirty="0">
                <a:solidFill>
                  <a:schemeClr val="bg1">
                    <a:lumMod val="50000"/>
                  </a:schemeClr>
                </a:solidFill>
              </a:rPr>
              <a:t>リモート</a:t>
            </a:r>
            <a:r>
              <a:rPr kumimoji="1" lang="ja-JP" altLang="en-US" sz="1050" b="1" dirty="0">
                <a:solidFill>
                  <a:schemeClr val="bg1">
                    <a:lumMod val="50000"/>
                  </a:schemeClr>
                </a:solidFill>
              </a:rPr>
              <a:t>ワーク</a:t>
            </a:r>
          </a:p>
        </p:txBody>
      </p:sp>
      <p:sp>
        <p:nvSpPr>
          <p:cNvPr id="14" name="楕円 13">
            <a:extLst>
              <a:ext uri="{FF2B5EF4-FFF2-40B4-BE49-F238E27FC236}">
                <a16:creationId xmlns:a16="http://schemas.microsoft.com/office/drawing/2014/main" id="{185172E7-1446-8E15-A562-3B263239EDFF}"/>
              </a:ext>
            </a:extLst>
          </p:cNvPr>
          <p:cNvSpPr/>
          <p:nvPr/>
        </p:nvSpPr>
        <p:spPr>
          <a:xfrm>
            <a:off x="3106949" y="2805018"/>
            <a:ext cx="828092" cy="803337"/>
          </a:xfrm>
          <a:prstGeom prst="ellipse">
            <a:avLst/>
          </a:prstGeom>
          <a:solidFill>
            <a:schemeClr val="bg1"/>
          </a:solidFill>
          <a:ln>
            <a:solidFill>
              <a:srgbClr val="7AB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a:solidFill>
                  <a:schemeClr val="bg1">
                    <a:lumMod val="50000"/>
                  </a:schemeClr>
                </a:solidFill>
              </a:rPr>
              <a:t>業務</a:t>
            </a:r>
            <a:endParaRPr kumimoji="1" lang="en-US" altLang="ja-JP" sz="1050" b="1" dirty="0">
              <a:solidFill>
                <a:schemeClr val="bg1">
                  <a:lumMod val="50000"/>
                </a:schemeClr>
              </a:solidFill>
            </a:endParaRPr>
          </a:p>
          <a:p>
            <a:pPr algn="ctr"/>
            <a:r>
              <a:rPr kumimoji="1" lang="ja-JP" altLang="en-US" sz="1050" b="1" dirty="0">
                <a:solidFill>
                  <a:schemeClr val="bg1">
                    <a:lumMod val="50000"/>
                  </a:schemeClr>
                </a:solidFill>
              </a:rPr>
              <a:t>効率化</a:t>
            </a:r>
          </a:p>
        </p:txBody>
      </p:sp>
      <p:sp>
        <p:nvSpPr>
          <p:cNvPr id="15" name="Freeform 10">
            <a:extLst>
              <a:ext uri="{FF2B5EF4-FFF2-40B4-BE49-F238E27FC236}">
                <a16:creationId xmlns:a16="http://schemas.microsoft.com/office/drawing/2014/main" id="{2E55BD1F-585F-E937-55DE-5D959647C3E8}"/>
              </a:ext>
            </a:extLst>
          </p:cNvPr>
          <p:cNvSpPr>
            <a:spLocks noEditPoints="1"/>
          </p:cNvSpPr>
          <p:nvPr/>
        </p:nvSpPr>
        <p:spPr bwMode="auto">
          <a:xfrm>
            <a:off x="1076184" y="2311305"/>
            <a:ext cx="401638" cy="493713"/>
          </a:xfrm>
          <a:custGeom>
            <a:avLst/>
            <a:gdLst>
              <a:gd name="T0" fmla="*/ 253 w 253"/>
              <a:gd name="T1" fmla="*/ 46 h 311"/>
              <a:gd name="T2" fmla="*/ 222 w 253"/>
              <a:gd name="T3" fmla="*/ 239 h 311"/>
              <a:gd name="T4" fmla="*/ 179 w 253"/>
              <a:gd name="T5" fmla="*/ 32 h 311"/>
              <a:gd name="T6" fmla="*/ 72 w 253"/>
              <a:gd name="T7" fmla="*/ 0 h 311"/>
              <a:gd name="T8" fmla="*/ 208 w 253"/>
              <a:gd name="T9" fmla="*/ 46 h 311"/>
              <a:gd name="T10" fmla="*/ 213 w 253"/>
              <a:gd name="T11" fmla="*/ 41 h 311"/>
              <a:gd name="T12" fmla="*/ 213 w 253"/>
              <a:gd name="T13" fmla="*/ 0 h 311"/>
              <a:gd name="T14" fmla="*/ 36 w 253"/>
              <a:gd name="T15" fmla="*/ 37 h 311"/>
              <a:gd name="T16" fmla="*/ 142 w 253"/>
              <a:gd name="T17" fmla="*/ 68 h 311"/>
              <a:gd name="T18" fmla="*/ 186 w 253"/>
              <a:gd name="T19" fmla="*/ 275 h 311"/>
              <a:gd name="T20" fmla="*/ 217 w 253"/>
              <a:gd name="T21" fmla="*/ 82 h 311"/>
              <a:gd name="T22" fmla="*/ 172 w 253"/>
              <a:gd name="T23" fmla="*/ 37 h 311"/>
              <a:gd name="T24" fmla="*/ 177 w 253"/>
              <a:gd name="T25" fmla="*/ 78 h 311"/>
              <a:gd name="T26" fmla="*/ 177 w 253"/>
              <a:gd name="T27" fmla="*/ 37 h 311"/>
              <a:gd name="T28" fmla="*/ 181 w 253"/>
              <a:gd name="T29" fmla="*/ 119 h 311"/>
              <a:gd name="T30" fmla="*/ 0 w 253"/>
              <a:gd name="T31" fmla="*/ 311 h 311"/>
              <a:gd name="T32" fmla="*/ 136 w 253"/>
              <a:gd name="T33" fmla="*/ 73 h 311"/>
              <a:gd name="T34" fmla="*/ 141 w 253"/>
              <a:gd name="T35" fmla="*/ 73 h 311"/>
              <a:gd name="T36" fmla="*/ 181 w 253"/>
              <a:gd name="T37" fmla="*/ 114 h 311"/>
              <a:gd name="T38" fmla="*/ 159 w 253"/>
              <a:gd name="T39" fmla="*/ 272 h 311"/>
              <a:gd name="T40" fmla="*/ 22 w 253"/>
              <a:gd name="T41" fmla="*/ 276 h 311"/>
              <a:gd name="T42" fmla="*/ 159 w 253"/>
              <a:gd name="T43" fmla="*/ 272 h 311"/>
              <a:gd name="T44" fmla="*/ 22 w 253"/>
              <a:gd name="T45" fmla="*/ 254 h 311"/>
              <a:gd name="T46" fmla="*/ 159 w 253"/>
              <a:gd name="T47" fmla="*/ 258 h 311"/>
              <a:gd name="T48" fmla="*/ 159 w 253"/>
              <a:gd name="T49" fmla="*/ 235 h 311"/>
              <a:gd name="T50" fmla="*/ 22 w 253"/>
              <a:gd name="T51" fmla="*/ 240 h 311"/>
              <a:gd name="T52" fmla="*/ 159 w 253"/>
              <a:gd name="T53" fmla="*/ 235 h 311"/>
              <a:gd name="T54" fmla="*/ 22 w 253"/>
              <a:gd name="T55" fmla="*/ 217 h 311"/>
              <a:gd name="T56" fmla="*/ 159 w 253"/>
              <a:gd name="T57" fmla="*/ 222 h 311"/>
              <a:gd name="T58" fmla="*/ 159 w 253"/>
              <a:gd name="T59" fmla="*/ 199 h 311"/>
              <a:gd name="T60" fmla="*/ 22 w 253"/>
              <a:gd name="T61" fmla="*/ 203 h 311"/>
              <a:gd name="T62" fmla="*/ 159 w 253"/>
              <a:gd name="T63" fmla="*/ 199 h 311"/>
              <a:gd name="T64" fmla="*/ 22 w 253"/>
              <a:gd name="T65" fmla="*/ 181 h 311"/>
              <a:gd name="T66" fmla="*/ 159 w 253"/>
              <a:gd name="T67" fmla="*/ 185 h 311"/>
              <a:gd name="T68" fmla="*/ 159 w 253"/>
              <a:gd name="T69" fmla="*/ 162 h 311"/>
              <a:gd name="T70" fmla="*/ 22 w 253"/>
              <a:gd name="T71" fmla="*/ 167 h 311"/>
              <a:gd name="T72" fmla="*/ 159 w 253"/>
              <a:gd name="T73" fmla="*/ 162 h 311"/>
              <a:gd name="T74" fmla="*/ 22 w 253"/>
              <a:gd name="T75" fmla="*/ 144 h 311"/>
              <a:gd name="T76" fmla="*/ 159 w 253"/>
              <a:gd name="T77" fmla="*/ 149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311">
                <a:moveTo>
                  <a:pt x="208" y="46"/>
                </a:moveTo>
                <a:lnTo>
                  <a:pt x="253" y="46"/>
                </a:lnTo>
                <a:lnTo>
                  <a:pt x="253" y="239"/>
                </a:lnTo>
                <a:lnTo>
                  <a:pt x="222" y="239"/>
                </a:lnTo>
                <a:lnTo>
                  <a:pt x="222" y="75"/>
                </a:lnTo>
                <a:lnTo>
                  <a:pt x="179" y="32"/>
                </a:lnTo>
                <a:lnTo>
                  <a:pt x="72" y="32"/>
                </a:lnTo>
                <a:lnTo>
                  <a:pt x="72" y="0"/>
                </a:lnTo>
                <a:lnTo>
                  <a:pt x="208" y="0"/>
                </a:lnTo>
                <a:lnTo>
                  <a:pt x="208" y="46"/>
                </a:lnTo>
                <a:close/>
                <a:moveTo>
                  <a:pt x="213" y="0"/>
                </a:moveTo>
                <a:lnTo>
                  <a:pt x="213" y="41"/>
                </a:lnTo>
                <a:lnTo>
                  <a:pt x="253" y="41"/>
                </a:lnTo>
                <a:lnTo>
                  <a:pt x="213" y="0"/>
                </a:lnTo>
                <a:close/>
                <a:moveTo>
                  <a:pt x="172" y="37"/>
                </a:moveTo>
                <a:lnTo>
                  <a:pt x="36" y="37"/>
                </a:lnTo>
                <a:lnTo>
                  <a:pt x="36" y="68"/>
                </a:lnTo>
                <a:lnTo>
                  <a:pt x="142" y="68"/>
                </a:lnTo>
                <a:lnTo>
                  <a:pt x="186" y="112"/>
                </a:lnTo>
                <a:lnTo>
                  <a:pt x="186" y="275"/>
                </a:lnTo>
                <a:lnTo>
                  <a:pt x="217" y="275"/>
                </a:lnTo>
                <a:lnTo>
                  <a:pt x="217" y="82"/>
                </a:lnTo>
                <a:lnTo>
                  <a:pt x="172" y="82"/>
                </a:lnTo>
                <a:lnTo>
                  <a:pt x="172" y="37"/>
                </a:lnTo>
                <a:close/>
                <a:moveTo>
                  <a:pt x="177" y="37"/>
                </a:moveTo>
                <a:lnTo>
                  <a:pt x="177" y="78"/>
                </a:lnTo>
                <a:lnTo>
                  <a:pt x="217" y="78"/>
                </a:lnTo>
                <a:lnTo>
                  <a:pt x="177" y="37"/>
                </a:lnTo>
                <a:close/>
                <a:moveTo>
                  <a:pt x="136" y="119"/>
                </a:moveTo>
                <a:lnTo>
                  <a:pt x="181" y="119"/>
                </a:lnTo>
                <a:lnTo>
                  <a:pt x="181" y="311"/>
                </a:lnTo>
                <a:lnTo>
                  <a:pt x="0" y="311"/>
                </a:lnTo>
                <a:lnTo>
                  <a:pt x="0" y="73"/>
                </a:lnTo>
                <a:lnTo>
                  <a:pt x="136" y="73"/>
                </a:lnTo>
                <a:lnTo>
                  <a:pt x="136" y="119"/>
                </a:lnTo>
                <a:close/>
                <a:moveTo>
                  <a:pt x="141" y="73"/>
                </a:moveTo>
                <a:lnTo>
                  <a:pt x="141" y="114"/>
                </a:lnTo>
                <a:lnTo>
                  <a:pt x="181" y="114"/>
                </a:lnTo>
                <a:lnTo>
                  <a:pt x="141" y="73"/>
                </a:lnTo>
                <a:close/>
                <a:moveTo>
                  <a:pt x="159" y="272"/>
                </a:moveTo>
                <a:lnTo>
                  <a:pt x="22" y="272"/>
                </a:lnTo>
                <a:lnTo>
                  <a:pt x="22" y="276"/>
                </a:lnTo>
                <a:lnTo>
                  <a:pt x="159" y="276"/>
                </a:lnTo>
                <a:lnTo>
                  <a:pt x="159" y="272"/>
                </a:lnTo>
                <a:close/>
                <a:moveTo>
                  <a:pt x="159" y="254"/>
                </a:moveTo>
                <a:lnTo>
                  <a:pt x="22" y="254"/>
                </a:lnTo>
                <a:lnTo>
                  <a:pt x="22" y="258"/>
                </a:lnTo>
                <a:lnTo>
                  <a:pt x="159" y="258"/>
                </a:lnTo>
                <a:lnTo>
                  <a:pt x="159" y="254"/>
                </a:lnTo>
                <a:close/>
                <a:moveTo>
                  <a:pt x="159" y="235"/>
                </a:moveTo>
                <a:lnTo>
                  <a:pt x="22" y="235"/>
                </a:lnTo>
                <a:lnTo>
                  <a:pt x="22" y="240"/>
                </a:lnTo>
                <a:lnTo>
                  <a:pt x="159" y="240"/>
                </a:lnTo>
                <a:lnTo>
                  <a:pt x="159" y="235"/>
                </a:lnTo>
                <a:close/>
                <a:moveTo>
                  <a:pt x="159" y="217"/>
                </a:moveTo>
                <a:lnTo>
                  <a:pt x="22" y="217"/>
                </a:lnTo>
                <a:lnTo>
                  <a:pt x="22" y="222"/>
                </a:lnTo>
                <a:lnTo>
                  <a:pt x="159" y="222"/>
                </a:lnTo>
                <a:lnTo>
                  <a:pt x="159" y="217"/>
                </a:lnTo>
                <a:close/>
                <a:moveTo>
                  <a:pt x="159" y="199"/>
                </a:moveTo>
                <a:lnTo>
                  <a:pt x="22" y="199"/>
                </a:lnTo>
                <a:lnTo>
                  <a:pt x="22" y="203"/>
                </a:lnTo>
                <a:lnTo>
                  <a:pt x="159" y="203"/>
                </a:lnTo>
                <a:lnTo>
                  <a:pt x="159" y="199"/>
                </a:lnTo>
                <a:close/>
                <a:moveTo>
                  <a:pt x="159" y="181"/>
                </a:moveTo>
                <a:lnTo>
                  <a:pt x="22" y="181"/>
                </a:lnTo>
                <a:lnTo>
                  <a:pt x="22" y="185"/>
                </a:lnTo>
                <a:lnTo>
                  <a:pt x="159" y="185"/>
                </a:lnTo>
                <a:lnTo>
                  <a:pt x="159" y="181"/>
                </a:lnTo>
                <a:close/>
                <a:moveTo>
                  <a:pt x="159" y="162"/>
                </a:moveTo>
                <a:lnTo>
                  <a:pt x="22" y="162"/>
                </a:lnTo>
                <a:lnTo>
                  <a:pt x="22" y="167"/>
                </a:lnTo>
                <a:lnTo>
                  <a:pt x="159" y="167"/>
                </a:lnTo>
                <a:lnTo>
                  <a:pt x="159" y="162"/>
                </a:lnTo>
                <a:close/>
                <a:moveTo>
                  <a:pt x="159" y="144"/>
                </a:moveTo>
                <a:lnTo>
                  <a:pt x="22" y="144"/>
                </a:lnTo>
                <a:lnTo>
                  <a:pt x="22" y="149"/>
                </a:lnTo>
                <a:lnTo>
                  <a:pt x="159" y="149"/>
                </a:lnTo>
                <a:lnTo>
                  <a:pt x="159" y="14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ja-JP" altLang="en-US"/>
          </a:p>
        </p:txBody>
      </p:sp>
      <p:sp>
        <p:nvSpPr>
          <p:cNvPr id="16" name="Freeform 22">
            <a:extLst>
              <a:ext uri="{FF2B5EF4-FFF2-40B4-BE49-F238E27FC236}">
                <a16:creationId xmlns:a16="http://schemas.microsoft.com/office/drawing/2014/main" id="{6040E9A8-792E-8DDB-AFE7-9619D5127A6C}"/>
              </a:ext>
            </a:extLst>
          </p:cNvPr>
          <p:cNvSpPr>
            <a:spLocks noEditPoints="1"/>
          </p:cNvSpPr>
          <p:nvPr/>
        </p:nvSpPr>
        <p:spPr bwMode="auto">
          <a:xfrm>
            <a:off x="5796384" y="2728618"/>
            <a:ext cx="431800" cy="347663"/>
          </a:xfrm>
          <a:custGeom>
            <a:avLst/>
            <a:gdLst>
              <a:gd name="T0" fmla="*/ 0 w 453"/>
              <a:gd name="T1" fmla="*/ 10 h 365"/>
              <a:gd name="T2" fmla="*/ 194 w 453"/>
              <a:gd name="T3" fmla="*/ 304 h 365"/>
              <a:gd name="T4" fmla="*/ 123 w 453"/>
              <a:gd name="T5" fmla="*/ 360 h 365"/>
              <a:gd name="T6" fmla="*/ 331 w 453"/>
              <a:gd name="T7" fmla="*/ 360 h 365"/>
              <a:gd name="T8" fmla="*/ 259 w 453"/>
              <a:gd name="T9" fmla="*/ 304 h 365"/>
              <a:gd name="T10" fmla="*/ 453 w 453"/>
              <a:gd name="T11" fmla="*/ 10 h 365"/>
              <a:gd name="T12" fmla="*/ 376 w 453"/>
              <a:gd name="T13" fmla="*/ 148 h 365"/>
              <a:gd name="T14" fmla="*/ 347 w 453"/>
              <a:gd name="T15" fmla="*/ 107 h 365"/>
              <a:gd name="T16" fmla="*/ 304 w 453"/>
              <a:gd name="T17" fmla="*/ 107 h 365"/>
              <a:gd name="T18" fmla="*/ 230 w 453"/>
              <a:gd name="T19" fmla="*/ 148 h 365"/>
              <a:gd name="T20" fmla="*/ 422 w 453"/>
              <a:gd name="T21" fmla="*/ 148 h 365"/>
              <a:gd name="T22" fmla="*/ 293 w 453"/>
              <a:gd name="T23" fmla="*/ 136 h 365"/>
              <a:gd name="T24" fmla="*/ 360 w 453"/>
              <a:gd name="T25" fmla="*/ 148 h 365"/>
              <a:gd name="T26" fmla="*/ 360 w 453"/>
              <a:gd name="T27" fmla="*/ 136 h 365"/>
              <a:gd name="T28" fmla="*/ 223 w 453"/>
              <a:gd name="T29" fmla="*/ 148 h 365"/>
              <a:gd name="T30" fmla="*/ 149 w 453"/>
              <a:gd name="T31" fmla="*/ 107 h 365"/>
              <a:gd name="T32" fmla="*/ 136 w 453"/>
              <a:gd name="T33" fmla="*/ 148 h 365"/>
              <a:gd name="T34" fmla="*/ 118 w 453"/>
              <a:gd name="T35" fmla="*/ 107 h 365"/>
              <a:gd name="T36" fmla="*/ 78 w 453"/>
              <a:gd name="T37" fmla="*/ 148 h 365"/>
              <a:gd name="T38" fmla="*/ 223 w 453"/>
              <a:gd name="T39" fmla="*/ 31 h 365"/>
              <a:gd name="T40" fmla="*/ 157 w 453"/>
              <a:gd name="T41" fmla="*/ 136 h 365"/>
              <a:gd name="T42" fmla="*/ 97 w 453"/>
              <a:gd name="T43" fmla="*/ 148 h 365"/>
              <a:gd name="T44" fmla="*/ 97 w 453"/>
              <a:gd name="T45" fmla="*/ 136 h 365"/>
              <a:gd name="T46" fmla="*/ 93 w 453"/>
              <a:gd name="T47" fmla="*/ 261 h 365"/>
              <a:gd name="T48" fmla="*/ 93 w 453"/>
              <a:gd name="T49" fmla="*/ 273 h 365"/>
              <a:gd name="T50" fmla="*/ 161 w 453"/>
              <a:gd name="T51" fmla="*/ 261 h 365"/>
              <a:gd name="T52" fmla="*/ 176 w 453"/>
              <a:gd name="T53" fmla="*/ 273 h 365"/>
              <a:gd name="T54" fmla="*/ 148 w 453"/>
              <a:gd name="T55" fmla="*/ 232 h 365"/>
              <a:gd name="T56" fmla="*/ 104 w 453"/>
              <a:gd name="T57" fmla="*/ 232 h 365"/>
              <a:gd name="T58" fmla="*/ 31 w 453"/>
              <a:gd name="T59" fmla="*/ 273 h 365"/>
              <a:gd name="T60" fmla="*/ 223 w 453"/>
              <a:gd name="T61" fmla="*/ 273 h 365"/>
              <a:gd name="T62" fmla="*/ 293 w 453"/>
              <a:gd name="T63" fmla="*/ 261 h 365"/>
              <a:gd name="T64" fmla="*/ 293 w 453"/>
              <a:gd name="T65" fmla="*/ 273 h 365"/>
              <a:gd name="T66" fmla="*/ 360 w 453"/>
              <a:gd name="T67" fmla="*/ 261 h 365"/>
              <a:gd name="T68" fmla="*/ 376 w 453"/>
              <a:gd name="T69" fmla="*/ 273 h 365"/>
              <a:gd name="T70" fmla="*/ 335 w 453"/>
              <a:gd name="T71" fmla="*/ 232 h 365"/>
              <a:gd name="T72" fmla="*/ 317 w 453"/>
              <a:gd name="T73" fmla="*/ 273 h 365"/>
              <a:gd name="T74" fmla="*/ 304 w 453"/>
              <a:gd name="T75" fmla="*/ 232 h 365"/>
              <a:gd name="T76" fmla="*/ 230 w 453"/>
              <a:gd name="T77" fmla="*/ 273 h 365"/>
              <a:gd name="T78" fmla="*/ 422 w 453"/>
              <a:gd name="T79" fmla="*/ 273 h 365"/>
              <a:gd name="T80" fmla="*/ 297 w 453"/>
              <a:gd name="T81" fmla="*/ 99 h 365"/>
              <a:gd name="T82" fmla="*/ 297 w 453"/>
              <a:gd name="T83" fmla="*/ 71 h 365"/>
              <a:gd name="T84" fmla="*/ 356 w 453"/>
              <a:gd name="T85" fmla="*/ 90 h 365"/>
              <a:gd name="T86" fmla="*/ 344 w 453"/>
              <a:gd name="T87" fmla="*/ 94 h 365"/>
              <a:gd name="T88" fmla="*/ 156 w 453"/>
              <a:gd name="T89" fmla="*/ 196 h 365"/>
              <a:gd name="T90" fmla="*/ 156 w 453"/>
              <a:gd name="T91" fmla="*/ 224 h 365"/>
              <a:gd name="T92" fmla="*/ 109 w 453"/>
              <a:gd name="T93" fmla="*/ 219 h 365"/>
              <a:gd name="T94" fmla="*/ 97 w 453"/>
              <a:gd name="T95" fmla="*/ 215 h 365"/>
              <a:gd name="T96" fmla="*/ 156 w 453"/>
              <a:gd name="T97" fmla="*/ 196 h 365"/>
              <a:gd name="T98" fmla="*/ 156 w 453"/>
              <a:gd name="T99" fmla="*/ 71 h 365"/>
              <a:gd name="T100" fmla="*/ 356 w 453"/>
              <a:gd name="T101" fmla="*/ 196 h 365"/>
              <a:gd name="T102" fmla="*/ 326 w 453"/>
              <a:gd name="T103" fmla="*/ 166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3" h="365">
                <a:moveTo>
                  <a:pt x="443" y="0"/>
                </a:moveTo>
                <a:cubicBezTo>
                  <a:pt x="10" y="0"/>
                  <a:pt x="10" y="0"/>
                  <a:pt x="10" y="0"/>
                </a:cubicBezTo>
                <a:cubicBezTo>
                  <a:pt x="5" y="0"/>
                  <a:pt x="0" y="5"/>
                  <a:pt x="0" y="10"/>
                </a:cubicBezTo>
                <a:cubicBezTo>
                  <a:pt x="0" y="294"/>
                  <a:pt x="0" y="294"/>
                  <a:pt x="0" y="294"/>
                </a:cubicBezTo>
                <a:cubicBezTo>
                  <a:pt x="0" y="300"/>
                  <a:pt x="5" y="304"/>
                  <a:pt x="10" y="304"/>
                </a:cubicBezTo>
                <a:cubicBezTo>
                  <a:pt x="194" y="304"/>
                  <a:pt x="194" y="304"/>
                  <a:pt x="194" y="304"/>
                </a:cubicBezTo>
                <a:cubicBezTo>
                  <a:pt x="189" y="355"/>
                  <a:pt x="189" y="355"/>
                  <a:pt x="189" y="355"/>
                </a:cubicBezTo>
                <a:cubicBezTo>
                  <a:pt x="127" y="355"/>
                  <a:pt x="127" y="355"/>
                  <a:pt x="127" y="355"/>
                </a:cubicBezTo>
                <a:cubicBezTo>
                  <a:pt x="125" y="355"/>
                  <a:pt x="123" y="358"/>
                  <a:pt x="123" y="360"/>
                </a:cubicBezTo>
                <a:cubicBezTo>
                  <a:pt x="123" y="363"/>
                  <a:pt x="125" y="365"/>
                  <a:pt x="127" y="365"/>
                </a:cubicBezTo>
                <a:cubicBezTo>
                  <a:pt x="326" y="365"/>
                  <a:pt x="326" y="365"/>
                  <a:pt x="326" y="365"/>
                </a:cubicBezTo>
                <a:cubicBezTo>
                  <a:pt x="329" y="365"/>
                  <a:pt x="331" y="363"/>
                  <a:pt x="331" y="360"/>
                </a:cubicBezTo>
                <a:cubicBezTo>
                  <a:pt x="331" y="358"/>
                  <a:pt x="329" y="355"/>
                  <a:pt x="326" y="355"/>
                </a:cubicBezTo>
                <a:cubicBezTo>
                  <a:pt x="264" y="355"/>
                  <a:pt x="264" y="355"/>
                  <a:pt x="264" y="355"/>
                </a:cubicBezTo>
                <a:cubicBezTo>
                  <a:pt x="259" y="304"/>
                  <a:pt x="259" y="304"/>
                  <a:pt x="259" y="304"/>
                </a:cubicBezTo>
                <a:cubicBezTo>
                  <a:pt x="443" y="304"/>
                  <a:pt x="443" y="304"/>
                  <a:pt x="443" y="304"/>
                </a:cubicBezTo>
                <a:cubicBezTo>
                  <a:pt x="449" y="304"/>
                  <a:pt x="453" y="300"/>
                  <a:pt x="453" y="294"/>
                </a:cubicBezTo>
                <a:cubicBezTo>
                  <a:pt x="453" y="10"/>
                  <a:pt x="453" y="10"/>
                  <a:pt x="453" y="10"/>
                </a:cubicBezTo>
                <a:cubicBezTo>
                  <a:pt x="453" y="5"/>
                  <a:pt x="449" y="0"/>
                  <a:pt x="443" y="0"/>
                </a:cubicBezTo>
                <a:close/>
                <a:moveTo>
                  <a:pt x="422" y="148"/>
                </a:moveTo>
                <a:cubicBezTo>
                  <a:pt x="376" y="148"/>
                  <a:pt x="376" y="148"/>
                  <a:pt x="376" y="148"/>
                </a:cubicBezTo>
                <a:cubicBezTo>
                  <a:pt x="376" y="133"/>
                  <a:pt x="376" y="133"/>
                  <a:pt x="376" y="133"/>
                </a:cubicBezTo>
                <a:cubicBezTo>
                  <a:pt x="374" y="119"/>
                  <a:pt x="363" y="107"/>
                  <a:pt x="349" y="107"/>
                </a:cubicBezTo>
                <a:cubicBezTo>
                  <a:pt x="347" y="107"/>
                  <a:pt x="347" y="107"/>
                  <a:pt x="347" y="107"/>
                </a:cubicBezTo>
                <a:cubicBezTo>
                  <a:pt x="348" y="120"/>
                  <a:pt x="340" y="132"/>
                  <a:pt x="326" y="113"/>
                </a:cubicBezTo>
                <a:cubicBezTo>
                  <a:pt x="313" y="132"/>
                  <a:pt x="304" y="120"/>
                  <a:pt x="306" y="107"/>
                </a:cubicBezTo>
                <a:cubicBezTo>
                  <a:pt x="304" y="107"/>
                  <a:pt x="304" y="107"/>
                  <a:pt x="304" y="107"/>
                </a:cubicBezTo>
                <a:cubicBezTo>
                  <a:pt x="290" y="107"/>
                  <a:pt x="278" y="119"/>
                  <a:pt x="277" y="133"/>
                </a:cubicBezTo>
                <a:cubicBezTo>
                  <a:pt x="277" y="148"/>
                  <a:pt x="277" y="148"/>
                  <a:pt x="277" y="148"/>
                </a:cubicBezTo>
                <a:cubicBezTo>
                  <a:pt x="230" y="148"/>
                  <a:pt x="230" y="148"/>
                  <a:pt x="230" y="148"/>
                </a:cubicBezTo>
                <a:cubicBezTo>
                  <a:pt x="230" y="31"/>
                  <a:pt x="230" y="31"/>
                  <a:pt x="230" y="31"/>
                </a:cubicBezTo>
                <a:cubicBezTo>
                  <a:pt x="422" y="31"/>
                  <a:pt x="422" y="31"/>
                  <a:pt x="422" y="31"/>
                </a:cubicBezTo>
                <a:lnTo>
                  <a:pt x="422" y="148"/>
                </a:lnTo>
                <a:close/>
                <a:moveTo>
                  <a:pt x="296" y="148"/>
                </a:moveTo>
                <a:cubicBezTo>
                  <a:pt x="293" y="148"/>
                  <a:pt x="293" y="148"/>
                  <a:pt x="293" y="148"/>
                </a:cubicBezTo>
                <a:cubicBezTo>
                  <a:pt x="293" y="136"/>
                  <a:pt x="293" y="136"/>
                  <a:pt x="293" y="136"/>
                </a:cubicBezTo>
                <a:cubicBezTo>
                  <a:pt x="296" y="136"/>
                  <a:pt x="296" y="136"/>
                  <a:pt x="296" y="136"/>
                </a:cubicBezTo>
                <a:lnTo>
                  <a:pt x="296" y="148"/>
                </a:lnTo>
                <a:close/>
                <a:moveTo>
                  <a:pt x="360" y="148"/>
                </a:moveTo>
                <a:cubicBezTo>
                  <a:pt x="356" y="148"/>
                  <a:pt x="356" y="148"/>
                  <a:pt x="356" y="148"/>
                </a:cubicBezTo>
                <a:cubicBezTo>
                  <a:pt x="356" y="136"/>
                  <a:pt x="356" y="136"/>
                  <a:pt x="356" y="136"/>
                </a:cubicBezTo>
                <a:cubicBezTo>
                  <a:pt x="360" y="136"/>
                  <a:pt x="360" y="136"/>
                  <a:pt x="360" y="136"/>
                </a:cubicBezTo>
                <a:lnTo>
                  <a:pt x="360" y="148"/>
                </a:lnTo>
                <a:close/>
                <a:moveTo>
                  <a:pt x="223" y="31"/>
                </a:moveTo>
                <a:cubicBezTo>
                  <a:pt x="223" y="148"/>
                  <a:pt x="223" y="148"/>
                  <a:pt x="223" y="148"/>
                </a:cubicBezTo>
                <a:cubicBezTo>
                  <a:pt x="176" y="148"/>
                  <a:pt x="176" y="148"/>
                  <a:pt x="176" y="148"/>
                </a:cubicBezTo>
                <a:cubicBezTo>
                  <a:pt x="176" y="133"/>
                  <a:pt x="176" y="133"/>
                  <a:pt x="176" y="133"/>
                </a:cubicBezTo>
                <a:cubicBezTo>
                  <a:pt x="175" y="119"/>
                  <a:pt x="164" y="107"/>
                  <a:pt x="149" y="107"/>
                </a:cubicBezTo>
                <a:cubicBezTo>
                  <a:pt x="136" y="107"/>
                  <a:pt x="136" y="107"/>
                  <a:pt x="136" y="107"/>
                </a:cubicBezTo>
                <a:cubicBezTo>
                  <a:pt x="128" y="120"/>
                  <a:pt x="128" y="120"/>
                  <a:pt x="128" y="120"/>
                </a:cubicBezTo>
                <a:cubicBezTo>
                  <a:pt x="136" y="148"/>
                  <a:pt x="136" y="148"/>
                  <a:pt x="136" y="148"/>
                </a:cubicBezTo>
                <a:cubicBezTo>
                  <a:pt x="118" y="148"/>
                  <a:pt x="118" y="148"/>
                  <a:pt x="118" y="148"/>
                </a:cubicBezTo>
                <a:cubicBezTo>
                  <a:pt x="125" y="120"/>
                  <a:pt x="125" y="120"/>
                  <a:pt x="125" y="120"/>
                </a:cubicBezTo>
                <a:cubicBezTo>
                  <a:pt x="118" y="107"/>
                  <a:pt x="118" y="107"/>
                  <a:pt x="118" y="107"/>
                </a:cubicBezTo>
                <a:cubicBezTo>
                  <a:pt x="104" y="107"/>
                  <a:pt x="104" y="107"/>
                  <a:pt x="104" y="107"/>
                </a:cubicBezTo>
                <a:cubicBezTo>
                  <a:pt x="90" y="107"/>
                  <a:pt x="79" y="119"/>
                  <a:pt x="78" y="133"/>
                </a:cubicBezTo>
                <a:cubicBezTo>
                  <a:pt x="78" y="148"/>
                  <a:pt x="78" y="148"/>
                  <a:pt x="78" y="148"/>
                </a:cubicBezTo>
                <a:cubicBezTo>
                  <a:pt x="31" y="148"/>
                  <a:pt x="31" y="148"/>
                  <a:pt x="31" y="148"/>
                </a:cubicBezTo>
                <a:cubicBezTo>
                  <a:pt x="31" y="31"/>
                  <a:pt x="31" y="31"/>
                  <a:pt x="31" y="31"/>
                </a:cubicBezTo>
                <a:lnTo>
                  <a:pt x="223" y="31"/>
                </a:lnTo>
                <a:close/>
                <a:moveTo>
                  <a:pt x="161" y="148"/>
                </a:moveTo>
                <a:cubicBezTo>
                  <a:pt x="157" y="148"/>
                  <a:pt x="157" y="148"/>
                  <a:pt x="157" y="148"/>
                </a:cubicBezTo>
                <a:cubicBezTo>
                  <a:pt x="157" y="136"/>
                  <a:pt x="157" y="136"/>
                  <a:pt x="157" y="136"/>
                </a:cubicBezTo>
                <a:cubicBezTo>
                  <a:pt x="161" y="136"/>
                  <a:pt x="161" y="136"/>
                  <a:pt x="161" y="136"/>
                </a:cubicBezTo>
                <a:lnTo>
                  <a:pt x="161" y="148"/>
                </a:lnTo>
                <a:close/>
                <a:moveTo>
                  <a:pt x="97" y="148"/>
                </a:moveTo>
                <a:cubicBezTo>
                  <a:pt x="93" y="148"/>
                  <a:pt x="93" y="148"/>
                  <a:pt x="93" y="148"/>
                </a:cubicBezTo>
                <a:cubicBezTo>
                  <a:pt x="93" y="136"/>
                  <a:pt x="93" y="136"/>
                  <a:pt x="93" y="136"/>
                </a:cubicBezTo>
                <a:cubicBezTo>
                  <a:pt x="97" y="136"/>
                  <a:pt x="97" y="136"/>
                  <a:pt x="97" y="136"/>
                </a:cubicBezTo>
                <a:lnTo>
                  <a:pt x="97" y="148"/>
                </a:lnTo>
                <a:close/>
                <a:moveTo>
                  <a:pt x="93" y="273"/>
                </a:moveTo>
                <a:cubicBezTo>
                  <a:pt x="93" y="261"/>
                  <a:pt x="93" y="261"/>
                  <a:pt x="93" y="261"/>
                </a:cubicBezTo>
                <a:cubicBezTo>
                  <a:pt x="97" y="261"/>
                  <a:pt x="97" y="261"/>
                  <a:pt x="97" y="261"/>
                </a:cubicBezTo>
                <a:cubicBezTo>
                  <a:pt x="97" y="273"/>
                  <a:pt x="97" y="273"/>
                  <a:pt x="97" y="273"/>
                </a:cubicBezTo>
                <a:lnTo>
                  <a:pt x="93" y="273"/>
                </a:lnTo>
                <a:close/>
                <a:moveTo>
                  <a:pt x="157" y="273"/>
                </a:moveTo>
                <a:cubicBezTo>
                  <a:pt x="157" y="261"/>
                  <a:pt x="157" y="261"/>
                  <a:pt x="157" y="261"/>
                </a:cubicBezTo>
                <a:cubicBezTo>
                  <a:pt x="161" y="261"/>
                  <a:pt x="161" y="261"/>
                  <a:pt x="161" y="261"/>
                </a:cubicBezTo>
                <a:cubicBezTo>
                  <a:pt x="161" y="273"/>
                  <a:pt x="161" y="273"/>
                  <a:pt x="161" y="273"/>
                </a:cubicBezTo>
                <a:lnTo>
                  <a:pt x="157" y="273"/>
                </a:lnTo>
                <a:close/>
                <a:moveTo>
                  <a:pt x="176" y="273"/>
                </a:moveTo>
                <a:cubicBezTo>
                  <a:pt x="176" y="258"/>
                  <a:pt x="176" y="258"/>
                  <a:pt x="176" y="258"/>
                </a:cubicBezTo>
                <a:cubicBezTo>
                  <a:pt x="175" y="244"/>
                  <a:pt x="164" y="232"/>
                  <a:pt x="149" y="232"/>
                </a:cubicBezTo>
                <a:cubicBezTo>
                  <a:pt x="148" y="232"/>
                  <a:pt x="148" y="232"/>
                  <a:pt x="148" y="232"/>
                </a:cubicBezTo>
                <a:cubicBezTo>
                  <a:pt x="149" y="245"/>
                  <a:pt x="141" y="256"/>
                  <a:pt x="127" y="238"/>
                </a:cubicBezTo>
                <a:cubicBezTo>
                  <a:pt x="113" y="256"/>
                  <a:pt x="105" y="245"/>
                  <a:pt x="106" y="232"/>
                </a:cubicBezTo>
                <a:cubicBezTo>
                  <a:pt x="104" y="232"/>
                  <a:pt x="104" y="232"/>
                  <a:pt x="104" y="232"/>
                </a:cubicBezTo>
                <a:cubicBezTo>
                  <a:pt x="90" y="232"/>
                  <a:pt x="79" y="244"/>
                  <a:pt x="78" y="258"/>
                </a:cubicBezTo>
                <a:cubicBezTo>
                  <a:pt x="78" y="273"/>
                  <a:pt x="78" y="273"/>
                  <a:pt x="78" y="273"/>
                </a:cubicBezTo>
                <a:cubicBezTo>
                  <a:pt x="31" y="273"/>
                  <a:pt x="31" y="273"/>
                  <a:pt x="31" y="273"/>
                </a:cubicBezTo>
                <a:cubicBezTo>
                  <a:pt x="31" y="156"/>
                  <a:pt x="31" y="156"/>
                  <a:pt x="31" y="156"/>
                </a:cubicBezTo>
                <a:cubicBezTo>
                  <a:pt x="223" y="156"/>
                  <a:pt x="223" y="156"/>
                  <a:pt x="223" y="156"/>
                </a:cubicBezTo>
                <a:cubicBezTo>
                  <a:pt x="223" y="273"/>
                  <a:pt x="223" y="273"/>
                  <a:pt x="223" y="273"/>
                </a:cubicBezTo>
                <a:lnTo>
                  <a:pt x="176" y="273"/>
                </a:lnTo>
                <a:close/>
                <a:moveTo>
                  <a:pt x="293" y="273"/>
                </a:moveTo>
                <a:cubicBezTo>
                  <a:pt x="293" y="261"/>
                  <a:pt x="293" y="261"/>
                  <a:pt x="293" y="261"/>
                </a:cubicBezTo>
                <a:cubicBezTo>
                  <a:pt x="296" y="261"/>
                  <a:pt x="296" y="261"/>
                  <a:pt x="296" y="261"/>
                </a:cubicBezTo>
                <a:cubicBezTo>
                  <a:pt x="296" y="273"/>
                  <a:pt x="296" y="273"/>
                  <a:pt x="296" y="273"/>
                </a:cubicBezTo>
                <a:lnTo>
                  <a:pt x="293" y="273"/>
                </a:lnTo>
                <a:close/>
                <a:moveTo>
                  <a:pt x="357" y="273"/>
                </a:moveTo>
                <a:cubicBezTo>
                  <a:pt x="357" y="261"/>
                  <a:pt x="357" y="261"/>
                  <a:pt x="357" y="261"/>
                </a:cubicBezTo>
                <a:cubicBezTo>
                  <a:pt x="360" y="261"/>
                  <a:pt x="360" y="261"/>
                  <a:pt x="360" y="261"/>
                </a:cubicBezTo>
                <a:cubicBezTo>
                  <a:pt x="360" y="273"/>
                  <a:pt x="360" y="273"/>
                  <a:pt x="360" y="273"/>
                </a:cubicBezTo>
                <a:lnTo>
                  <a:pt x="357" y="273"/>
                </a:lnTo>
                <a:close/>
                <a:moveTo>
                  <a:pt x="376" y="273"/>
                </a:moveTo>
                <a:cubicBezTo>
                  <a:pt x="376" y="258"/>
                  <a:pt x="376" y="258"/>
                  <a:pt x="376" y="258"/>
                </a:cubicBezTo>
                <a:cubicBezTo>
                  <a:pt x="374" y="244"/>
                  <a:pt x="363" y="232"/>
                  <a:pt x="349" y="232"/>
                </a:cubicBezTo>
                <a:cubicBezTo>
                  <a:pt x="335" y="232"/>
                  <a:pt x="335" y="232"/>
                  <a:pt x="335" y="232"/>
                </a:cubicBezTo>
                <a:cubicBezTo>
                  <a:pt x="328" y="245"/>
                  <a:pt x="328" y="245"/>
                  <a:pt x="328" y="245"/>
                </a:cubicBezTo>
                <a:cubicBezTo>
                  <a:pt x="336" y="273"/>
                  <a:pt x="336" y="273"/>
                  <a:pt x="336" y="273"/>
                </a:cubicBezTo>
                <a:cubicBezTo>
                  <a:pt x="317" y="273"/>
                  <a:pt x="317" y="273"/>
                  <a:pt x="317" y="273"/>
                </a:cubicBezTo>
                <a:cubicBezTo>
                  <a:pt x="325" y="245"/>
                  <a:pt x="325" y="245"/>
                  <a:pt x="325" y="245"/>
                </a:cubicBezTo>
                <a:cubicBezTo>
                  <a:pt x="317" y="232"/>
                  <a:pt x="317" y="232"/>
                  <a:pt x="317" y="232"/>
                </a:cubicBezTo>
                <a:cubicBezTo>
                  <a:pt x="304" y="232"/>
                  <a:pt x="304" y="232"/>
                  <a:pt x="304" y="232"/>
                </a:cubicBezTo>
                <a:cubicBezTo>
                  <a:pt x="290" y="232"/>
                  <a:pt x="278" y="244"/>
                  <a:pt x="277" y="258"/>
                </a:cubicBezTo>
                <a:cubicBezTo>
                  <a:pt x="277" y="273"/>
                  <a:pt x="277" y="273"/>
                  <a:pt x="277" y="273"/>
                </a:cubicBezTo>
                <a:cubicBezTo>
                  <a:pt x="230" y="273"/>
                  <a:pt x="230" y="273"/>
                  <a:pt x="230" y="273"/>
                </a:cubicBezTo>
                <a:cubicBezTo>
                  <a:pt x="230" y="156"/>
                  <a:pt x="230" y="156"/>
                  <a:pt x="230" y="156"/>
                </a:cubicBezTo>
                <a:cubicBezTo>
                  <a:pt x="422" y="156"/>
                  <a:pt x="422" y="156"/>
                  <a:pt x="422" y="156"/>
                </a:cubicBezTo>
                <a:cubicBezTo>
                  <a:pt x="422" y="273"/>
                  <a:pt x="422" y="273"/>
                  <a:pt x="422" y="273"/>
                </a:cubicBezTo>
                <a:lnTo>
                  <a:pt x="376" y="273"/>
                </a:lnTo>
                <a:close/>
                <a:moveTo>
                  <a:pt x="308" y="94"/>
                </a:moveTo>
                <a:cubicBezTo>
                  <a:pt x="297" y="99"/>
                  <a:pt x="297" y="99"/>
                  <a:pt x="297" y="99"/>
                </a:cubicBezTo>
                <a:cubicBezTo>
                  <a:pt x="297" y="94"/>
                  <a:pt x="297" y="94"/>
                  <a:pt x="297" y="94"/>
                </a:cubicBezTo>
                <a:cubicBezTo>
                  <a:pt x="297" y="90"/>
                  <a:pt x="297" y="90"/>
                  <a:pt x="297" y="90"/>
                </a:cubicBezTo>
                <a:cubicBezTo>
                  <a:pt x="297" y="71"/>
                  <a:pt x="297" y="71"/>
                  <a:pt x="297" y="71"/>
                </a:cubicBezTo>
                <a:cubicBezTo>
                  <a:pt x="297" y="55"/>
                  <a:pt x="310" y="41"/>
                  <a:pt x="326" y="41"/>
                </a:cubicBezTo>
                <a:cubicBezTo>
                  <a:pt x="343" y="41"/>
                  <a:pt x="356" y="55"/>
                  <a:pt x="356" y="71"/>
                </a:cubicBezTo>
                <a:cubicBezTo>
                  <a:pt x="356" y="90"/>
                  <a:pt x="356" y="90"/>
                  <a:pt x="356" y="90"/>
                </a:cubicBezTo>
                <a:cubicBezTo>
                  <a:pt x="356" y="94"/>
                  <a:pt x="356" y="94"/>
                  <a:pt x="356" y="94"/>
                </a:cubicBezTo>
                <a:cubicBezTo>
                  <a:pt x="356" y="99"/>
                  <a:pt x="356" y="99"/>
                  <a:pt x="356" y="99"/>
                </a:cubicBezTo>
                <a:cubicBezTo>
                  <a:pt x="344" y="94"/>
                  <a:pt x="344" y="94"/>
                  <a:pt x="344" y="94"/>
                </a:cubicBezTo>
                <a:cubicBezTo>
                  <a:pt x="339" y="98"/>
                  <a:pt x="333" y="100"/>
                  <a:pt x="326" y="100"/>
                </a:cubicBezTo>
                <a:cubicBezTo>
                  <a:pt x="320" y="100"/>
                  <a:pt x="313" y="98"/>
                  <a:pt x="308" y="94"/>
                </a:cubicBezTo>
                <a:close/>
                <a:moveTo>
                  <a:pt x="156" y="196"/>
                </a:moveTo>
                <a:cubicBezTo>
                  <a:pt x="156" y="215"/>
                  <a:pt x="156" y="215"/>
                  <a:pt x="156" y="215"/>
                </a:cubicBezTo>
                <a:cubicBezTo>
                  <a:pt x="156" y="219"/>
                  <a:pt x="156" y="219"/>
                  <a:pt x="156" y="219"/>
                </a:cubicBezTo>
                <a:cubicBezTo>
                  <a:pt x="156" y="224"/>
                  <a:pt x="156" y="224"/>
                  <a:pt x="156" y="224"/>
                </a:cubicBezTo>
                <a:cubicBezTo>
                  <a:pt x="145" y="219"/>
                  <a:pt x="145" y="219"/>
                  <a:pt x="145" y="219"/>
                </a:cubicBezTo>
                <a:cubicBezTo>
                  <a:pt x="140" y="223"/>
                  <a:pt x="134" y="225"/>
                  <a:pt x="127" y="225"/>
                </a:cubicBezTo>
                <a:cubicBezTo>
                  <a:pt x="120" y="225"/>
                  <a:pt x="114" y="223"/>
                  <a:pt x="109" y="219"/>
                </a:cubicBezTo>
                <a:cubicBezTo>
                  <a:pt x="97" y="224"/>
                  <a:pt x="97" y="224"/>
                  <a:pt x="97" y="224"/>
                </a:cubicBezTo>
                <a:cubicBezTo>
                  <a:pt x="97" y="219"/>
                  <a:pt x="97" y="219"/>
                  <a:pt x="97" y="219"/>
                </a:cubicBezTo>
                <a:cubicBezTo>
                  <a:pt x="97" y="215"/>
                  <a:pt x="97" y="215"/>
                  <a:pt x="97" y="215"/>
                </a:cubicBezTo>
                <a:cubicBezTo>
                  <a:pt x="97" y="196"/>
                  <a:pt x="97" y="196"/>
                  <a:pt x="97" y="196"/>
                </a:cubicBezTo>
                <a:cubicBezTo>
                  <a:pt x="97" y="179"/>
                  <a:pt x="111" y="166"/>
                  <a:pt x="127" y="166"/>
                </a:cubicBezTo>
                <a:cubicBezTo>
                  <a:pt x="143" y="166"/>
                  <a:pt x="156" y="179"/>
                  <a:pt x="156" y="196"/>
                </a:cubicBezTo>
                <a:close/>
                <a:moveTo>
                  <a:pt x="97" y="71"/>
                </a:moveTo>
                <a:cubicBezTo>
                  <a:pt x="97" y="55"/>
                  <a:pt x="111" y="41"/>
                  <a:pt x="127" y="41"/>
                </a:cubicBezTo>
                <a:cubicBezTo>
                  <a:pt x="143" y="41"/>
                  <a:pt x="156" y="55"/>
                  <a:pt x="156" y="71"/>
                </a:cubicBezTo>
                <a:cubicBezTo>
                  <a:pt x="156" y="87"/>
                  <a:pt x="143" y="100"/>
                  <a:pt x="127" y="100"/>
                </a:cubicBezTo>
                <a:cubicBezTo>
                  <a:pt x="111" y="100"/>
                  <a:pt x="97" y="87"/>
                  <a:pt x="97" y="71"/>
                </a:cubicBezTo>
                <a:close/>
                <a:moveTo>
                  <a:pt x="356" y="196"/>
                </a:moveTo>
                <a:cubicBezTo>
                  <a:pt x="356" y="212"/>
                  <a:pt x="343" y="225"/>
                  <a:pt x="326" y="225"/>
                </a:cubicBezTo>
                <a:cubicBezTo>
                  <a:pt x="310" y="225"/>
                  <a:pt x="297" y="212"/>
                  <a:pt x="297" y="196"/>
                </a:cubicBezTo>
                <a:cubicBezTo>
                  <a:pt x="297" y="179"/>
                  <a:pt x="310" y="166"/>
                  <a:pt x="326" y="166"/>
                </a:cubicBezTo>
                <a:cubicBezTo>
                  <a:pt x="343" y="166"/>
                  <a:pt x="356" y="179"/>
                  <a:pt x="356" y="19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ja-JP" altLang="en-US"/>
          </a:p>
        </p:txBody>
      </p:sp>
      <p:sp>
        <p:nvSpPr>
          <p:cNvPr id="17" name="楕円 16">
            <a:extLst>
              <a:ext uri="{FF2B5EF4-FFF2-40B4-BE49-F238E27FC236}">
                <a16:creationId xmlns:a16="http://schemas.microsoft.com/office/drawing/2014/main" id="{19E99B9D-2D8E-5D74-1BD4-0E0896D5EB0A}"/>
              </a:ext>
            </a:extLst>
          </p:cNvPr>
          <p:cNvSpPr/>
          <p:nvPr/>
        </p:nvSpPr>
        <p:spPr>
          <a:xfrm>
            <a:off x="1777302" y="3537939"/>
            <a:ext cx="1212012" cy="1122043"/>
          </a:xfrm>
          <a:prstGeom prst="ellipse">
            <a:avLst/>
          </a:prstGeom>
          <a:solidFill>
            <a:schemeClr val="bg1"/>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lumMod val="50000"/>
                  </a:schemeClr>
                </a:solidFill>
              </a:rPr>
              <a:t>コスト削減</a:t>
            </a:r>
            <a:endParaRPr kumimoji="1" lang="ja-JP" altLang="en-US" sz="1050" b="1" dirty="0">
              <a:solidFill>
                <a:schemeClr val="bg1">
                  <a:lumMod val="50000"/>
                </a:schemeClr>
              </a:solidFill>
            </a:endParaRPr>
          </a:p>
        </p:txBody>
      </p:sp>
      <p:cxnSp>
        <p:nvCxnSpPr>
          <p:cNvPr id="18" name="直線コネクタ 17">
            <a:extLst>
              <a:ext uri="{FF2B5EF4-FFF2-40B4-BE49-F238E27FC236}">
                <a16:creationId xmlns:a16="http://schemas.microsoft.com/office/drawing/2014/main" id="{1C1F8633-69BE-F854-A22F-8927FF570382}"/>
              </a:ext>
            </a:extLst>
          </p:cNvPr>
          <p:cNvCxnSpPr>
            <a:cxnSpLocks/>
            <a:stCxn id="14" idx="3"/>
          </p:cNvCxnSpPr>
          <p:nvPr/>
        </p:nvCxnSpPr>
        <p:spPr>
          <a:xfrm flipH="1">
            <a:off x="2915816" y="3490709"/>
            <a:ext cx="312404" cy="31536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0F984EBD-05D5-5083-DDCB-CBF107017232}"/>
              </a:ext>
            </a:extLst>
          </p:cNvPr>
          <p:cNvSpPr/>
          <p:nvPr/>
        </p:nvSpPr>
        <p:spPr>
          <a:xfrm>
            <a:off x="7463264" y="2782628"/>
            <a:ext cx="1436482" cy="1285421"/>
          </a:xfrm>
          <a:prstGeom prst="ellipse">
            <a:avLst/>
          </a:prstGeom>
          <a:solidFill>
            <a:schemeClr val="bg1"/>
          </a:solidFill>
          <a:ln>
            <a:solidFill>
              <a:srgbClr val="7AB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050" b="1" dirty="0">
              <a:solidFill>
                <a:schemeClr val="bg1">
                  <a:lumMod val="50000"/>
                </a:schemeClr>
              </a:solidFill>
            </a:endParaRPr>
          </a:p>
          <a:p>
            <a:pPr algn="ctr"/>
            <a:endParaRPr lang="en-US" altLang="ja-JP" sz="1050" b="1" dirty="0">
              <a:solidFill>
                <a:schemeClr val="bg1">
                  <a:lumMod val="50000"/>
                </a:schemeClr>
              </a:solidFill>
            </a:endParaRPr>
          </a:p>
          <a:p>
            <a:pPr algn="ctr"/>
            <a:r>
              <a:rPr lang="ja-JP" altLang="en-US" sz="1050" b="1" dirty="0">
                <a:solidFill>
                  <a:schemeClr val="bg1">
                    <a:lumMod val="50000"/>
                  </a:schemeClr>
                </a:solidFill>
              </a:rPr>
              <a:t>セキュリティ</a:t>
            </a:r>
            <a:endParaRPr lang="en-US" altLang="ja-JP" sz="1050" b="1" dirty="0">
              <a:solidFill>
                <a:schemeClr val="bg1">
                  <a:lumMod val="50000"/>
                </a:schemeClr>
              </a:solidFill>
            </a:endParaRPr>
          </a:p>
          <a:p>
            <a:pPr algn="ctr"/>
            <a:r>
              <a:rPr lang="ja-JP" altLang="en-US" sz="1050" b="1" dirty="0">
                <a:solidFill>
                  <a:schemeClr val="bg1">
                    <a:lumMod val="50000"/>
                  </a:schemeClr>
                </a:solidFill>
              </a:rPr>
              <a:t>向上</a:t>
            </a:r>
            <a:endParaRPr kumimoji="1" lang="en-US" altLang="ja-JP" sz="1050" b="1" dirty="0">
              <a:solidFill>
                <a:schemeClr val="bg1">
                  <a:lumMod val="50000"/>
                </a:schemeClr>
              </a:solidFill>
            </a:endParaRPr>
          </a:p>
        </p:txBody>
      </p:sp>
      <p:sp>
        <p:nvSpPr>
          <p:cNvPr id="20" name="Freeform 24">
            <a:extLst>
              <a:ext uri="{FF2B5EF4-FFF2-40B4-BE49-F238E27FC236}">
                <a16:creationId xmlns:a16="http://schemas.microsoft.com/office/drawing/2014/main" id="{6375500F-5F24-B8B4-1BD2-75A525C80165}"/>
              </a:ext>
            </a:extLst>
          </p:cNvPr>
          <p:cNvSpPr>
            <a:spLocks noEditPoints="1"/>
          </p:cNvSpPr>
          <p:nvPr/>
        </p:nvSpPr>
        <p:spPr bwMode="auto">
          <a:xfrm>
            <a:off x="8019328" y="2902449"/>
            <a:ext cx="323850" cy="425450"/>
          </a:xfrm>
          <a:custGeom>
            <a:avLst/>
            <a:gdLst>
              <a:gd name="T0" fmla="*/ 276 w 340"/>
              <a:gd name="T1" fmla="*/ 176 h 446"/>
              <a:gd name="T2" fmla="*/ 276 w 340"/>
              <a:gd name="T3" fmla="*/ 107 h 446"/>
              <a:gd name="T4" fmla="*/ 170 w 340"/>
              <a:gd name="T5" fmla="*/ 0 h 446"/>
              <a:gd name="T6" fmla="*/ 63 w 340"/>
              <a:gd name="T7" fmla="*/ 107 h 446"/>
              <a:gd name="T8" fmla="*/ 63 w 340"/>
              <a:gd name="T9" fmla="*/ 176 h 446"/>
              <a:gd name="T10" fmla="*/ 0 w 340"/>
              <a:gd name="T11" fmla="*/ 176 h 446"/>
              <a:gd name="T12" fmla="*/ 0 w 340"/>
              <a:gd name="T13" fmla="*/ 446 h 446"/>
              <a:gd name="T14" fmla="*/ 340 w 340"/>
              <a:gd name="T15" fmla="*/ 446 h 446"/>
              <a:gd name="T16" fmla="*/ 340 w 340"/>
              <a:gd name="T17" fmla="*/ 176 h 446"/>
              <a:gd name="T18" fmla="*/ 276 w 340"/>
              <a:gd name="T19" fmla="*/ 176 h 446"/>
              <a:gd name="T20" fmla="*/ 100 w 340"/>
              <a:gd name="T21" fmla="*/ 107 h 446"/>
              <a:gd name="T22" fmla="*/ 170 w 340"/>
              <a:gd name="T23" fmla="*/ 37 h 446"/>
              <a:gd name="T24" fmla="*/ 240 w 340"/>
              <a:gd name="T25" fmla="*/ 107 h 446"/>
              <a:gd name="T26" fmla="*/ 240 w 340"/>
              <a:gd name="T27" fmla="*/ 176 h 446"/>
              <a:gd name="T28" fmla="*/ 100 w 340"/>
              <a:gd name="T29" fmla="*/ 176 h 446"/>
              <a:gd name="T30" fmla="*/ 100 w 340"/>
              <a:gd name="T31" fmla="*/ 107 h 446"/>
              <a:gd name="T32" fmla="*/ 184 w 340"/>
              <a:gd name="T33" fmla="*/ 315 h 446"/>
              <a:gd name="T34" fmla="*/ 196 w 340"/>
              <a:gd name="T35" fmla="*/ 370 h 446"/>
              <a:gd name="T36" fmla="*/ 143 w 340"/>
              <a:gd name="T37" fmla="*/ 370 h 446"/>
              <a:gd name="T38" fmla="*/ 156 w 340"/>
              <a:gd name="T39" fmla="*/ 315 h 446"/>
              <a:gd name="T40" fmla="*/ 137 w 340"/>
              <a:gd name="T41" fmla="*/ 285 h 446"/>
              <a:gd name="T42" fmla="*/ 170 w 340"/>
              <a:gd name="T43" fmla="*/ 252 h 446"/>
              <a:gd name="T44" fmla="*/ 203 w 340"/>
              <a:gd name="T45" fmla="*/ 285 h 446"/>
              <a:gd name="T46" fmla="*/ 184 w 340"/>
              <a:gd name="T47" fmla="*/ 31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0" h="446">
                <a:moveTo>
                  <a:pt x="276" y="176"/>
                </a:moveTo>
                <a:cubicBezTo>
                  <a:pt x="276" y="107"/>
                  <a:pt x="276" y="107"/>
                  <a:pt x="276" y="107"/>
                </a:cubicBezTo>
                <a:cubicBezTo>
                  <a:pt x="276" y="48"/>
                  <a:pt x="229" y="0"/>
                  <a:pt x="170" y="0"/>
                </a:cubicBezTo>
                <a:cubicBezTo>
                  <a:pt x="111" y="0"/>
                  <a:pt x="63" y="48"/>
                  <a:pt x="63" y="107"/>
                </a:cubicBezTo>
                <a:cubicBezTo>
                  <a:pt x="63" y="176"/>
                  <a:pt x="63" y="176"/>
                  <a:pt x="63" y="176"/>
                </a:cubicBezTo>
                <a:cubicBezTo>
                  <a:pt x="0" y="176"/>
                  <a:pt x="0" y="176"/>
                  <a:pt x="0" y="176"/>
                </a:cubicBezTo>
                <a:cubicBezTo>
                  <a:pt x="0" y="446"/>
                  <a:pt x="0" y="446"/>
                  <a:pt x="0" y="446"/>
                </a:cubicBezTo>
                <a:cubicBezTo>
                  <a:pt x="340" y="446"/>
                  <a:pt x="340" y="446"/>
                  <a:pt x="340" y="446"/>
                </a:cubicBezTo>
                <a:cubicBezTo>
                  <a:pt x="340" y="176"/>
                  <a:pt x="340" y="176"/>
                  <a:pt x="340" y="176"/>
                </a:cubicBezTo>
                <a:lnTo>
                  <a:pt x="276" y="176"/>
                </a:lnTo>
                <a:close/>
                <a:moveTo>
                  <a:pt x="100" y="107"/>
                </a:moveTo>
                <a:cubicBezTo>
                  <a:pt x="100" y="68"/>
                  <a:pt x="131" y="37"/>
                  <a:pt x="170" y="37"/>
                </a:cubicBezTo>
                <a:cubicBezTo>
                  <a:pt x="209" y="37"/>
                  <a:pt x="240" y="68"/>
                  <a:pt x="240" y="107"/>
                </a:cubicBezTo>
                <a:cubicBezTo>
                  <a:pt x="240" y="176"/>
                  <a:pt x="240" y="176"/>
                  <a:pt x="240" y="176"/>
                </a:cubicBezTo>
                <a:cubicBezTo>
                  <a:pt x="100" y="176"/>
                  <a:pt x="100" y="176"/>
                  <a:pt x="100" y="176"/>
                </a:cubicBezTo>
                <a:lnTo>
                  <a:pt x="100" y="107"/>
                </a:lnTo>
                <a:close/>
                <a:moveTo>
                  <a:pt x="184" y="315"/>
                </a:moveTo>
                <a:cubicBezTo>
                  <a:pt x="196" y="370"/>
                  <a:pt x="196" y="370"/>
                  <a:pt x="196" y="370"/>
                </a:cubicBezTo>
                <a:cubicBezTo>
                  <a:pt x="143" y="370"/>
                  <a:pt x="143" y="370"/>
                  <a:pt x="143" y="370"/>
                </a:cubicBezTo>
                <a:cubicBezTo>
                  <a:pt x="156" y="315"/>
                  <a:pt x="156" y="315"/>
                  <a:pt x="156" y="315"/>
                </a:cubicBezTo>
                <a:cubicBezTo>
                  <a:pt x="145" y="310"/>
                  <a:pt x="137" y="299"/>
                  <a:pt x="137" y="285"/>
                </a:cubicBezTo>
                <a:cubicBezTo>
                  <a:pt x="137" y="267"/>
                  <a:pt x="152" y="252"/>
                  <a:pt x="170" y="252"/>
                </a:cubicBezTo>
                <a:cubicBezTo>
                  <a:pt x="188" y="252"/>
                  <a:pt x="203" y="267"/>
                  <a:pt x="203" y="285"/>
                </a:cubicBezTo>
                <a:cubicBezTo>
                  <a:pt x="203" y="299"/>
                  <a:pt x="195" y="310"/>
                  <a:pt x="184" y="31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ja-JP" altLang="en-US"/>
          </a:p>
        </p:txBody>
      </p:sp>
      <p:cxnSp>
        <p:nvCxnSpPr>
          <p:cNvPr id="21" name="直線コネクタ 20">
            <a:extLst>
              <a:ext uri="{FF2B5EF4-FFF2-40B4-BE49-F238E27FC236}">
                <a16:creationId xmlns:a16="http://schemas.microsoft.com/office/drawing/2014/main" id="{17DB4D10-1CFF-4F71-7C1A-2507BF5524B7}"/>
              </a:ext>
            </a:extLst>
          </p:cNvPr>
          <p:cNvCxnSpPr>
            <a:cxnSpLocks/>
            <a:endCxn id="19" idx="1"/>
          </p:cNvCxnSpPr>
          <p:nvPr/>
        </p:nvCxnSpPr>
        <p:spPr>
          <a:xfrm>
            <a:off x="6044505" y="2014246"/>
            <a:ext cx="1629127" cy="95662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DE6C0882-C562-35E6-F262-2B5C26E8D3DA}"/>
              </a:ext>
            </a:extLst>
          </p:cNvPr>
          <p:cNvCxnSpPr>
            <a:cxnSpLocks/>
            <a:stCxn id="11" idx="5"/>
          </p:cNvCxnSpPr>
          <p:nvPr/>
        </p:nvCxnSpPr>
        <p:spPr>
          <a:xfrm>
            <a:off x="1818159" y="3251907"/>
            <a:ext cx="205723" cy="35644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楕円 22">
            <a:extLst>
              <a:ext uri="{FF2B5EF4-FFF2-40B4-BE49-F238E27FC236}">
                <a16:creationId xmlns:a16="http://schemas.microsoft.com/office/drawing/2014/main" id="{A8D3F82D-AF19-D38C-D162-0E78905EE023}"/>
              </a:ext>
            </a:extLst>
          </p:cNvPr>
          <p:cNvSpPr/>
          <p:nvPr/>
        </p:nvSpPr>
        <p:spPr>
          <a:xfrm>
            <a:off x="4517650" y="3697293"/>
            <a:ext cx="828092" cy="803337"/>
          </a:xfrm>
          <a:prstGeom prst="ellipse">
            <a:avLst/>
          </a:prstGeom>
          <a:solidFill>
            <a:schemeClr val="bg1"/>
          </a:solidFill>
          <a:ln>
            <a:solidFill>
              <a:srgbClr val="7AB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lumMod val="50000"/>
                  </a:schemeClr>
                </a:solidFill>
              </a:rPr>
              <a:t>人為的ミスの防止</a:t>
            </a:r>
            <a:endParaRPr kumimoji="1" lang="en-US" altLang="ja-JP" sz="1050" b="1" dirty="0">
              <a:solidFill>
                <a:schemeClr val="bg1">
                  <a:lumMod val="50000"/>
                </a:schemeClr>
              </a:solidFill>
            </a:endParaRPr>
          </a:p>
        </p:txBody>
      </p:sp>
      <p:cxnSp>
        <p:nvCxnSpPr>
          <p:cNvPr id="24" name="直線コネクタ 23">
            <a:extLst>
              <a:ext uri="{FF2B5EF4-FFF2-40B4-BE49-F238E27FC236}">
                <a16:creationId xmlns:a16="http://schemas.microsoft.com/office/drawing/2014/main" id="{3AE57270-6CE4-C1E3-3ACA-EB72F4932B08}"/>
              </a:ext>
            </a:extLst>
          </p:cNvPr>
          <p:cNvCxnSpPr>
            <a:cxnSpLocks/>
            <a:stCxn id="8" idx="2"/>
          </p:cNvCxnSpPr>
          <p:nvPr/>
        </p:nvCxnSpPr>
        <p:spPr>
          <a:xfrm>
            <a:off x="4500737" y="2403187"/>
            <a:ext cx="287287" cy="13040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Freeform 5">
            <a:extLst>
              <a:ext uri="{FF2B5EF4-FFF2-40B4-BE49-F238E27FC236}">
                <a16:creationId xmlns:a16="http://schemas.microsoft.com/office/drawing/2014/main" id="{AE76F362-1094-EFE7-BBBC-C1D2A8B5648A}"/>
              </a:ext>
            </a:extLst>
          </p:cNvPr>
          <p:cNvSpPr>
            <a:spLocks noEditPoints="1"/>
          </p:cNvSpPr>
          <p:nvPr/>
        </p:nvSpPr>
        <p:spPr bwMode="auto">
          <a:xfrm>
            <a:off x="3238959" y="1654986"/>
            <a:ext cx="288925" cy="377825"/>
          </a:xfrm>
          <a:custGeom>
            <a:avLst/>
            <a:gdLst>
              <a:gd name="T0" fmla="*/ 1134 w 1134"/>
              <a:gd name="T1" fmla="*/ 283 h 1488"/>
              <a:gd name="T2" fmla="*/ 0 w 1134"/>
              <a:gd name="T3" fmla="*/ 1488 h 1488"/>
              <a:gd name="T4" fmla="*/ 850 w 1134"/>
              <a:gd name="T5" fmla="*/ 0 h 1488"/>
              <a:gd name="T6" fmla="*/ 878 w 1134"/>
              <a:gd name="T7" fmla="*/ 0 h 1488"/>
              <a:gd name="T8" fmla="*/ 1134 w 1134"/>
              <a:gd name="T9" fmla="*/ 255 h 1488"/>
              <a:gd name="T10" fmla="*/ 1010 w 1134"/>
              <a:gd name="T11" fmla="*/ 385 h 1488"/>
              <a:gd name="T12" fmla="*/ 124 w 1134"/>
              <a:gd name="T13" fmla="*/ 406 h 1488"/>
              <a:gd name="T14" fmla="*/ 1010 w 1134"/>
              <a:gd name="T15" fmla="*/ 385 h 1488"/>
              <a:gd name="T16" fmla="*/ 124 w 1134"/>
              <a:gd name="T17" fmla="*/ 895 h 1488"/>
              <a:gd name="T18" fmla="*/ 1010 w 1134"/>
              <a:gd name="T19" fmla="*/ 916 h 1488"/>
              <a:gd name="T20" fmla="*/ 273 w 1134"/>
              <a:gd name="T21" fmla="*/ 808 h 1488"/>
              <a:gd name="T22" fmla="*/ 188 w 1134"/>
              <a:gd name="T23" fmla="*/ 494 h 1488"/>
              <a:gd name="T24" fmla="*/ 273 w 1134"/>
              <a:gd name="T25" fmla="*/ 808 h 1488"/>
              <a:gd name="T26" fmla="*/ 564 w 1134"/>
              <a:gd name="T27" fmla="*/ 494 h 1488"/>
              <a:gd name="T28" fmla="*/ 567 w 1134"/>
              <a:gd name="T29" fmla="*/ 712 h 1488"/>
              <a:gd name="T30" fmla="*/ 452 w 1134"/>
              <a:gd name="T31" fmla="*/ 494 h 1488"/>
              <a:gd name="T32" fmla="*/ 341 w 1134"/>
              <a:gd name="T33" fmla="*/ 808 h 1488"/>
              <a:gd name="T34" fmla="*/ 416 w 1134"/>
              <a:gd name="T35" fmla="*/ 666 h 1488"/>
              <a:gd name="T36" fmla="*/ 414 w 1134"/>
              <a:gd name="T37" fmla="*/ 587 h 1488"/>
              <a:gd name="T38" fmla="*/ 640 w 1134"/>
              <a:gd name="T39" fmla="*/ 808 h 1488"/>
              <a:gd name="T40" fmla="*/ 841 w 1134"/>
              <a:gd name="T41" fmla="*/ 654 h 1488"/>
              <a:gd name="T42" fmla="*/ 827 w 1134"/>
              <a:gd name="T43" fmla="*/ 727 h 1488"/>
              <a:gd name="T44" fmla="*/ 769 w 1134"/>
              <a:gd name="T45" fmla="*/ 494 h 1488"/>
              <a:gd name="T46" fmla="*/ 776 w 1134"/>
              <a:gd name="T47" fmla="*/ 808 h 1488"/>
              <a:gd name="T48" fmla="*/ 979 w 1134"/>
              <a:gd name="T49" fmla="*/ 494 h 1488"/>
              <a:gd name="T50" fmla="*/ 841 w 1134"/>
              <a:gd name="T51" fmla="*/ 654 h 1488"/>
              <a:gd name="T52" fmla="*/ 1010 w 1134"/>
              <a:gd name="T53" fmla="*/ 1045 h 1488"/>
              <a:gd name="T54" fmla="*/ 159 w 1134"/>
              <a:gd name="T55" fmla="*/ 1010 h 1488"/>
              <a:gd name="T56" fmla="*/ 124 w 1134"/>
              <a:gd name="T57" fmla="*/ 1329 h 1488"/>
              <a:gd name="T58" fmla="*/ 974 w 1134"/>
              <a:gd name="T59" fmla="*/ 1364 h 1488"/>
              <a:gd name="T60" fmla="*/ 492 w 1134"/>
              <a:gd name="T61" fmla="*/ 1185 h 1488"/>
              <a:gd name="T62" fmla="*/ 383 w 1134"/>
              <a:gd name="T63" fmla="*/ 1287 h 1488"/>
              <a:gd name="T64" fmla="*/ 327 w 1134"/>
              <a:gd name="T65" fmla="*/ 1087 h 1488"/>
              <a:gd name="T66" fmla="*/ 465 w 1134"/>
              <a:gd name="T67" fmla="*/ 1113 h 1488"/>
              <a:gd name="T68" fmla="*/ 448 w 1134"/>
              <a:gd name="T69" fmla="*/ 1186 h 1488"/>
              <a:gd name="T70" fmla="*/ 369 w 1134"/>
              <a:gd name="T71" fmla="*/ 1122 h 1488"/>
              <a:gd name="T72" fmla="*/ 387 w 1134"/>
              <a:gd name="T73" fmla="*/ 1252 h 1488"/>
              <a:gd name="T74" fmla="*/ 546 w 1134"/>
              <a:gd name="T75" fmla="*/ 1287 h 1488"/>
              <a:gd name="T76" fmla="*/ 589 w 1134"/>
              <a:gd name="T77" fmla="*/ 1087 h 1488"/>
              <a:gd name="T78" fmla="*/ 546 w 1134"/>
              <a:gd name="T79" fmla="*/ 1287 h 1488"/>
              <a:gd name="T80" fmla="*/ 807 w 1134"/>
              <a:gd name="T81" fmla="*/ 1175 h 1488"/>
              <a:gd name="T82" fmla="*/ 770 w 1134"/>
              <a:gd name="T83" fmla="*/ 1287 h 1488"/>
              <a:gd name="T84" fmla="*/ 667 w 1134"/>
              <a:gd name="T85" fmla="*/ 1263 h 1488"/>
              <a:gd name="T86" fmla="*/ 671 w 1134"/>
              <a:gd name="T87" fmla="*/ 1111 h 1488"/>
              <a:gd name="T88" fmla="*/ 806 w 1134"/>
              <a:gd name="T89" fmla="*/ 1097 h 1488"/>
              <a:gd name="T90" fmla="*/ 747 w 1134"/>
              <a:gd name="T91" fmla="*/ 1120 h 1488"/>
              <a:gd name="T92" fmla="*/ 687 w 1134"/>
              <a:gd name="T93" fmla="*/ 1187 h 1488"/>
              <a:gd name="T94" fmla="*/ 739 w 1134"/>
              <a:gd name="T95" fmla="*/ 1254 h 1488"/>
              <a:gd name="T96" fmla="*/ 765 w 1134"/>
              <a:gd name="T97" fmla="*/ 1210 h 1488"/>
              <a:gd name="T98" fmla="*/ 728 w 1134"/>
              <a:gd name="T99" fmla="*/ 1175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488">
                <a:moveTo>
                  <a:pt x="850" y="283"/>
                </a:moveTo>
                <a:cubicBezTo>
                  <a:pt x="1134" y="283"/>
                  <a:pt x="1134" y="283"/>
                  <a:pt x="1134" y="283"/>
                </a:cubicBezTo>
                <a:cubicBezTo>
                  <a:pt x="1134" y="1488"/>
                  <a:pt x="1134" y="1488"/>
                  <a:pt x="1134" y="1488"/>
                </a:cubicBezTo>
                <a:cubicBezTo>
                  <a:pt x="0" y="1488"/>
                  <a:pt x="0" y="1488"/>
                  <a:pt x="0" y="1488"/>
                </a:cubicBezTo>
                <a:cubicBezTo>
                  <a:pt x="0" y="0"/>
                  <a:pt x="0" y="0"/>
                  <a:pt x="0" y="0"/>
                </a:cubicBezTo>
                <a:cubicBezTo>
                  <a:pt x="850" y="0"/>
                  <a:pt x="850" y="0"/>
                  <a:pt x="850" y="0"/>
                </a:cubicBezTo>
                <a:lnTo>
                  <a:pt x="850" y="283"/>
                </a:lnTo>
                <a:close/>
                <a:moveTo>
                  <a:pt x="878" y="0"/>
                </a:moveTo>
                <a:cubicBezTo>
                  <a:pt x="878" y="255"/>
                  <a:pt x="878" y="255"/>
                  <a:pt x="878" y="255"/>
                </a:cubicBezTo>
                <a:cubicBezTo>
                  <a:pt x="1134" y="255"/>
                  <a:pt x="1134" y="255"/>
                  <a:pt x="1134" y="255"/>
                </a:cubicBezTo>
                <a:lnTo>
                  <a:pt x="878" y="0"/>
                </a:lnTo>
                <a:close/>
                <a:moveTo>
                  <a:pt x="1010" y="385"/>
                </a:moveTo>
                <a:cubicBezTo>
                  <a:pt x="124" y="385"/>
                  <a:pt x="124" y="385"/>
                  <a:pt x="124" y="385"/>
                </a:cubicBezTo>
                <a:cubicBezTo>
                  <a:pt x="124" y="406"/>
                  <a:pt x="124" y="406"/>
                  <a:pt x="124" y="406"/>
                </a:cubicBezTo>
                <a:cubicBezTo>
                  <a:pt x="1010" y="406"/>
                  <a:pt x="1010" y="406"/>
                  <a:pt x="1010" y="406"/>
                </a:cubicBezTo>
                <a:lnTo>
                  <a:pt x="1010" y="385"/>
                </a:lnTo>
                <a:close/>
                <a:moveTo>
                  <a:pt x="1010" y="895"/>
                </a:moveTo>
                <a:cubicBezTo>
                  <a:pt x="124" y="895"/>
                  <a:pt x="124" y="895"/>
                  <a:pt x="124" y="895"/>
                </a:cubicBezTo>
                <a:cubicBezTo>
                  <a:pt x="124" y="916"/>
                  <a:pt x="124" y="916"/>
                  <a:pt x="124" y="916"/>
                </a:cubicBezTo>
                <a:cubicBezTo>
                  <a:pt x="1010" y="916"/>
                  <a:pt x="1010" y="916"/>
                  <a:pt x="1010" y="916"/>
                </a:cubicBezTo>
                <a:lnTo>
                  <a:pt x="1010" y="895"/>
                </a:lnTo>
                <a:close/>
                <a:moveTo>
                  <a:pt x="273" y="808"/>
                </a:moveTo>
                <a:cubicBezTo>
                  <a:pt x="273" y="494"/>
                  <a:pt x="273" y="494"/>
                  <a:pt x="273" y="494"/>
                </a:cubicBezTo>
                <a:cubicBezTo>
                  <a:pt x="188" y="494"/>
                  <a:pt x="188" y="494"/>
                  <a:pt x="188" y="494"/>
                </a:cubicBezTo>
                <a:cubicBezTo>
                  <a:pt x="188" y="808"/>
                  <a:pt x="188" y="808"/>
                  <a:pt x="188" y="808"/>
                </a:cubicBezTo>
                <a:lnTo>
                  <a:pt x="273" y="808"/>
                </a:lnTo>
                <a:close/>
                <a:moveTo>
                  <a:pt x="640" y="494"/>
                </a:moveTo>
                <a:cubicBezTo>
                  <a:pt x="564" y="494"/>
                  <a:pt x="564" y="494"/>
                  <a:pt x="564" y="494"/>
                </a:cubicBezTo>
                <a:cubicBezTo>
                  <a:pt x="564" y="636"/>
                  <a:pt x="564" y="636"/>
                  <a:pt x="564" y="636"/>
                </a:cubicBezTo>
                <a:cubicBezTo>
                  <a:pt x="564" y="655"/>
                  <a:pt x="565" y="680"/>
                  <a:pt x="567" y="712"/>
                </a:cubicBezTo>
                <a:cubicBezTo>
                  <a:pt x="566" y="712"/>
                  <a:pt x="566" y="712"/>
                  <a:pt x="566" y="712"/>
                </a:cubicBezTo>
                <a:cubicBezTo>
                  <a:pt x="452" y="494"/>
                  <a:pt x="452" y="494"/>
                  <a:pt x="452" y="494"/>
                </a:cubicBezTo>
                <a:cubicBezTo>
                  <a:pt x="341" y="494"/>
                  <a:pt x="341" y="494"/>
                  <a:pt x="341" y="494"/>
                </a:cubicBezTo>
                <a:cubicBezTo>
                  <a:pt x="341" y="808"/>
                  <a:pt x="341" y="808"/>
                  <a:pt x="341" y="808"/>
                </a:cubicBezTo>
                <a:cubicBezTo>
                  <a:pt x="416" y="808"/>
                  <a:pt x="416" y="808"/>
                  <a:pt x="416" y="808"/>
                </a:cubicBezTo>
                <a:cubicBezTo>
                  <a:pt x="416" y="666"/>
                  <a:pt x="416" y="666"/>
                  <a:pt x="416" y="666"/>
                </a:cubicBezTo>
                <a:cubicBezTo>
                  <a:pt x="416" y="648"/>
                  <a:pt x="415" y="621"/>
                  <a:pt x="412" y="587"/>
                </a:cubicBezTo>
                <a:cubicBezTo>
                  <a:pt x="414" y="587"/>
                  <a:pt x="414" y="587"/>
                  <a:pt x="414" y="587"/>
                </a:cubicBezTo>
                <a:cubicBezTo>
                  <a:pt x="529" y="808"/>
                  <a:pt x="529" y="808"/>
                  <a:pt x="529" y="808"/>
                </a:cubicBezTo>
                <a:cubicBezTo>
                  <a:pt x="640" y="808"/>
                  <a:pt x="640" y="808"/>
                  <a:pt x="640" y="808"/>
                </a:cubicBezTo>
                <a:lnTo>
                  <a:pt x="640" y="494"/>
                </a:lnTo>
                <a:close/>
                <a:moveTo>
                  <a:pt x="841" y="654"/>
                </a:moveTo>
                <a:cubicBezTo>
                  <a:pt x="838" y="662"/>
                  <a:pt x="836" y="674"/>
                  <a:pt x="833" y="689"/>
                </a:cubicBezTo>
                <a:cubicBezTo>
                  <a:pt x="830" y="704"/>
                  <a:pt x="828" y="717"/>
                  <a:pt x="827" y="727"/>
                </a:cubicBezTo>
                <a:cubicBezTo>
                  <a:pt x="826" y="713"/>
                  <a:pt x="821" y="688"/>
                  <a:pt x="812" y="653"/>
                </a:cubicBezTo>
                <a:cubicBezTo>
                  <a:pt x="769" y="494"/>
                  <a:pt x="769" y="494"/>
                  <a:pt x="769" y="494"/>
                </a:cubicBezTo>
                <a:cubicBezTo>
                  <a:pt x="674" y="494"/>
                  <a:pt x="674" y="494"/>
                  <a:pt x="674" y="494"/>
                </a:cubicBezTo>
                <a:cubicBezTo>
                  <a:pt x="776" y="808"/>
                  <a:pt x="776" y="808"/>
                  <a:pt x="776" y="808"/>
                </a:cubicBezTo>
                <a:cubicBezTo>
                  <a:pt x="876" y="808"/>
                  <a:pt x="876" y="808"/>
                  <a:pt x="876" y="808"/>
                </a:cubicBezTo>
                <a:cubicBezTo>
                  <a:pt x="979" y="494"/>
                  <a:pt x="979" y="494"/>
                  <a:pt x="979" y="494"/>
                </a:cubicBezTo>
                <a:cubicBezTo>
                  <a:pt x="884" y="494"/>
                  <a:pt x="884" y="494"/>
                  <a:pt x="884" y="494"/>
                </a:cubicBezTo>
                <a:lnTo>
                  <a:pt x="841" y="654"/>
                </a:lnTo>
                <a:close/>
                <a:moveTo>
                  <a:pt x="1010" y="1329"/>
                </a:moveTo>
                <a:cubicBezTo>
                  <a:pt x="1010" y="1045"/>
                  <a:pt x="1010" y="1045"/>
                  <a:pt x="1010" y="1045"/>
                </a:cubicBezTo>
                <a:cubicBezTo>
                  <a:pt x="1010" y="1026"/>
                  <a:pt x="994" y="1010"/>
                  <a:pt x="974" y="1010"/>
                </a:cubicBezTo>
                <a:cubicBezTo>
                  <a:pt x="159" y="1010"/>
                  <a:pt x="159" y="1010"/>
                  <a:pt x="159" y="1010"/>
                </a:cubicBezTo>
                <a:cubicBezTo>
                  <a:pt x="140" y="1010"/>
                  <a:pt x="124" y="1026"/>
                  <a:pt x="124" y="1045"/>
                </a:cubicBezTo>
                <a:cubicBezTo>
                  <a:pt x="124" y="1329"/>
                  <a:pt x="124" y="1329"/>
                  <a:pt x="124" y="1329"/>
                </a:cubicBezTo>
                <a:cubicBezTo>
                  <a:pt x="124" y="1348"/>
                  <a:pt x="140" y="1364"/>
                  <a:pt x="159" y="1364"/>
                </a:cubicBezTo>
                <a:cubicBezTo>
                  <a:pt x="974" y="1364"/>
                  <a:pt x="974" y="1364"/>
                  <a:pt x="974" y="1364"/>
                </a:cubicBezTo>
                <a:cubicBezTo>
                  <a:pt x="994" y="1364"/>
                  <a:pt x="1010" y="1348"/>
                  <a:pt x="1010" y="1329"/>
                </a:cubicBezTo>
                <a:close/>
                <a:moveTo>
                  <a:pt x="492" y="1185"/>
                </a:moveTo>
                <a:cubicBezTo>
                  <a:pt x="492" y="1218"/>
                  <a:pt x="482" y="1243"/>
                  <a:pt x="464" y="1260"/>
                </a:cubicBezTo>
                <a:cubicBezTo>
                  <a:pt x="445" y="1278"/>
                  <a:pt x="418" y="1287"/>
                  <a:pt x="383" y="1287"/>
                </a:cubicBezTo>
                <a:cubicBezTo>
                  <a:pt x="327" y="1287"/>
                  <a:pt x="327" y="1287"/>
                  <a:pt x="327" y="1287"/>
                </a:cubicBezTo>
                <a:cubicBezTo>
                  <a:pt x="327" y="1087"/>
                  <a:pt x="327" y="1087"/>
                  <a:pt x="327" y="1087"/>
                </a:cubicBezTo>
                <a:cubicBezTo>
                  <a:pt x="389" y="1087"/>
                  <a:pt x="389" y="1087"/>
                  <a:pt x="389" y="1087"/>
                </a:cubicBezTo>
                <a:cubicBezTo>
                  <a:pt x="422" y="1087"/>
                  <a:pt x="447" y="1096"/>
                  <a:pt x="465" y="1113"/>
                </a:cubicBezTo>
                <a:cubicBezTo>
                  <a:pt x="483" y="1130"/>
                  <a:pt x="492" y="1154"/>
                  <a:pt x="492" y="1185"/>
                </a:cubicBezTo>
                <a:close/>
                <a:moveTo>
                  <a:pt x="448" y="1186"/>
                </a:moveTo>
                <a:cubicBezTo>
                  <a:pt x="448" y="1143"/>
                  <a:pt x="429" y="1122"/>
                  <a:pt x="391" y="1122"/>
                </a:cubicBezTo>
                <a:cubicBezTo>
                  <a:pt x="369" y="1122"/>
                  <a:pt x="369" y="1122"/>
                  <a:pt x="369" y="1122"/>
                </a:cubicBezTo>
                <a:cubicBezTo>
                  <a:pt x="369" y="1252"/>
                  <a:pt x="369" y="1252"/>
                  <a:pt x="369" y="1252"/>
                </a:cubicBezTo>
                <a:cubicBezTo>
                  <a:pt x="387" y="1252"/>
                  <a:pt x="387" y="1252"/>
                  <a:pt x="387" y="1252"/>
                </a:cubicBezTo>
                <a:cubicBezTo>
                  <a:pt x="428" y="1252"/>
                  <a:pt x="448" y="1230"/>
                  <a:pt x="448" y="1186"/>
                </a:cubicBezTo>
                <a:close/>
                <a:moveTo>
                  <a:pt x="546" y="1287"/>
                </a:moveTo>
                <a:cubicBezTo>
                  <a:pt x="546" y="1087"/>
                  <a:pt x="546" y="1087"/>
                  <a:pt x="546" y="1087"/>
                </a:cubicBezTo>
                <a:cubicBezTo>
                  <a:pt x="589" y="1087"/>
                  <a:pt x="589" y="1087"/>
                  <a:pt x="589" y="1087"/>
                </a:cubicBezTo>
                <a:cubicBezTo>
                  <a:pt x="589" y="1287"/>
                  <a:pt x="589" y="1287"/>
                  <a:pt x="589" y="1287"/>
                </a:cubicBezTo>
                <a:lnTo>
                  <a:pt x="546" y="1287"/>
                </a:lnTo>
                <a:close/>
                <a:moveTo>
                  <a:pt x="728" y="1175"/>
                </a:moveTo>
                <a:cubicBezTo>
                  <a:pt x="807" y="1175"/>
                  <a:pt x="807" y="1175"/>
                  <a:pt x="807" y="1175"/>
                </a:cubicBezTo>
                <a:cubicBezTo>
                  <a:pt x="807" y="1278"/>
                  <a:pt x="807" y="1278"/>
                  <a:pt x="807" y="1278"/>
                </a:cubicBezTo>
                <a:cubicBezTo>
                  <a:pt x="794" y="1282"/>
                  <a:pt x="782" y="1285"/>
                  <a:pt x="770" y="1287"/>
                </a:cubicBezTo>
                <a:cubicBezTo>
                  <a:pt x="759" y="1288"/>
                  <a:pt x="748" y="1289"/>
                  <a:pt x="736" y="1289"/>
                </a:cubicBezTo>
                <a:cubicBezTo>
                  <a:pt x="706" y="1289"/>
                  <a:pt x="683" y="1280"/>
                  <a:pt x="667" y="1263"/>
                </a:cubicBezTo>
                <a:cubicBezTo>
                  <a:pt x="651" y="1245"/>
                  <a:pt x="643" y="1220"/>
                  <a:pt x="643" y="1187"/>
                </a:cubicBezTo>
                <a:cubicBezTo>
                  <a:pt x="643" y="1155"/>
                  <a:pt x="652" y="1129"/>
                  <a:pt x="671" y="1111"/>
                </a:cubicBezTo>
                <a:cubicBezTo>
                  <a:pt x="689" y="1093"/>
                  <a:pt x="715" y="1085"/>
                  <a:pt x="747" y="1085"/>
                </a:cubicBezTo>
                <a:cubicBezTo>
                  <a:pt x="768" y="1085"/>
                  <a:pt x="787" y="1089"/>
                  <a:pt x="806" y="1097"/>
                </a:cubicBezTo>
                <a:cubicBezTo>
                  <a:pt x="792" y="1131"/>
                  <a:pt x="792" y="1131"/>
                  <a:pt x="792" y="1131"/>
                </a:cubicBezTo>
                <a:cubicBezTo>
                  <a:pt x="778" y="1123"/>
                  <a:pt x="763" y="1120"/>
                  <a:pt x="747" y="1120"/>
                </a:cubicBezTo>
                <a:cubicBezTo>
                  <a:pt x="729" y="1120"/>
                  <a:pt x="714" y="1126"/>
                  <a:pt x="703" y="1138"/>
                </a:cubicBezTo>
                <a:cubicBezTo>
                  <a:pt x="692" y="1150"/>
                  <a:pt x="687" y="1167"/>
                  <a:pt x="687" y="1187"/>
                </a:cubicBezTo>
                <a:cubicBezTo>
                  <a:pt x="687" y="1209"/>
                  <a:pt x="691" y="1226"/>
                  <a:pt x="700" y="1237"/>
                </a:cubicBezTo>
                <a:cubicBezTo>
                  <a:pt x="709" y="1248"/>
                  <a:pt x="722" y="1254"/>
                  <a:pt x="739" y="1254"/>
                </a:cubicBezTo>
                <a:cubicBezTo>
                  <a:pt x="747" y="1254"/>
                  <a:pt x="756" y="1253"/>
                  <a:pt x="765" y="1251"/>
                </a:cubicBezTo>
                <a:cubicBezTo>
                  <a:pt x="765" y="1210"/>
                  <a:pt x="765" y="1210"/>
                  <a:pt x="765" y="1210"/>
                </a:cubicBezTo>
                <a:cubicBezTo>
                  <a:pt x="728" y="1210"/>
                  <a:pt x="728" y="1210"/>
                  <a:pt x="728" y="1210"/>
                </a:cubicBezTo>
                <a:lnTo>
                  <a:pt x="728" y="117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935589379"/>
      </p:ext>
    </p:extLst>
  </p:cSld>
  <p:clrMapOvr>
    <a:masterClrMapping/>
  </p:clrMapOvr>
</p:sld>
</file>

<file path=ppt/theme/theme1.xml><?xml version="1.0" encoding="utf-8"?>
<a:theme xmlns:a="http://schemas.openxmlformats.org/drawingml/2006/main" name="Office ​​テーマ">
  <a:themeElements>
    <a:clrScheme name="SuperStream 2021">
      <a:dk1>
        <a:sysClr val="windowText" lastClr="000000"/>
      </a:dk1>
      <a:lt1>
        <a:sysClr val="window" lastClr="FFFFFF"/>
      </a:lt1>
      <a:dk2>
        <a:srgbClr val="008CCF"/>
      </a:dk2>
      <a:lt2>
        <a:srgbClr val="FFFFFF"/>
      </a:lt2>
      <a:accent1>
        <a:srgbClr val="FABE00"/>
      </a:accent1>
      <a:accent2>
        <a:srgbClr val="54C3F1"/>
      </a:accent2>
      <a:accent3>
        <a:srgbClr val="EE7B48"/>
      </a:accent3>
      <a:accent4>
        <a:srgbClr val="CE67A4"/>
      </a:accent4>
      <a:accent5>
        <a:srgbClr val="8FC31F"/>
      </a:accent5>
      <a:accent6>
        <a:srgbClr val="2E7DC2"/>
      </a:accent6>
      <a:hlink>
        <a:srgbClr val="008CCF"/>
      </a:hlink>
      <a:folHlink>
        <a:srgbClr val="008CCF"/>
      </a:folHlink>
    </a:clrScheme>
    <a:fontScheme name="SuperStream 2015">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プレゼンテーション1" id="{8945A96F-3B90-4775-832E-B9E7D7487FCC}" vid="{0501EAB0-1BBF-488F-A0A4-64612825912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CITS版テンプレート</Template>
  <TotalTime>0</TotalTime>
  <Words>4160</Words>
  <Application>Microsoft Office PowerPoint</Application>
  <PresentationFormat>画面に合わせる (16:9)</PresentationFormat>
  <Paragraphs>676</Paragraphs>
  <Slides>51</Slides>
  <Notes>42</Notes>
  <HiddenSlides>0</HiddenSlides>
  <MMClips>0</MMClips>
  <ScaleCrop>false</ScaleCrop>
  <HeadingPairs>
    <vt:vector size="6" baseType="variant">
      <vt:variant>
        <vt:lpstr>使用されているフォント</vt:lpstr>
      </vt:variant>
      <vt:variant>
        <vt:i4>15</vt:i4>
      </vt:variant>
      <vt:variant>
        <vt:lpstr>テーマ</vt:lpstr>
      </vt:variant>
      <vt:variant>
        <vt:i4>1</vt:i4>
      </vt:variant>
      <vt:variant>
        <vt:lpstr>スライド タイトル</vt:lpstr>
      </vt:variant>
      <vt:variant>
        <vt:i4>51</vt:i4>
      </vt:variant>
    </vt:vector>
  </HeadingPairs>
  <TitlesOfParts>
    <vt:vector size="67" baseType="lpstr">
      <vt:lpstr>-apple-system</vt:lpstr>
      <vt:lpstr>BIZ UDPゴシック</vt:lpstr>
      <vt:lpstr>Google Sans</vt:lpstr>
      <vt:lpstr>Hiragino Kaku Gothic ProN</vt:lpstr>
      <vt:lpstr>Meiryo UI</vt:lpstr>
      <vt:lpstr>ＭＳ Ｐゴシック</vt:lpstr>
      <vt:lpstr>Noto Sans JP</vt:lpstr>
      <vt:lpstr>Open Sans</vt:lpstr>
      <vt:lpstr>Zen Kaku Gothic New</vt:lpstr>
      <vt:lpstr>ヒラギノ角ゴ Pro W3</vt:lpstr>
      <vt:lpstr>メイリオ</vt:lpstr>
      <vt:lpstr>Arial</vt:lpstr>
      <vt:lpstr>Calibri</vt:lpstr>
      <vt:lpstr>Segoe UI Light</vt:lpstr>
      <vt:lpstr>Times New Roman</vt:lpstr>
      <vt:lpstr>Office ​​テーマ</vt:lpstr>
      <vt:lpstr>必見！ デジタルインボイス！ ～売り方セミナー～</vt:lpstr>
      <vt:lpstr>ご挨拶</vt:lpstr>
      <vt:lpstr>PowerPoint プレゼンテーション</vt:lpstr>
      <vt:lpstr>01 デジタルインボイスについてのおさらい</vt:lpstr>
      <vt:lpstr>デジタルインボイスとは</vt:lpstr>
      <vt:lpstr>請求書発行形態について</vt:lpstr>
      <vt:lpstr>請求書発行形態の遷移</vt:lpstr>
      <vt:lpstr>デジタルインボイスのメリット</vt:lpstr>
      <vt:lpstr>デジタルインボイスのメリット</vt:lpstr>
      <vt:lpstr>世界39か国に普及（2022年1月）</vt:lpstr>
      <vt:lpstr>ペポルとは？</vt:lpstr>
      <vt:lpstr>Peppolの仕組み</vt:lpstr>
      <vt:lpstr>異なるベンダーとのデジタルインボイスの送受信</vt:lpstr>
      <vt:lpstr>PowerPoint プレゼンテーション</vt:lpstr>
      <vt:lpstr>請求書業務を効率化</vt:lpstr>
      <vt:lpstr>02 EIをご利用いただきやすいお客様</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お客様へ提案、説明をお願いします （PALにて資料掲載）  </vt:lpstr>
      <vt:lpstr>PowerPoint プレゼンテーション</vt:lpstr>
      <vt:lpstr>03 SuperStream-NX デジタルインボイスオプションの魅せ方</vt:lpstr>
      <vt:lpstr>デジタルインボイスオプション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04 提案先やお客様からの質問対応について</vt:lpstr>
      <vt:lpstr>No.１</vt:lpstr>
      <vt:lpstr>No.3</vt:lpstr>
      <vt:lpstr>No.4</vt:lpstr>
      <vt:lpstr>No.5</vt:lpstr>
      <vt:lpstr>No.6</vt:lpstr>
      <vt:lpstr>No.7</vt:lpstr>
      <vt:lpstr>導入スケジュールと担当領域</vt:lpstr>
      <vt:lpstr>05 参考資料（用語）</vt:lpstr>
      <vt:lpstr>デジタルインボイス　基本用語</vt:lpstr>
      <vt:lpstr>デジタルインボイス　基本用語</vt:lpstr>
      <vt:lpstr>デジタルインボイス　その他用語</vt:lpstr>
      <vt:lpstr>06 質疑応答 </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2024-08-20T05:57:53Z</dcterms:created>
  <dcterms:modified xsi:type="dcterms:W3CDTF">2024-08-20T06:09:11Z</dcterms:modified>
</cp:coreProperties>
</file>